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4"/>
  </p:notesMasterIdLst>
  <p:sldIdLst>
    <p:sldId id="256" r:id="rId2"/>
    <p:sldId id="259" r:id="rId3"/>
    <p:sldId id="260" r:id="rId4"/>
    <p:sldId id="278" r:id="rId5"/>
    <p:sldId id="279" r:id="rId6"/>
    <p:sldId id="263" r:id="rId7"/>
    <p:sldId id="280" r:id="rId8"/>
    <p:sldId id="281" r:id="rId9"/>
    <p:sldId id="267" r:id="rId10"/>
    <p:sldId id="282" r:id="rId11"/>
    <p:sldId id="283" r:id="rId12"/>
    <p:sldId id="268" r:id="rId13"/>
    <p:sldId id="284" r:id="rId14"/>
    <p:sldId id="285" r:id="rId15"/>
    <p:sldId id="269" r:id="rId16"/>
    <p:sldId id="286" r:id="rId17"/>
    <p:sldId id="287" r:id="rId18"/>
    <p:sldId id="274" r:id="rId19"/>
    <p:sldId id="270" r:id="rId20"/>
    <p:sldId id="275" r:id="rId21"/>
    <p:sldId id="276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94" autoAdjust="0"/>
  </p:normalViewPr>
  <p:slideViewPr>
    <p:cSldViewPr snapToGrid="0" snapToObjects="1">
      <p:cViewPr varScale="1">
        <p:scale>
          <a:sx n="99" d="100"/>
          <a:sy n="99" d="100"/>
        </p:scale>
        <p:origin x="19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A81AF-E037-614B-81A6-81CB521A279A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42047-2D8F-974C-9558-00B86142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36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Strengths: </a:t>
            </a:r>
          </a:p>
          <a:p>
            <a:r>
              <a:rPr lang="en-US" dirty="0" smtClean="0"/>
              <a:t> - simplistic interface elements and organization</a:t>
            </a:r>
          </a:p>
          <a:p>
            <a:r>
              <a:rPr lang="en-US" baseline="0" dirty="0" smtClean="0"/>
              <a:t> - overall consistency with design (the left column with buttons, and the right main window widget)</a:t>
            </a:r>
            <a:endParaRPr lang="en-US" dirty="0" smtClean="0"/>
          </a:p>
          <a:p>
            <a:r>
              <a:rPr lang="en-US" dirty="0" smtClean="0"/>
              <a:t> - straightforward way of navigating.</a:t>
            </a:r>
          </a:p>
          <a:p>
            <a:r>
              <a:rPr lang="en-US" dirty="0" smtClean="0"/>
              <a:t> - use of </a:t>
            </a:r>
            <a:r>
              <a:rPr lang="en-US" dirty="0" err="1" smtClean="0"/>
              <a:t>colours</a:t>
            </a:r>
            <a:r>
              <a:rPr lang="en-US" dirty="0" smtClean="0"/>
              <a:t> and icons to distinguish elements</a:t>
            </a:r>
          </a:p>
          <a:p>
            <a:endParaRPr lang="en-US" dirty="0" smtClean="0"/>
          </a:p>
          <a:p>
            <a:r>
              <a:rPr lang="en-US" dirty="0" smtClean="0"/>
              <a:t>Weakness:</a:t>
            </a:r>
          </a:p>
          <a:p>
            <a:r>
              <a:rPr lang="en-US" baseline="0" dirty="0" smtClean="0"/>
              <a:t> - redundancy of certain elements (summary, patch version, license number)</a:t>
            </a:r>
          </a:p>
          <a:p>
            <a:r>
              <a:rPr lang="en-US" baseline="0" dirty="0" smtClean="0"/>
              <a:t> - messy module button that covers the main screen when clicked upon.</a:t>
            </a:r>
          </a:p>
          <a:p>
            <a:r>
              <a:rPr lang="en-US" baseline="0" dirty="0" smtClean="0"/>
              <a:t> - ambiguity of home button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42047-2D8F-974C-9558-00B8614292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42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Improvements:</a:t>
            </a:r>
          </a:p>
          <a:p>
            <a:r>
              <a:rPr lang="en-US" baseline="0" dirty="0" smtClean="0"/>
              <a:t> - Consolidated the Core module under “Home”</a:t>
            </a:r>
          </a:p>
          <a:p>
            <a:r>
              <a:rPr lang="en-US" baseline="0" dirty="0" smtClean="0"/>
              <a:t> - Used tabs instead of slide out for Modules</a:t>
            </a:r>
          </a:p>
          <a:p>
            <a:r>
              <a:rPr lang="en-US" baseline="0" dirty="0" smtClean="0"/>
              <a:t>    .. Does not block the main widget / cross over the column – neater.</a:t>
            </a:r>
          </a:p>
          <a:p>
            <a:r>
              <a:rPr lang="en-US" baseline="0" dirty="0" smtClean="0"/>
              <a:t>    .. Requires only one click instead of two</a:t>
            </a:r>
          </a:p>
          <a:p>
            <a:r>
              <a:rPr lang="en-US" baseline="0" dirty="0" smtClean="0"/>
              <a:t> - Moved the setup options to the file menu</a:t>
            </a:r>
          </a:p>
          <a:p>
            <a:r>
              <a:rPr lang="en-US" baseline="0" dirty="0" smtClean="0"/>
              <a:t>    .. Options is rarely used; does not need to always be in the window taking up space.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Removed redundant info on the dashboard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42047-2D8F-974C-9558-00B8614292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1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4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9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6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1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8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7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3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0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7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6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56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add/remove records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2180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button within </a:t>
            </a:r>
            <a:r>
              <a:rPr lang="en-US" dirty="0" err="1" smtClean="0"/>
              <a:t>scrollbox</a:t>
            </a:r>
            <a:r>
              <a:rPr lang="en-US" dirty="0" smtClean="0"/>
              <a:t> (vanishes if scrolled up?)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4293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4-08 at 1.37.51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" r="7322"/>
          <a:stretch/>
        </p:blipFill>
        <p:spPr>
          <a:xfrm>
            <a:off x="742913" y="1230426"/>
            <a:ext cx="7715028" cy="5345611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Analysis of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9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add/remove records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6485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Button usage/placement inconsistent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5128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4-08 at 1.38.28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63" y="1203115"/>
            <a:ext cx="8496000" cy="5310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Analysis of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93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</a:t>
            </a:r>
            <a:r>
              <a:rPr lang="en-US" dirty="0" smtClean="0"/>
              <a:t>e/tabs optimal for displaying data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069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only search by ID (Opposed to Employee Name/Identity No.)</a:t>
            </a:r>
          </a:p>
          <a:p>
            <a:r>
              <a:rPr lang="en-US" dirty="0" smtClean="0"/>
              <a:t>Unable to add/delete leave (Architecture limitation?)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5134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design</a:t>
            </a:r>
            <a:endParaRPr lang="en-US" dirty="0"/>
          </a:p>
        </p:txBody>
      </p:sp>
      <p:pic>
        <p:nvPicPr>
          <p:cNvPr id="4" name="Picture 3" descr="home_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5" y="1417638"/>
            <a:ext cx="74295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03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ave_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5" y="1417638"/>
            <a:ext cx="7429500" cy="510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Alternative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HR clerk to see an overview of the current employee status</a:t>
            </a:r>
          </a:p>
          <a:p>
            <a:r>
              <a:rPr lang="en-US" dirty="0" smtClean="0"/>
              <a:t>Allow HR clerk to manage the employee data (including any other relevant information)</a:t>
            </a:r>
          </a:p>
          <a:p>
            <a:pPr lvl="1"/>
            <a:r>
              <a:rPr lang="en-US" dirty="0" smtClean="0"/>
              <a:t>Search / add / modify / delete employee details</a:t>
            </a:r>
          </a:p>
          <a:p>
            <a:pPr lvl="1"/>
            <a:r>
              <a:rPr lang="en-US" dirty="0" smtClean="0"/>
              <a:t>Search / add / modify / delete leave statuses</a:t>
            </a:r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, 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06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rsonnel_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5" y="1417638"/>
            <a:ext cx="7429500" cy="510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Alternative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502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4789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46124" cy="503591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Dashboard</a:t>
            </a:r>
          </a:p>
          <a:p>
            <a:pPr marL="457200" lvl="1" indent="0">
              <a:buNone/>
            </a:pPr>
            <a:r>
              <a:rPr lang="en-US" dirty="0"/>
              <a:t>.. Info in dashboard not found in individual modules</a:t>
            </a:r>
          </a:p>
          <a:p>
            <a:pPr marL="457200" lvl="1" indent="0">
              <a:buNone/>
            </a:pPr>
            <a:r>
              <a:rPr lang="en-US" dirty="0"/>
              <a:t>.. Details should already been updated; "update details" for personnel details</a:t>
            </a:r>
          </a:p>
          <a:p>
            <a:pPr marL="457200" lvl="1" indent="0">
              <a:buNone/>
            </a:pPr>
            <a:r>
              <a:rPr lang="en-US" dirty="0"/>
              <a:t>.. Missing approval button in Leave </a:t>
            </a:r>
            <a:r>
              <a:rPr lang="en-US" dirty="0" smtClean="0"/>
              <a:t>module</a:t>
            </a:r>
          </a:p>
          <a:p>
            <a:r>
              <a:rPr lang="en-US" dirty="0" smtClean="0"/>
              <a:t>Personnel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.. Current functions only allow searching </a:t>
            </a:r>
            <a:r>
              <a:rPr lang="en-US" dirty="0"/>
              <a:t>for </a:t>
            </a:r>
            <a:r>
              <a:rPr lang="en-US" dirty="0" smtClean="0"/>
              <a:t>individual employees; </a:t>
            </a:r>
          </a:p>
          <a:p>
            <a:pPr marL="457200" lvl="1" indent="0">
              <a:buNone/>
            </a:pPr>
            <a:r>
              <a:rPr lang="en-US" dirty="0" smtClean="0"/>
              <a:t>.. Allow searching for employees by categories? </a:t>
            </a:r>
          </a:p>
          <a:p>
            <a:pPr marL="457200" lvl="1" indent="0">
              <a:buNone/>
            </a:pPr>
            <a:r>
              <a:rPr lang="en-US" dirty="0" smtClean="0"/>
              <a:t>.</a:t>
            </a:r>
            <a:r>
              <a:rPr lang="en-US" dirty="0"/>
              <a:t>. </a:t>
            </a:r>
            <a:r>
              <a:rPr lang="en-US" dirty="0" smtClean="0"/>
              <a:t>Same </a:t>
            </a:r>
            <a:r>
              <a:rPr lang="en-US" dirty="0"/>
              <a:t>for the leave module.</a:t>
            </a:r>
          </a:p>
          <a:p>
            <a:r>
              <a:rPr lang="en-US" dirty="0" smtClean="0"/>
              <a:t>Leave</a:t>
            </a:r>
          </a:p>
          <a:p>
            <a:pPr marL="457200" lvl="1" indent="0">
              <a:buNone/>
            </a:pPr>
            <a:r>
              <a:rPr lang="en-US" dirty="0" smtClean="0"/>
              <a:t>.. Modifying options given but unable to add or delete</a:t>
            </a:r>
          </a:p>
          <a:p>
            <a:pPr marL="457200" lvl="1" indent="0">
              <a:buNone/>
            </a:pPr>
            <a:r>
              <a:rPr lang="en-US" dirty="0" smtClean="0"/>
              <a:t>.. Modifying options – editing start and end times should decide the #days and #hours.</a:t>
            </a:r>
          </a:p>
          <a:p>
            <a:r>
              <a:rPr lang="en-US" dirty="0" smtClean="0"/>
              <a:t>Arrows </a:t>
            </a:r>
            <a:r>
              <a:rPr lang="en-US" dirty="0"/>
              <a:t>for </a:t>
            </a:r>
            <a:r>
              <a:rPr lang="en-US" dirty="0" smtClean="0"/>
              <a:t>sorting (not sure which is currently selected). </a:t>
            </a:r>
            <a:endParaRPr lang="en-US" dirty="0"/>
          </a:p>
          <a:p>
            <a:r>
              <a:rPr lang="en-US" dirty="0" smtClean="0"/>
              <a:t>Edit </a:t>
            </a:r>
            <a:r>
              <a:rPr lang="en-US" dirty="0"/>
              <a:t>button in options </a:t>
            </a:r>
            <a:r>
              <a:rPr lang="en-US" dirty="0" smtClean="0"/>
              <a:t>setup given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.. Different from Leave and Personnel modules where editing is done directly.</a:t>
            </a:r>
            <a:endParaRPr lang="en-US" dirty="0"/>
          </a:p>
          <a:p>
            <a:r>
              <a:rPr lang="en-US" dirty="0" smtClean="0"/>
              <a:t>Organization</a:t>
            </a:r>
          </a:p>
          <a:p>
            <a:pPr marL="457200" lvl="1" indent="0">
              <a:buNone/>
            </a:pPr>
            <a:r>
              <a:rPr lang="en-US" dirty="0" smtClean="0"/>
              <a:t>.. Inconsistent positioning of buttons (+</a:t>
            </a:r>
            <a:r>
              <a:rPr lang="en-US" dirty="0"/>
              <a:t>/-, save/cancel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5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Design</a:t>
            </a:r>
            <a:endParaRPr lang="en-US" dirty="0"/>
          </a:p>
        </p:txBody>
      </p:sp>
      <p:pic>
        <p:nvPicPr>
          <p:cNvPr id="4" name="Picture 3" descr="Screen Shot 2015-04-07 at 16.18.54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3" r="5734"/>
          <a:stretch/>
        </p:blipFill>
        <p:spPr>
          <a:xfrm>
            <a:off x="729257" y="1230426"/>
            <a:ext cx="7720063" cy="534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7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Colors and icons to distinguish elements</a:t>
            </a:r>
          </a:p>
          <a:p>
            <a:r>
              <a:rPr lang="en-US" dirty="0" smtClean="0"/>
              <a:t>Consistent navigation element (left bar)</a:t>
            </a:r>
          </a:p>
          <a:p>
            <a:r>
              <a:rPr lang="en-US" dirty="0" smtClean="0"/>
              <a:t>Straightforward navigation and organization</a:t>
            </a:r>
          </a:p>
          <a:p>
            <a:r>
              <a:rPr lang="en-US" dirty="0" smtClean="0"/>
              <a:t>Left bar button remains depressed to indicate page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877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Redundant elements (License, version number)</a:t>
            </a:r>
          </a:p>
          <a:p>
            <a:r>
              <a:rPr lang="en-US" dirty="0" smtClean="0"/>
              <a:t>Module </a:t>
            </a:r>
            <a:r>
              <a:rPr lang="en-US" dirty="0" smtClean="0"/>
              <a:t>button covers many elements on home screen</a:t>
            </a:r>
          </a:p>
          <a:p>
            <a:r>
              <a:rPr lang="en-US" dirty="0" smtClean="0"/>
              <a:t> Seldom-used options menu easily accessible</a:t>
            </a:r>
          </a:p>
        </p:txBody>
      </p:sp>
    </p:spTree>
    <p:extLst>
      <p:ext uri="{BB962C8B-B14F-4D97-AF65-F5344CB8AC3E}">
        <p14:creationId xmlns:p14="http://schemas.microsoft.com/office/powerpoint/2010/main" val="275416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08 at 1.36.3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8" y="1156655"/>
            <a:ext cx="8712148" cy="5445093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Analysis of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3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straightforward method for viewing/entering data</a:t>
            </a:r>
          </a:p>
          <a:p>
            <a:r>
              <a:rPr lang="en-US" dirty="0" smtClean="0"/>
              <a:t>Cancel/Save layout consistent, </a:t>
            </a:r>
            <a:r>
              <a:rPr lang="en-US" dirty="0" smtClean="0"/>
              <a:t>minimizes </a:t>
            </a:r>
            <a:r>
              <a:rPr lang="en-US" dirty="0" smtClean="0"/>
              <a:t>user error</a:t>
            </a:r>
          </a:p>
          <a:p>
            <a:r>
              <a:rPr lang="en-US" dirty="0" smtClean="0"/>
              <a:t>Tabs categorized well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48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only search for name/identity no (Architecture limitation?)</a:t>
            </a:r>
          </a:p>
          <a:p>
            <a:r>
              <a:rPr lang="en-US" dirty="0" smtClean="0"/>
              <a:t>Delete unclear in edge cases (If viewing another user, and having just entered a new user without clicking search, will I delete the currently-viewed user or the new user?)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618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4-08 at 1.37.21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0" t="1540" r="6497"/>
          <a:stretch/>
        </p:blipFill>
        <p:spPr>
          <a:xfrm>
            <a:off x="729258" y="1258333"/>
            <a:ext cx="7704000" cy="528799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Analysis of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61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531</Words>
  <Application>Microsoft Office PowerPoint</Application>
  <PresentationFormat>On-screen Show (4:3)</PresentationFormat>
  <Paragraphs>81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 Presentation</vt:lpstr>
      <vt:lpstr>System Objectives</vt:lpstr>
      <vt:lpstr>Analysis of Design</vt:lpstr>
      <vt:lpstr>Strengths</vt:lpstr>
      <vt:lpstr>Weaknesses</vt:lpstr>
      <vt:lpstr>Analysis of Design</vt:lpstr>
      <vt:lpstr>Strengths</vt:lpstr>
      <vt:lpstr>Weaknesses</vt:lpstr>
      <vt:lpstr>Analysis of Design</vt:lpstr>
      <vt:lpstr>Strengths</vt:lpstr>
      <vt:lpstr>Weaknesses</vt:lpstr>
      <vt:lpstr>Analysis of Design</vt:lpstr>
      <vt:lpstr>Strengths</vt:lpstr>
      <vt:lpstr>Weaknesses</vt:lpstr>
      <vt:lpstr>Analysis of Design</vt:lpstr>
      <vt:lpstr>Strengths</vt:lpstr>
      <vt:lpstr>Weaknesses</vt:lpstr>
      <vt:lpstr>Alternative design</vt:lpstr>
      <vt:lpstr>Alternative design</vt:lpstr>
      <vt:lpstr>Alternative design</vt:lpstr>
      <vt:lpstr>PowerPoint Presentation</vt:lpstr>
      <vt:lpstr>Points to note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kwm</dc:creator>
  <cp:lastModifiedBy>Windows User</cp:lastModifiedBy>
  <cp:revision>34</cp:revision>
  <dcterms:created xsi:type="dcterms:W3CDTF">2015-04-07T07:50:19Z</dcterms:created>
  <dcterms:modified xsi:type="dcterms:W3CDTF">2015-04-08T05:14:12Z</dcterms:modified>
</cp:coreProperties>
</file>