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9" r:id="rId3"/>
    <p:sldId id="260" r:id="rId4"/>
    <p:sldId id="278" r:id="rId5"/>
    <p:sldId id="279" r:id="rId6"/>
    <p:sldId id="263" r:id="rId7"/>
    <p:sldId id="280" r:id="rId8"/>
    <p:sldId id="281" r:id="rId9"/>
    <p:sldId id="267" r:id="rId10"/>
    <p:sldId id="282" r:id="rId11"/>
    <p:sldId id="283" r:id="rId12"/>
    <p:sldId id="268" r:id="rId13"/>
    <p:sldId id="284" r:id="rId14"/>
    <p:sldId id="285" r:id="rId15"/>
    <p:sldId id="269" r:id="rId16"/>
    <p:sldId id="286" r:id="rId17"/>
    <p:sldId id="287" r:id="rId18"/>
    <p:sldId id="274" r:id="rId19"/>
    <p:sldId id="270" r:id="rId20"/>
    <p:sldId id="275" r:id="rId21"/>
    <p:sldId id="276" r:id="rId22"/>
    <p:sldId id="273" r:id="rId23"/>
    <p:sldId id="288" r:id="rId24"/>
    <p:sldId id="289" r:id="rId25"/>
    <p:sldId id="292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51" autoAdjust="0"/>
  </p:normalViewPr>
  <p:slideViewPr>
    <p:cSldViewPr snapToGrid="0" snapToObjects="1">
      <p:cViewPr varScale="1">
        <p:scale>
          <a:sx n="50" d="100"/>
          <a:sy n="5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81AF-E037-614B-81A6-81CB521A279A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42047-2D8F-974C-9558-00B861429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303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Strengths: </a:t>
            </a:r>
          </a:p>
          <a:p>
            <a:r>
              <a:rPr lang="en-US" dirty="0" smtClean="0"/>
              <a:t> - simplistic interface elements and organization</a:t>
            </a:r>
          </a:p>
          <a:p>
            <a:r>
              <a:rPr lang="en-US" baseline="0" dirty="0" smtClean="0"/>
              <a:t> - overall consistency with design (the left column with buttons, and the right main window widget)</a:t>
            </a:r>
            <a:endParaRPr lang="en-US" dirty="0" smtClean="0"/>
          </a:p>
          <a:p>
            <a:r>
              <a:rPr lang="en-US" dirty="0" smtClean="0"/>
              <a:t> - straightforward way of navigating.</a:t>
            </a:r>
          </a:p>
          <a:p>
            <a:r>
              <a:rPr lang="en-US" dirty="0" smtClean="0"/>
              <a:t> - use of </a:t>
            </a:r>
            <a:r>
              <a:rPr lang="en-US" dirty="0" err="1" smtClean="0"/>
              <a:t>colours</a:t>
            </a:r>
            <a:r>
              <a:rPr lang="en-US" dirty="0" smtClean="0"/>
              <a:t> and icons to distinguish elements</a:t>
            </a:r>
          </a:p>
          <a:p>
            <a:endParaRPr lang="en-US" dirty="0" smtClean="0"/>
          </a:p>
          <a:p>
            <a:r>
              <a:rPr lang="en-US" dirty="0" smtClean="0"/>
              <a:t>Weakness:</a:t>
            </a:r>
          </a:p>
          <a:p>
            <a:r>
              <a:rPr lang="en-US" baseline="0" dirty="0" smtClean="0"/>
              <a:t> - redundancy of certain elements (summary, patch version, license number)</a:t>
            </a:r>
          </a:p>
          <a:p>
            <a:r>
              <a:rPr lang="en-US" baseline="0" dirty="0" smtClean="0"/>
              <a:t> - messy module button that covers the main screen when clicked upon.</a:t>
            </a:r>
          </a:p>
          <a:p>
            <a:r>
              <a:rPr lang="en-US" baseline="0" dirty="0" smtClean="0"/>
              <a:t> - ambiguity of home button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04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Improvements:</a:t>
            </a:r>
          </a:p>
          <a:p>
            <a:r>
              <a:rPr lang="en-US" baseline="0" dirty="0" smtClean="0"/>
              <a:t> - Consolidated the Core module under “Home”</a:t>
            </a:r>
          </a:p>
          <a:p>
            <a:r>
              <a:rPr lang="en-US" baseline="0" dirty="0" smtClean="0"/>
              <a:t> - Used tabs instead of slide out for Modules</a:t>
            </a:r>
          </a:p>
          <a:p>
            <a:r>
              <a:rPr lang="en-US" baseline="0" dirty="0" smtClean="0"/>
              <a:t>    .. Does not block the main widget / cross over the column – neater.</a:t>
            </a:r>
          </a:p>
          <a:p>
            <a:r>
              <a:rPr lang="en-US" baseline="0" dirty="0" smtClean="0"/>
              <a:t>    .. Requires only one click instead of two</a:t>
            </a:r>
          </a:p>
          <a:p>
            <a:r>
              <a:rPr lang="en-US" baseline="0" dirty="0" smtClean="0"/>
              <a:t> - Moved the setup options to the file menu</a:t>
            </a:r>
          </a:p>
          <a:p>
            <a:r>
              <a:rPr lang="en-US" baseline="0" dirty="0" smtClean="0"/>
              <a:t>    .. Options is rarely used; does not need to always be in the window taking up space.</a:t>
            </a:r>
          </a:p>
          <a:p>
            <a:pPr>
              <a:buFontTx/>
              <a:buChar char="-"/>
            </a:pPr>
            <a:r>
              <a:rPr lang="en-US" baseline="0" dirty="0" smtClean="0"/>
              <a:t>Removed </a:t>
            </a:r>
            <a:r>
              <a:rPr lang="en-US" baseline="0" dirty="0" smtClean="0"/>
              <a:t>redundant info on the </a:t>
            </a:r>
            <a:r>
              <a:rPr lang="en-US" baseline="0" dirty="0" smtClean="0"/>
              <a:t>dashboard</a:t>
            </a:r>
          </a:p>
          <a:p>
            <a:pPr>
              <a:buFontTx/>
              <a:buChar char="-"/>
            </a:pPr>
            <a:r>
              <a:rPr lang="en-US" baseline="0" dirty="0" smtClean="0"/>
              <a:t>Each section has its own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, so that each section can be easily associated by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, as well as to make the GUI less dull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821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a border of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to be associated with each tab.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by name</a:t>
            </a:r>
            <a:r>
              <a:rPr lang="en-US" baseline="0" dirty="0" smtClean="0"/>
              <a:t> too, instead of just identity no.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4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4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26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8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91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7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943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92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07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1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add/remove records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7218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button within </a:t>
            </a:r>
            <a:r>
              <a:rPr lang="en-US" dirty="0" err="1" smtClean="0"/>
              <a:t>scrollbox</a:t>
            </a:r>
            <a:r>
              <a:rPr lang="en-US" dirty="0" smtClean="0"/>
              <a:t> (vanishes if scrolled up?)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2429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7.5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5" r="7322"/>
          <a:stretch/>
        </p:blipFill>
        <p:spPr>
          <a:xfrm>
            <a:off x="742913" y="1230426"/>
            <a:ext cx="7715028" cy="534561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49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add/remove records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1648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usage/placement inconsistent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1512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8.2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763" y="1203115"/>
            <a:ext cx="8496000" cy="5310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39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Table/tabs optimal for displaying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006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search by ID (Opposed to Employee Name/Identity No.)</a:t>
            </a:r>
          </a:p>
          <a:p>
            <a:r>
              <a:rPr lang="en-US" dirty="0" smtClean="0"/>
              <a:t>Unable to add/delete leave (Architecture limitation?)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8513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  <p:pic>
        <p:nvPicPr>
          <p:cNvPr id="4" name="Picture 3" descr="home_ne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960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ve_ne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1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HR clerk to see an overview of the current employee status</a:t>
            </a:r>
          </a:p>
          <a:p>
            <a:r>
              <a:rPr lang="en-US" dirty="0" smtClean="0"/>
              <a:t>Allow HR clerk to manage the employee data (including any other relevant information)</a:t>
            </a:r>
          </a:p>
          <a:p>
            <a:pPr lvl="1"/>
            <a:r>
              <a:rPr lang="en-US" dirty="0" smtClean="0"/>
              <a:t>Search / add / modify / delete employee details</a:t>
            </a:r>
          </a:p>
          <a:p>
            <a:pPr lvl="1"/>
            <a:r>
              <a:rPr lang="en-US" dirty="0" smtClean="0"/>
              <a:t>Search / add / modify / delete leave statuses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980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nel_ne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550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4478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124" cy="50359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Dashboard</a:t>
            </a:r>
          </a:p>
          <a:p>
            <a:pPr marL="457200" lvl="1" indent="0">
              <a:buNone/>
            </a:pPr>
            <a:r>
              <a:rPr lang="en-US" dirty="0"/>
              <a:t>.. Info in dashboard not found in individual modules</a:t>
            </a:r>
          </a:p>
          <a:p>
            <a:pPr marL="457200" lvl="1" indent="0">
              <a:buNone/>
            </a:pPr>
            <a:r>
              <a:rPr lang="en-US" dirty="0"/>
              <a:t>.. Details should already been updated; "update details" for personnel details</a:t>
            </a:r>
          </a:p>
          <a:p>
            <a:pPr marL="457200" lvl="1" indent="0">
              <a:buNone/>
            </a:pPr>
            <a:r>
              <a:rPr lang="en-US" dirty="0"/>
              <a:t>.. Missing approval button in Leave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Personnel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.. Current functions only allow searching </a:t>
            </a:r>
            <a:r>
              <a:rPr lang="en-US" dirty="0"/>
              <a:t>for </a:t>
            </a:r>
            <a:r>
              <a:rPr lang="en-US" dirty="0" smtClean="0"/>
              <a:t>individual employees; </a:t>
            </a:r>
          </a:p>
          <a:p>
            <a:pPr marL="457200" lvl="1" indent="0">
              <a:buNone/>
            </a:pPr>
            <a:r>
              <a:rPr lang="en-US" dirty="0" smtClean="0"/>
              <a:t>.. Allow searching for employees by categories? 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/>
              <a:t>. </a:t>
            </a:r>
            <a:r>
              <a:rPr lang="en-US" dirty="0" smtClean="0"/>
              <a:t>Same </a:t>
            </a:r>
            <a:r>
              <a:rPr lang="en-US" dirty="0"/>
              <a:t>for the leave module.</a:t>
            </a:r>
          </a:p>
          <a:p>
            <a:r>
              <a:rPr lang="en-US" dirty="0" smtClean="0"/>
              <a:t>Leave</a:t>
            </a:r>
          </a:p>
          <a:p>
            <a:pPr marL="457200" lvl="1" indent="0">
              <a:buNone/>
            </a:pPr>
            <a:r>
              <a:rPr lang="en-US" dirty="0" smtClean="0"/>
              <a:t>.. Modifying options given but unable to add or delete</a:t>
            </a:r>
          </a:p>
          <a:p>
            <a:pPr marL="457200" lvl="1" indent="0">
              <a:buNone/>
            </a:pPr>
            <a:r>
              <a:rPr lang="en-US" dirty="0" smtClean="0"/>
              <a:t>.. Modifying options – editing start and end times should decide the #days and #hours.</a:t>
            </a:r>
          </a:p>
          <a:p>
            <a:r>
              <a:rPr lang="en-US" dirty="0" smtClean="0"/>
              <a:t>Arrows </a:t>
            </a:r>
            <a:r>
              <a:rPr lang="en-US" dirty="0"/>
              <a:t>for </a:t>
            </a:r>
            <a:r>
              <a:rPr lang="en-US" dirty="0" smtClean="0"/>
              <a:t>sorting (not sure which is currently selected). </a:t>
            </a:r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button in options </a:t>
            </a:r>
            <a:r>
              <a:rPr lang="en-US" dirty="0" smtClean="0"/>
              <a:t>setup given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.. Different from Leave and Personnel modules where editing is done directly.</a:t>
            </a:r>
            <a:endParaRPr lang="en-US" dirty="0"/>
          </a:p>
          <a:p>
            <a:r>
              <a:rPr lang="en-US" dirty="0" smtClean="0"/>
              <a:t>Organization</a:t>
            </a:r>
          </a:p>
          <a:p>
            <a:pPr marL="457200" lvl="1" indent="0">
              <a:buNone/>
            </a:pPr>
            <a:r>
              <a:rPr lang="en-US" dirty="0" smtClean="0"/>
              <a:t>.. Inconsistent positioning of buttons (+</a:t>
            </a:r>
            <a:r>
              <a:rPr lang="en-US" dirty="0"/>
              <a:t>/-, save/cancel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5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Screen Shot 2015-04-07 at 16.18.54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3" r="5734"/>
          <a:stretch/>
        </p:blipFill>
        <p:spPr>
          <a:xfrm>
            <a:off x="729257" y="1230426"/>
            <a:ext cx="7720063" cy="53456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Screen Shot 2015-04-08 at 1.36.3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418" y="1156655"/>
            <a:ext cx="8712148" cy="54450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Screen Shot 2015-04-08 at 1.37.2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50" t="1540" r="6497"/>
          <a:stretch/>
        </p:blipFill>
        <p:spPr>
          <a:xfrm>
            <a:off x="729258" y="1258333"/>
            <a:ext cx="7704000" cy="528799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Screen Shot 2015-04-08 at 1.37.5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5" r="7322"/>
          <a:stretch/>
        </p:blipFill>
        <p:spPr>
          <a:xfrm>
            <a:off x="742913" y="1230426"/>
            <a:ext cx="7715028" cy="53456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Screen Shot 2015-04-08 at 1.38.2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763" y="1203115"/>
            <a:ext cx="8496000" cy="53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  <p:pic>
        <p:nvPicPr>
          <p:cNvPr id="4" name="Picture 3" descr="Screen Shot 2015-04-07 at 16.18.54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3" r="5734"/>
          <a:stretch/>
        </p:blipFill>
        <p:spPr>
          <a:xfrm>
            <a:off x="729257" y="1230426"/>
            <a:ext cx="7720063" cy="53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35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and icons to distinguish elements</a:t>
            </a:r>
          </a:p>
          <a:p>
            <a:r>
              <a:rPr lang="en-US" dirty="0" smtClean="0"/>
              <a:t>Consistent navigation element (left bar)</a:t>
            </a:r>
          </a:p>
          <a:p>
            <a:r>
              <a:rPr lang="en-US" dirty="0" smtClean="0"/>
              <a:t>Straightforward navigation and organization</a:t>
            </a:r>
          </a:p>
          <a:p>
            <a:r>
              <a:rPr lang="en-US" dirty="0" smtClean="0"/>
              <a:t>Left bar button remains depressed to indicate page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487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Redundant elements (License, version number)</a:t>
            </a:r>
          </a:p>
          <a:p>
            <a:r>
              <a:rPr lang="en-US" dirty="0" smtClean="0"/>
              <a:t>Module button covers many elements on home screen</a:t>
            </a:r>
          </a:p>
          <a:p>
            <a:r>
              <a:rPr lang="en-US" dirty="0" smtClean="0"/>
              <a:t> Seldom-used options menu easily accessible</a:t>
            </a:r>
          </a:p>
        </p:txBody>
      </p:sp>
    </p:spTree>
    <p:extLst>
      <p:ext uri="{BB962C8B-B14F-4D97-AF65-F5344CB8AC3E}">
        <p14:creationId xmlns:p14="http://schemas.microsoft.com/office/powerpoint/2010/main" xmlns="" val="275416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8 at 1.36.3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418" y="1156655"/>
            <a:ext cx="8712148" cy="544509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0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straightforward method for viewing/entering data</a:t>
            </a:r>
          </a:p>
          <a:p>
            <a:r>
              <a:rPr lang="en-US" dirty="0" smtClean="0"/>
              <a:t>Cancel/Save layout consistent, minimizes user error</a:t>
            </a:r>
          </a:p>
          <a:p>
            <a:r>
              <a:rPr lang="en-US" dirty="0" smtClean="0"/>
              <a:t>Tabs categorized well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348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search for name/identity no (Architecture limitation?)</a:t>
            </a:r>
          </a:p>
          <a:p>
            <a:r>
              <a:rPr lang="en-US" dirty="0" smtClean="0"/>
              <a:t>Delete unclear in edge cases (If viewing another user, and having just entered a new user without clicking search, will I delete the currently-viewed user or the new user?)</a:t>
            </a:r>
          </a:p>
        </p:txBody>
      </p:sp>
    </p:spTree>
    <p:extLst>
      <p:ext uri="{BB962C8B-B14F-4D97-AF65-F5344CB8AC3E}">
        <p14:creationId xmlns:p14="http://schemas.microsoft.com/office/powerpoint/2010/main" xmlns="" val="33561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7.2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50" t="1540" r="6497"/>
          <a:stretch/>
        </p:blipFill>
        <p:spPr>
          <a:xfrm>
            <a:off x="729258" y="1258333"/>
            <a:ext cx="7704000" cy="528799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61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582</Words>
  <Application>Microsoft Office PowerPoint</Application>
  <PresentationFormat>On-screen Show (4:3)</PresentationFormat>
  <Paragraphs>86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System Objectives</vt:lpstr>
      <vt:lpstr>Analysis of Design</vt:lpstr>
      <vt:lpstr>Strengths</vt:lpstr>
      <vt:lpstr>Weaknesses</vt:lpstr>
      <vt:lpstr>Analysis of Design</vt:lpstr>
      <vt:lpstr>Strengths</vt:lpstr>
      <vt:lpstr>Weaknesses</vt:lpstr>
      <vt:lpstr>Analysis of Design</vt:lpstr>
      <vt:lpstr>Strengths</vt:lpstr>
      <vt:lpstr>Weaknesses</vt:lpstr>
      <vt:lpstr>Analysis of Design</vt:lpstr>
      <vt:lpstr>Strengths</vt:lpstr>
      <vt:lpstr>Weaknesses</vt:lpstr>
      <vt:lpstr>Analysis of Design</vt:lpstr>
      <vt:lpstr>Strengths</vt:lpstr>
      <vt:lpstr>Weaknesses</vt:lpstr>
      <vt:lpstr>Alternative design</vt:lpstr>
      <vt:lpstr>Alternative design</vt:lpstr>
      <vt:lpstr>Alternative design</vt:lpstr>
      <vt:lpstr>Slide 21</vt:lpstr>
      <vt:lpstr>Points to note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kwm</dc:creator>
  <cp:lastModifiedBy>fersht</cp:lastModifiedBy>
  <cp:revision>35</cp:revision>
  <dcterms:created xsi:type="dcterms:W3CDTF">2015-04-07T07:50:19Z</dcterms:created>
  <dcterms:modified xsi:type="dcterms:W3CDTF">2015-04-08T15:53:23Z</dcterms:modified>
</cp:coreProperties>
</file>