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086A9-4BE8-4485-B618-D19CA6BC8F1A}" type="datetimeFigureOut">
              <a:rPr lang="en-SG" smtClean="0"/>
              <a:t>21/4/2015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BABFF-9EDF-4BC0-9A67-37088125031E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Microscope’s main feature is the Image Preview. Therefore, our GUI is focused on allocating as much space as possible to the Image Preview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BABFF-9EDF-4BC0-9A67-37088125031E}" type="slidenum">
              <a:rPr lang="en-SG" smtClean="0"/>
              <a:t>4</a:t>
            </a:fld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2FFF-F94C-41F8-AC24-17E4A141AB05}" type="datetime1">
              <a:rPr lang="en-SG" smtClean="0"/>
              <a:t>21/4/2015</a:t>
            </a:fld>
            <a:endParaRPr lang="en-S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D409-6AE3-4CD5-A70C-2BB336098CAF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7AFE-E7FA-4463-AD2A-7780A26D9D03}" type="datetime1">
              <a:rPr lang="en-SG" smtClean="0"/>
              <a:t>21/4/2015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D409-6AE3-4CD5-A70C-2BB336098CA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54FE-2C87-4847-823D-DAE578BB4E44}" type="datetime1">
              <a:rPr lang="en-SG" smtClean="0"/>
              <a:t>21/4/2015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D409-6AE3-4CD5-A70C-2BB336098CA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6797-BAE8-4B5D-ABF1-32DD77254802}" type="datetime1">
              <a:rPr lang="en-SG" smtClean="0"/>
              <a:t>21/4/2015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D409-6AE3-4CD5-A70C-2BB336098CA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95E3-6881-4330-A371-75E5C7F6E7AD}" type="datetime1">
              <a:rPr lang="en-SG" smtClean="0"/>
              <a:t>21/4/2015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D409-6AE3-4CD5-A70C-2BB336098CAF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01DA-052B-4198-BF27-312C182503E6}" type="datetime1">
              <a:rPr lang="en-SG" smtClean="0"/>
              <a:t>21/4/2015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D409-6AE3-4CD5-A70C-2BB336098CA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1743-FD03-43FE-AB68-89ABA98ACD31}" type="datetime1">
              <a:rPr lang="en-SG" smtClean="0"/>
              <a:t>21/4/2015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D409-6AE3-4CD5-A70C-2BB336098CA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13D5-E810-4016-A451-D8DA4C094B4D}" type="datetime1">
              <a:rPr lang="en-SG" smtClean="0"/>
              <a:t>21/4/2015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D409-6AE3-4CD5-A70C-2BB336098CA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E658-DC90-4A65-AA28-968F29E2E453}" type="datetime1">
              <a:rPr lang="en-SG" smtClean="0"/>
              <a:t>21/4/2015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D409-6AE3-4CD5-A70C-2BB336098CA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D27F-BD9E-42F3-9DDB-ED1D5FC30903}" type="datetime1">
              <a:rPr lang="en-SG" smtClean="0"/>
              <a:t>21/4/2015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D409-6AE3-4CD5-A70C-2BB336098CA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19DC-CC62-45FB-909B-2ADECE56EF96}" type="datetime1">
              <a:rPr lang="en-SG" smtClean="0"/>
              <a:t>21/4/2015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0D1D409-6AE3-4CD5-A70C-2BB336098CAF}" type="slidenum">
              <a:rPr lang="en-SG" smtClean="0"/>
              <a:t>‹#›</a:t>
            </a:fld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FDAEE7-3E97-4C68-88F9-B3A505F65E2A}" type="datetime1">
              <a:rPr lang="en-SG" smtClean="0"/>
              <a:t>21/4/2015</a:t>
            </a:fld>
            <a:endParaRPr lang="en-S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D1D409-6AE3-4CD5-A70C-2BB336098CAF}" type="slidenum">
              <a:rPr lang="en-SG" smtClean="0"/>
              <a:t>‹#›</a:t>
            </a:fld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CS3249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TeamQX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D409-6AE3-4CD5-A70C-2BB336098CAF}" type="slidenum">
              <a:rPr lang="en-SG" smtClean="0"/>
              <a:t>1</a:t>
            </a:fld>
            <a:endParaRPr lang="en-S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Strategy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err="1" smtClean="0"/>
              <a:t>PreviewViewer</a:t>
            </a:r>
            <a:r>
              <a:rPr lang="en-US" dirty="0" smtClean="0"/>
              <a:t>  =&gt; </a:t>
            </a:r>
            <a:r>
              <a:rPr lang="en-US" dirty="0" err="1" smtClean="0"/>
              <a:t>QMainWindow</a:t>
            </a:r>
            <a:endParaRPr lang="en-US" dirty="0" smtClean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 smtClean="0"/>
              <a:t>Default </a:t>
            </a:r>
            <a:r>
              <a:rPr lang="en-US" dirty="0" smtClean="0"/>
              <a:t>view when the Microscope is </a:t>
            </a:r>
            <a:r>
              <a:rPr lang="en-US" dirty="0" smtClean="0"/>
              <a:t>opened</a:t>
            </a:r>
          </a:p>
          <a:p>
            <a:r>
              <a:rPr lang="en-US" dirty="0" err="1" smtClean="0"/>
              <a:t>ImageViewer</a:t>
            </a:r>
            <a:r>
              <a:rPr lang="en-US" dirty="0" smtClean="0"/>
              <a:t>  =&gt; </a:t>
            </a:r>
            <a:r>
              <a:rPr lang="en-US" dirty="0" err="1" smtClean="0"/>
              <a:t>QWidget</a:t>
            </a:r>
            <a:endParaRPr lang="en-US" dirty="0" smtClean="0"/>
          </a:p>
          <a:p>
            <a:pPr lvl="1"/>
            <a:r>
              <a:rPr lang="en-US" dirty="0" smtClean="0"/>
              <a:t>Can be shown and hidden in the main window, for the combo view</a:t>
            </a:r>
          </a:p>
          <a:p>
            <a:r>
              <a:rPr lang="en-US" dirty="0" err="1" smtClean="0"/>
              <a:t>ImageWidget</a:t>
            </a:r>
            <a:r>
              <a:rPr lang="en-US" dirty="0" smtClean="0"/>
              <a:t>  =&gt; </a:t>
            </a:r>
            <a:r>
              <a:rPr lang="en-US" dirty="0" err="1" smtClean="0"/>
              <a:t>Qwidget</a:t>
            </a:r>
            <a:endParaRPr lang="en-US" dirty="0" smtClean="0"/>
          </a:p>
          <a:p>
            <a:pPr lvl="1"/>
            <a:r>
              <a:rPr lang="en-US" dirty="0" smtClean="0"/>
              <a:t>Child widget of </a:t>
            </a:r>
            <a:r>
              <a:rPr lang="en-US" dirty="0" err="1" smtClean="0"/>
              <a:t>PreviewViewer</a:t>
            </a:r>
            <a:r>
              <a:rPr lang="en-US" dirty="0" smtClean="0"/>
              <a:t> and </a:t>
            </a:r>
            <a:r>
              <a:rPr lang="en-US" dirty="0" err="1" smtClean="0"/>
              <a:t>ImageViewer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D409-6AE3-4CD5-A70C-2BB336098CAF}" type="slidenum">
              <a:rPr lang="en-SG" smtClean="0"/>
              <a:t>10</a:t>
            </a:fld>
            <a:endParaRPr lang="en-S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Microscope</a:t>
            </a:r>
            <a:endParaRPr lang="en-S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Bob Wong Wei </a:t>
            </a:r>
            <a:r>
              <a:rPr lang="en-US" dirty="0" err="1" smtClean="0"/>
              <a:t>Jie</a:t>
            </a:r>
            <a:endParaRPr lang="en-US" dirty="0" smtClean="0"/>
          </a:p>
          <a:p>
            <a:r>
              <a:rPr lang="en-US" dirty="0" smtClean="0"/>
              <a:t>Kit Wei Min</a:t>
            </a:r>
          </a:p>
          <a:p>
            <a:r>
              <a:rPr lang="en-US" dirty="0" smtClean="0"/>
              <a:t>Oh </a:t>
            </a:r>
            <a:r>
              <a:rPr lang="en-US" dirty="0" err="1" smtClean="0"/>
              <a:t>Qi</a:t>
            </a:r>
            <a:r>
              <a:rPr lang="en-US" dirty="0" smtClean="0"/>
              <a:t> </a:t>
            </a:r>
            <a:r>
              <a:rPr lang="en-US" dirty="0" err="1" smtClean="0"/>
              <a:t>Xuan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D409-6AE3-4CD5-A70C-2BB336098CAF}" type="slidenum">
              <a:rPr lang="en-SG" smtClean="0"/>
              <a:t>2</a:t>
            </a:fld>
            <a:endParaRPr lang="en-S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make the user interface as intuitive as possible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reduce the number of steps needed for the user to get to the end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D409-6AE3-4CD5-A70C-2BB336098CAF}" type="slidenum">
              <a:rPr lang="en-SG" smtClean="0"/>
              <a:t>3</a:t>
            </a:fld>
            <a:endParaRPr lang="en-S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Design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D409-6AE3-4CD5-A70C-2BB336098CAF}" type="slidenum">
              <a:rPr lang="en-SG" smtClean="0"/>
              <a:t>4</a:t>
            </a:fld>
            <a:endParaRPr lang="en-S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Functionalities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3886200" cy="4389120"/>
          </a:xfrm>
        </p:spPr>
        <p:txBody>
          <a:bodyPr/>
          <a:lstStyle/>
          <a:p>
            <a:r>
              <a:rPr lang="en-US" dirty="0" smtClean="0"/>
              <a:t>Preview screen with real-time view</a:t>
            </a:r>
          </a:p>
          <a:p>
            <a:pPr lvl="1"/>
            <a:r>
              <a:rPr lang="en-US" dirty="0" smtClean="0"/>
              <a:t>Easier to make adjustments</a:t>
            </a:r>
          </a:p>
          <a:p>
            <a:r>
              <a:rPr lang="en-US" dirty="0" smtClean="0"/>
              <a:t>Large Preview screen</a:t>
            </a:r>
          </a:p>
          <a:p>
            <a:pPr lvl="1"/>
            <a:r>
              <a:rPr lang="en-US" dirty="0" smtClean="0"/>
              <a:t>More details can be shown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D409-6AE3-4CD5-A70C-2BB336098CAF}" type="slidenum">
              <a:rPr lang="en-SG" smtClean="0"/>
              <a:t>5</a:t>
            </a:fld>
            <a:endParaRPr lang="en-S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Functionality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191000" cy="4389120"/>
          </a:xfrm>
        </p:spPr>
        <p:txBody>
          <a:bodyPr/>
          <a:lstStyle/>
          <a:p>
            <a:r>
              <a:rPr lang="en-US" dirty="0" smtClean="0"/>
              <a:t>Viewing of past scans in main window</a:t>
            </a:r>
          </a:p>
          <a:p>
            <a:pPr lvl="1"/>
            <a:r>
              <a:rPr lang="en-US" dirty="0" smtClean="0"/>
              <a:t>More manageable to not have multiple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D409-6AE3-4CD5-A70C-2BB336098CAF}" type="slidenum">
              <a:rPr lang="en-SG" smtClean="0"/>
              <a:t>6</a:t>
            </a:fld>
            <a:endParaRPr lang="en-S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Functionality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1264920"/>
          </a:xfrm>
        </p:spPr>
        <p:txBody>
          <a:bodyPr/>
          <a:lstStyle/>
          <a:p>
            <a:r>
              <a:rPr lang="en-US" dirty="0" smtClean="0"/>
              <a:t>Combo view</a:t>
            </a:r>
          </a:p>
          <a:p>
            <a:pPr lvl="1"/>
            <a:r>
              <a:rPr lang="en-US" dirty="0" smtClean="0"/>
              <a:t>Allows for </a:t>
            </a:r>
            <a:r>
              <a:rPr lang="en-US" dirty="0" err="1" smtClean="0"/>
              <a:t>comparision</a:t>
            </a:r>
            <a:r>
              <a:rPr lang="en-US" dirty="0" smtClean="0"/>
              <a:t> between live preview and past scans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D409-6AE3-4CD5-A70C-2BB336098CAF}" type="slidenum">
              <a:rPr lang="en-SG" smtClean="0"/>
              <a:t>7</a:t>
            </a:fld>
            <a:endParaRPr lang="en-S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S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wait while we bring up the Microscope. Probably in the background.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D409-6AE3-4CD5-A70C-2BB336098CAF}" type="slidenum">
              <a:rPr lang="en-SG" smtClean="0"/>
              <a:t>8</a:t>
            </a:fld>
            <a:endParaRPr lang="en-S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SG" dirty="0"/>
          </a:p>
        </p:txBody>
      </p:sp>
      <p:pic>
        <p:nvPicPr>
          <p:cNvPr id="5" name="Content Placeholder 4" descr="softwareArchitec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2342" y="1935163"/>
            <a:ext cx="7019315" cy="43894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D409-6AE3-4CD5-A70C-2BB336098CAF}" type="slidenum">
              <a:rPr lang="en-SG" smtClean="0"/>
              <a:t>9</a:t>
            </a:fld>
            <a:endParaRPr lang="en-SG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</TotalTime>
  <Words>181</Words>
  <Application>Microsoft Office PowerPoint</Application>
  <PresentationFormat>On-screen Show (4:3)</PresentationFormat>
  <Paragraphs>43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CS3249</vt:lpstr>
      <vt:lpstr>Microscope</vt:lpstr>
      <vt:lpstr>Objective</vt:lpstr>
      <vt:lpstr>GUI Design</vt:lpstr>
      <vt:lpstr>Main Functionalities</vt:lpstr>
      <vt:lpstr>Main Functionality</vt:lpstr>
      <vt:lpstr>Main Functionality</vt:lpstr>
      <vt:lpstr>Demonstration</vt:lpstr>
      <vt:lpstr>Software Architecture</vt:lpstr>
      <vt:lpstr>Implementation Strategy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CS3249</dc:title>
  <dc:creator>fersht</dc:creator>
  <cp:lastModifiedBy>fersht</cp:lastModifiedBy>
  <cp:revision>7</cp:revision>
  <dcterms:created xsi:type="dcterms:W3CDTF">2015-04-21T15:49:14Z</dcterms:created>
  <dcterms:modified xsi:type="dcterms:W3CDTF">2015-04-21T16:50:21Z</dcterms:modified>
</cp:coreProperties>
</file>