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0" d="100"/>
          <a:sy n="120" d="100"/>
        </p:scale>
        <p:origin x="-13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April 24,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April 24,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April 24,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April 24,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April 24,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April 24,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April 24, 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April 24, 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April 24, 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April 24, 2016</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April 24,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April 24, 2016</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Ranger Motors Database Project </a:t>
            </a:r>
            <a:endParaRPr lang="en-US" dirty="0"/>
          </a:p>
        </p:txBody>
      </p:sp>
      <p:sp>
        <p:nvSpPr>
          <p:cNvPr id="3" name="Subtitle 2"/>
          <p:cNvSpPr>
            <a:spLocks noGrp="1"/>
          </p:cNvSpPr>
          <p:nvPr>
            <p:ph type="subTitle" idx="1"/>
          </p:nvPr>
        </p:nvSpPr>
        <p:spPr/>
        <p:txBody>
          <a:bodyPr/>
          <a:lstStyle/>
          <a:p>
            <a:r>
              <a:rPr lang="en-US" dirty="0" smtClean="0"/>
              <a:t>By funfriends33</a:t>
            </a:r>
            <a:endParaRPr lang="en-US" dirty="0"/>
          </a:p>
        </p:txBody>
      </p:sp>
    </p:spTree>
    <p:extLst>
      <p:ext uri="{BB962C8B-B14F-4D97-AF65-F5344CB8AC3E}">
        <p14:creationId xmlns:p14="http://schemas.microsoft.com/office/powerpoint/2010/main" val="3617803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normAutofit/>
          </a:bodyPr>
          <a:lstStyle/>
          <a:p>
            <a:r>
              <a:rPr lang="en-US" dirty="0" smtClean="0"/>
              <a:t>	Our database project fills the need of those who would like to gather some summary information to describe the inventory of a car dealership. In particular, we focused on the used car dealership Ranger Motors Austin. </a:t>
            </a:r>
            <a:endParaRPr lang="en-US" dirty="0"/>
          </a:p>
          <a:p>
            <a:r>
              <a:rPr lang="en-US" dirty="0" smtClean="0"/>
              <a:t>	Whereas Ranger Motors’ website allows a user to search for a car using pre-defined query conditions, our program allows the user more customization options for query building. Our program allows custom conditioning values for filtering queries, sorting of the results by custom values, and running of summary statistics on custom values of the results set.</a:t>
            </a:r>
          </a:p>
          <a:p>
            <a:r>
              <a:rPr lang="en-US" dirty="0" smtClean="0"/>
              <a:t>	So while the Ranger Motors’ website has an inventory search functionality geared toward potential car customers, our inventory query functionality would be useful for those interested in learning about and describing the inventory as a whole. This is where our statistics based on aggregate functions come in handy. </a:t>
            </a:r>
            <a:endParaRPr lang="en-US" dirty="0"/>
          </a:p>
        </p:txBody>
      </p:sp>
    </p:spTree>
    <p:extLst>
      <p:ext uri="{BB962C8B-B14F-4D97-AF65-F5344CB8AC3E}">
        <p14:creationId xmlns:p14="http://schemas.microsoft.com/office/powerpoint/2010/main" val="558149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relation diagram</a:t>
            </a:r>
            <a:endParaRPr lang="en-US" dirty="0"/>
          </a:p>
        </p:txBody>
      </p:sp>
      <p:sp>
        <p:nvSpPr>
          <p:cNvPr id="3" name="Content Placeholder 2"/>
          <p:cNvSpPr>
            <a:spLocks noGrp="1"/>
          </p:cNvSpPr>
          <p:nvPr>
            <p:ph idx="1"/>
          </p:nvPr>
        </p:nvSpPr>
        <p:spPr>
          <a:xfrm>
            <a:off x="822960" y="1100628"/>
            <a:ext cx="7520940" cy="857289"/>
          </a:xfrm>
        </p:spPr>
        <p:txBody>
          <a:bodyPr/>
          <a:lstStyle/>
          <a:p>
            <a:r>
              <a:rPr lang="en-US" dirty="0" smtClean="0"/>
              <a:t>	While we began our project with an ERD including several tables, we reduced the database to a single table over the course of the project. We found this interpretation more suitable to the particular dataset used for our project.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68222002"/>
              </p:ext>
            </p:extLst>
          </p:nvPr>
        </p:nvGraphicFramePr>
        <p:xfrm>
          <a:off x="2899833" y="2275417"/>
          <a:ext cx="2677583" cy="3810000"/>
        </p:xfrm>
        <a:graphic>
          <a:graphicData uri="http://schemas.openxmlformats.org/drawingml/2006/table">
            <a:tbl>
              <a:tblPr firstRow="1" bandRow="1">
                <a:tableStyleId>{5C22544A-7EE6-4342-B048-85BDC9FD1C3A}</a:tableStyleId>
              </a:tblPr>
              <a:tblGrid>
                <a:gridCol w="2677583"/>
              </a:tblGrid>
              <a:tr h="296333">
                <a:tc>
                  <a:txBody>
                    <a:bodyPr/>
                    <a:lstStyle/>
                    <a:p>
                      <a:r>
                        <a:rPr lang="en-US" sz="1400" dirty="0" err="1" smtClean="0"/>
                        <a:t>CarsForSale</a:t>
                      </a:r>
                      <a:endParaRPr lang="en-US" sz="1400" dirty="0"/>
                    </a:p>
                  </a:txBody>
                  <a:tcPr/>
                </a:tc>
              </a:tr>
              <a:tr h="2349241">
                <a:tc>
                  <a:txBody>
                    <a:bodyPr/>
                    <a:lstStyle/>
                    <a:p>
                      <a:r>
                        <a:rPr lang="en-US" sz="1400" dirty="0" smtClean="0"/>
                        <a:t>VIN</a:t>
                      </a:r>
                    </a:p>
                    <a:p>
                      <a:r>
                        <a:rPr lang="en-US" sz="1400" dirty="0" smtClean="0"/>
                        <a:t>Year</a:t>
                      </a:r>
                    </a:p>
                    <a:p>
                      <a:r>
                        <a:rPr lang="en-US" sz="1400" dirty="0" smtClean="0"/>
                        <a:t>Make</a:t>
                      </a:r>
                    </a:p>
                    <a:p>
                      <a:r>
                        <a:rPr lang="en-US" sz="1400" dirty="0" smtClean="0"/>
                        <a:t>Model</a:t>
                      </a:r>
                    </a:p>
                    <a:p>
                      <a:r>
                        <a:rPr lang="en-US" sz="1400" dirty="0" err="1" smtClean="0"/>
                        <a:t>Body_Style</a:t>
                      </a:r>
                      <a:endParaRPr lang="en-US" sz="1400" dirty="0" smtClean="0"/>
                    </a:p>
                    <a:p>
                      <a:r>
                        <a:rPr lang="en-US" sz="1400" dirty="0" smtClean="0"/>
                        <a:t>Mileage</a:t>
                      </a:r>
                    </a:p>
                    <a:p>
                      <a:r>
                        <a:rPr lang="en-US" sz="1400" dirty="0" smtClean="0"/>
                        <a:t>Transmission</a:t>
                      </a:r>
                    </a:p>
                    <a:p>
                      <a:r>
                        <a:rPr lang="en-US" sz="1400" dirty="0" smtClean="0"/>
                        <a:t>Engine</a:t>
                      </a:r>
                    </a:p>
                    <a:p>
                      <a:r>
                        <a:rPr lang="en-US" sz="1400" dirty="0" smtClean="0"/>
                        <a:t>Exterior</a:t>
                      </a:r>
                    </a:p>
                    <a:p>
                      <a:r>
                        <a:rPr lang="en-US" sz="1400" dirty="0" smtClean="0"/>
                        <a:t>Interior</a:t>
                      </a:r>
                    </a:p>
                    <a:p>
                      <a:r>
                        <a:rPr lang="en-US" sz="1400" dirty="0" smtClean="0"/>
                        <a:t>Doors</a:t>
                      </a:r>
                    </a:p>
                    <a:p>
                      <a:r>
                        <a:rPr lang="en-US" sz="1400" dirty="0" smtClean="0"/>
                        <a:t>Stock</a:t>
                      </a:r>
                    </a:p>
                    <a:p>
                      <a:r>
                        <a:rPr lang="en-US" sz="1400" dirty="0" err="1" smtClean="0"/>
                        <a:t>Fuel_Mileage_City</a:t>
                      </a:r>
                      <a:endParaRPr lang="en-US" sz="1400" dirty="0" smtClean="0"/>
                    </a:p>
                    <a:p>
                      <a:r>
                        <a:rPr lang="en-US" sz="1400" dirty="0" err="1" smtClean="0"/>
                        <a:t>Fuel_Mileage_Hwy</a:t>
                      </a:r>
                      <a:endParaRPr lang="en-US" sz="1400" dirty="0" smtClean="0"/>
                    </a:p>
                    <a:p>
                      <a:r>
                        <a:rPr lang="en-US" sz="1400" dirty="0" err="1" smtClean="0"/>
                        <a:t>Conditon</a:t>
                      </a:r>
                      <a:endParaRPr lang="en-US" sz="1400" dirty="0" smtClean="0"/>
                    </a:p>
                    <a:p>
                      <a:r>
                        <a:rPr lang="en-US" sz="1400" dirty="0" smtClean="0"/>
                        <a:t>Price</a:t>
                      </a:r>
                    </a:p>
                  </a:txBody>
                  <a:tcPr/>
                </a:tc>
              </a:tr>
            </a:tbl>
          </a:graphicData>
        </a:graphic>
      </p:graphicFrame>
    </p:spTree>
    <p:extLst>
      <p:ext uri="{BB962C8B-B14F-4D97-AF65-F5344CB8AC3E}">
        <p14:creationId xmlns:p14="http://schemas.microsoft.com/office/powerpoint/2010/main" val="3136059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to be resolved</a:t>
            </a:r>
          </a:p>
        </p:txBody>
      </p:sp>
      <p:sp>
        <p:nvSpPr>
          <p:cNvPr id="3" name="Content Placeholder 2"/>
          <p:cNvSpPr>
            <a:spLocks noGrp="1"/>
          </p:cNvSpPr>
          <p:nvPr>
            <p:ph idx="1"/>
          </p:nvPr>
        </p:nvSpPr>
        <p:spPr/>
        <p:txBody>
          <a:bodyPr>
            <a:normAutofit/>
          </a:bodyPr>
          <a:lstStyle/>
          <a:p>
            <a:pPr>
              <a:buFont typeface="Arial"/>
              <a:buChar char="•"/>
            </a:pPr>
            <a:r>
              <a:rPr lang="en-US" sz="1800" dirty="0" smtClean="0"/>
              <a:t>We plan to make our database more maintainable by</a:t>
            </a:r>
            <a:r>
              <a:rPr lang="is-IS" sz="1800" dirty="0" smtClean="0"/>
              <a:t>…</a:t>
            </a:r>
            <a:endParaRPr lang="en-US" sz="1800" dirty="0" smtClean="0"/>
          </a:p>
          <a:p>
            <a:pPr lvl="2">
              <a:buFont typeface="Arial"/>
              <a:buChar char="•"/>
            </a:pPr>
            <a:r>
              <a:rPr lang="en-US" sz="1800" dirty="0" smtClean="0"/>
              <a:t>Making the program update the database instead of recreating it each time</a:t>
            </a:r>
          </a:p>
          <a:p>
            <a:pPr lvl="2">
              <a:buFont typeface="Arial"/>
              <a:buChar char="•"/>
            </a:pPr>
            <a:r>
              <a:rPr lang="en-US" sz="1800" dirty="0" smtClean="0"/>
              <a:t>Add more attributes to keep track of cars historically</a:t>
            </a:r>
          </a:p>
          <a:p>
            <a:pPr lvl="3">
              <a:buFont typeface="Arial"/>
              <a:buChar char="•"/>
            </a:pPr>
            <a:r>
              <a:rPr lang="en-US" sz="1800" dirty="0" smtClean="0"/>
              <a:t>Date added (Date type)</a:t>
            </a:r>
          </a:p>
          <a:p>
            <a:pPr lvl="3">
              <a:buFont typeface="Arial"/>
              <a:buChar char="•"/>
            </a:pPr>
            <a:r>
              <a:rPr lang="en-US" sz="1800" dirty="0" smtClean="0"/>
              <a:t>Sold (Boolean type)</a:t>
            </a:r>
            <a:endParaRPr lang="en-US" sz="1800" dirty="0"/>
          </a:p>
        </p:txBody>
      </p:sp>
    </p:spTree>
    <p:extLst>
      <p:ext uri="{BB962C8B-B14F-4D97-AF65-F5344CB8AC3E}">
        <p14:creationId xmlns:p14="http://schemas.microsoft.com/office/powerpoint/2010/main" val="3760110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36</TotalTime>
  <Words>73</Words>
  <Application>Microsoft Macintosh PowerPoint</Application>
  <PresentationFormat>On-screen Show (4:3)</PresentationFormat>
  <Paragraphs>31</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Angles</vt:lpstr>
      <vt:lpstr>Ranger Motors Database Project </vt:lpstr>
      <vt:lpstr>Solutions</vt:lpstr>
      <vt:lpstr>Entity relation diagram</vt:lpstr>
      <vt:lpstr>Issues to be resolved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Ranger Motors Database Project </dc:title>
  <dc:creator>Adam Roach</dc:creator>
  <cp:lastModifiedBy>Adam Roach</cp:lastModifiedBy>
  <cp:revision>24</cp:revision>
  <dcterms:created xsi:type="dcterms:W3CDTF">2016-04-24T21:56:31Z</dcterms:created>
  <dcterms:modified xsi:type="dcterms:W3CDTF">2016-04-24T22:33:26Z</dcterms:modified>
</cp:coreProperties>
</file>