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as" initials="E" lastIdx="1" clrIdx="0">
    <p:extLst>
      <p:ext uri="{19B8F6BF-5375-455C-9EA6-DF929625EA0E}">
        <p15:presenceInfo xmlns:p15="http://schemas.microsoft.com/office/powerpoint/2012/main" userId="Eli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61E04-C09E-4C86-8BC1-6E8B8A9962CA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93F02-F976-4C34-A783-973279AA1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55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83CC-F005-4FB6-8E03-719ED16F6E4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270-8CBD-4FB1-84A5-789CA1A0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3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83CC-F005-4FB6-8E03-719ED16F6E4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270-8CBD-4FB1-84A5-789CA1A0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8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83CC-F005-4FB6-8E03-719ED16F6E4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270-8CBD-4FB1-84A5-789CA1A0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3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83CC-F005-4FB6-8E03-719ED16F6E4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270-8CBD-4FB1-84A5-789CA1A0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83CC-F005-4FB6-8E03-719ED16F6E4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270-8CBD-4FB1-84A5-789CA1A0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76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83CC-F005-4FB6-8E03-719ED16F6E4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270-8CBD-4FB1-84A5-789CA1A0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6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83CC-F005-4FB6-8E03-719ED16F6E4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270-8CBD-4FB1-84A5-789CA1A0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6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83CC-F005-4FB6-8E03-719ED16F6E4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270-8CBD-4FB1-84A5-789CA1A0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2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83CC-F005-4FB6-8E03-719ED16F6E4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270-8CBD-4FB1-84A5-789CA1A0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83CC-F005-4FB6-8E03-719ED16F6E4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270-8CBD-4FB1-84A5-789CA1A0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5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83CC-F005-4FB6-8E03-719ED16F6E4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270-8CBD-4FB1-84A5-789CA1A0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3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B83CC-F005-4FB6-8E03-719ED16F6E4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C9270-8CBD-4FB1-84A5-789CA1A0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4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327E: Elements of Databases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Elias Ansari (eaa957)</a:t>
            </a:r>
          </a:p>
          <a:p>
            <a:r>
              <a:rPr lang="en-US" dirty="0" smtClean="0"/>
              <a:t>Khalid Hamza (kfh294)</a:t>
            </a:r>
          </a:p>
          <a:p>
            <a:r>
              <a:rPr lang="en-US" dirty="0" smtClean="0"/>
              <a:t>Group: Recurscursive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5257800"/>
            <a:ext cx="1396439" cy="139643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7" t="21003" r="11278" b="24860"/>
          <a:stretch/>
        </p:blipFill>
        <p:spPr bwMode="auto">
          <a:xfrm>
            <a:off x="0" y="5538788"/>
            <a:ext cx="3705225" cy="12763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4242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Biggest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07750"/>
          </a:xfrm>
        </p:spPr>
        <p:txBody>
          <a:bodyPr>
            <a:normAutofit/>
          </a:bodyPr>
          <a:lstStyle/>
          <a:p>
            <a:r>
              <a:rPr lang="en-US" dirty="0" smtClean="0"/>
              <a:t>Environmental Setup</a:t>
            </a:r>
          </a:p>
          <a:p>
            <a:pPr lvl="1"/>
            <a:r>
              <a:rPr lang="en-US" dirty="0" smtClean="0"/>
              <a:t>Working from different locations and whitelisting IP addresses</a:t>
            </a:r>
          </a:p>
          <a:p>
            <a:r>
              <a:rPr lang="en-US" dirty="0" smtClean="0"/>
              <a:t>Database Design</a:t>
            </a:r>
          </a:p>
          <a:p>
            <a:pPr lvl="1"/>
            <a:r>
              <a:rPr lang="en-US" dirty="0" smtClean="0"/>
              <a:t>Validating normalized schema</a:t>
            </a:r>
          </a:p>
          <a:p>
            <a:r>
              <a:rPr lang="en-US" dirty="0" smtClean="0"/>
              <a:t>QuickSight Visualizations</a:t>
            </a:r>
          </a:p>
          <a:p>
            <a:pPr lvl="1"/>
            <a:r>
              <a:rPr lang="en-US" dirty="0" smtClean="0"/>
              <a:t>Updating queries</a:t>
            </a:r>
            <a:endParaRPr lang="en-US" dirty="0" smtClean="0"/>
          </a:p>
          <a:p>
            <a:r>
              <a:rPr lang="en-US" dirty="0" smtClean="0"/>
              <a:t>Data Load</a:t>
            </a:r>
          </a:p>
          <a:p>
            <a:pPr lvl="1"/>
            <a:r>
              <a:rPr lang="en-US" dirty="0" smtClean="0"/>
              <a:t>Loading metadata from Millionsongs</a:t>
            </a:r>
          </a:p>
          <a:p>
            <a:pPr lvl="1"/>
            <a:r>
              <a:rPr lang="en-US" dirty="0" smtClean="0"/>
              <a:t>Ensuring varchar lengths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786" y="2862524"/>
            <a:ext cx="3428834" cy="332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3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Load – varchar lengths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07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User Defined Function (UDF) Python scripts are inherently much slower than an SQL script</a:t>
            </a:r>
          </a:p>
          <a:p>
            <a:pPr lvl="1"/>
            <a:r>
              <a:rPr lang="en-US" dirty="0" smtClean="0"/>
              <a:t>The script took over an hour with a gigabit wired connection for a table with 17 million rows (the table ‘Recording’ from Musicbrainz has 48 million rows)</a:t>
            </a:r>
          </a:p>
          <a:p>
            <a:pPr marL="0" indent="0">
              <a:buNone/>
            </a:pPr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Implemented a Binary Search strategy which helped find the appropriate varchar length</a:t>
            </a:r>
            <a:endParaRPr lang="en-US" dirty="0"/>
          </a:p>
          <a:p>
            <a:pPr lvl="1"/>
            <a:r>
              <a:rPr lang="en-US" dirty="0" smtClean="0"/>
              <a:t>4000 </a:t>
            </a:r>
            <a:r>
              <a:rPr lang="en-US" dirty="0" smtClean="0">
                <a:sym typeface="Wingdings" panose="05000000000000000000" pitchFamily="2" charset="2"/>
              </a:rPr>
              <a:t> 2000  1000  1500  1750  1875  1937  1906  1890  1898  1902  1904  1905 (failed)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8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145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CS 327E: Elements of Databases Final Project</vt:lpstr>
      <vt:lpstr>Biggest Challenges</vt:lpstr>
      <vt:lpstr>Data Load – varchar lengths</vt:lpstr>
    </vt:vector>
  </TitlesOfParts>
  <Company>AT&amp;T Labs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327E: Elements of Databases Final Project</dc:title>
  <dc:creator>Elias</dc:creator>
  <cp:lastModifiedBy>Elias</cp:lastModifiedBy>
  <cp:revision>13</cp:revision>
  <dcterms:created xsi:type="dcterms:W3CDTF">2017-05-02T19:08:19Z</dcterms:created>
  <dcterms:modified xsi:type="dcterms:W3CDTF">2017-05-03T00:46:31Z</dcterms:modified>
</cp:coreProperties>
</file>