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9" r:id="rId2"/>
    <p:sldId id="262" r:id="rId3"/>
    <p:sldId id="276" r:id="rId4"/>
    <p:sldId id="287" r:id="rId5"/>
    <p:sldId id="288" r:id="rId6"/>
    <p:sldId id="289" r:id="rId7"/>
    <p:sldId id="290" r:id="rId8"/>
    <p:sldId id="292" r:id="rId9"/>
    <p:sldId id="291" r:id="rId10"/>
    <p:sldId id="286" r:id="rId11"/>
    <p:sldId id="264" r:id="rId12"/>
    <p:sldId id="265" r:id="rId13"/>
    <p:sldId id="266" r:id="rId14"/>
    <p:sldId id="267" r:id="rId15"/>
    <p:sldId id="285" r:id="rId16"/>
    <p:sldId id="257" r:id="rId17"/>
    <p:sldId id="258" r:id="rId18"/>
    <p:sldId id="277" r:id="rId19"/>
    <p:sldId id="260" r:id="rId20"/>
    <p:sldId id="261" r:id="rId21"/>
    <p:sldId id="278" r:id="rId22"/>
    <p:sldId id="279" r:id="rId23"/>
    <p:sldId id="280" r:id="rId24"/>
    <p:sldId id="282" r:id="rId25"/>
    <p:sldId id="284" r:id="rId26"/>
    <p:sldId id="293" r:id="rId27"/>
    <p:sldId id="283" r:id="rId28"/>
    <p:sldId id="269"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EC0CC4-F9F0-C241-859C-9AEE7CD94E99}">
          <p14:sldIdLst>
            <p14:sldId id="259"/>
            <p14:sldId id="262"/>
            <p14:sldId id="276"/>
            <p14:sldId id="287"/>
            <p14:sldId id="288"/>
            <p14:sldId id="289"/>
            <p14:sldId id="290"/>
            <p14:sldId id="292"/>
            <p14:sldId id="291"/>
            <p14:sldId id="286"/>
            <p14:sldId id="264"/>
            <p14:sldId id="265"/>
            <p14:sldId id="266"/>
            <p14:sldId id="267"/>
            <p14:sldId id="285"/>
            <p14:sldId id="257"/>
            <p14:sldId id="258"/>
            <p14:sldId id="277"/>
            <p14:sldId id="260"/>
            <p14:sldId id="261"/>
            <p14:sldId id="278"/>
            <p14:sldId id="279"/>
            <p14:sldId id="280"/>
            <p14:sldId id="282"/>
            <p14:sldId id="284"/>
            <p14:sldId id="293"/>
          </p14:sldIdLst>
        </p14:section>
        <p14:section name="Old slides" id="{85459843-7D4E-5149-AFE5-89A0A0D83FA7}">
          <p14:sldIdLst>
            <p14:sldId id="283"/>
            <p14:sldId id="26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919D00-695B-D2FD-8557-E97E83642F96}" name="Balasubramanian, Daniel Allen" initials="BA" userId="S::daniel.a.balasubramanian@vanderbilt.edu::d2e9360a-aa64-4376-a067-ac5bf3583f44" providerId="AD"/>
  <p188:author id="{6F151A14-415A-A9FF-05F2-7E605F90DC2D}" name="Ward, Bryan" initials="WB" userId="S::bryan.ward@vanderbilt.edu::a737901e-79c2-4590-b236-a42519f08271" providerId="AD"/>
  <p188:author id="{F7763EF2-9A71-1E3F-9C82-B7A774B61AA1}" name="Hajiamini, Shervin" initials="HS" userId="S::shervin.hajiamini@vanderbilt.edu::e2169d60-8079-409c-9b0e-a1069aae845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E1C58"/>
    <a:srgbClr val="C2D0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88B74-AF80-CD4A-9605-30599C58F785}" v="17" dt="2023-08-29T02:35:54.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dgecock, Will" userId="d8a56482-150b-41a5-9e21-45849437e2ea" providerId="ADAL" clId="{36E88B74-AF80-CD4A-9605-30599C58F785}"/>
    <pc:docChg chg="undo redo custSel addSld delSld modSld sldOrd modMainMaster modSection">
      <pc:chgData name="Hedgecock, Will" userId="d8a56482-150b-41a5-9e21-45849437e2ea" providerId="ADAL" clId="{36E88B74-AF80-CD4A-9605-30599C58F785}" dt="2023-08-29T02:35:54.608" v="4388" actId="478"/>
      <pc:docMkLst>
        <pc:docMk/>
      </pc:docMkLst>
      <pc:sldChg chg="modSp mod">
        <pc:chgData name="Hedgecock, Will" userId="d8a56482-150b-41a5-9e21-45849437e2ea" providerId="ADAL" clId="{36E88B74-AF80-CD4A-9605-30599C58F785}" dt="2023-08-24T20:12:22.705" v="3950" actId="1037"/>
        <pc:sldMkLst>
          <pc:docMk/>
          <pc:sldMk cId="0" sldId="257"/>
        </pc:sldMkLst>
        <pc:spChg chg="mod">
          <ac:chgData name="Hedgecock, Will" userId="d8a56482-150b-41a5-9e21-45849437e2ea" providerId="ADAL" clId="{36E88B74-AF80-CD4A-9605-30599C58F785}" dt="2023-08-24T20:11:13.610" v="3925" actId="20577"/>
          <ac:spMkLst>
            <pc:docMk/>
            <pc:sldMk cId="0" sldId="257"/>
            <ac:spMk id="60" creationId="{00000000-0000-0000-0000-000000000000}"/>
          </ac:spMkLst>
        </pc:spChg>
        <pc:spChg chg="mod">
          <ac:chgData name="Hedgecock, Will" userId="d8a56482-150b-41a5-9e21-45849437e2ea" providerId="ADAL" clId="{36E88B74-AF80-CD4A-9605-30599C58F785}" dt="2023-08-24T20:12:22.705" v="3950" actId="1037"/>
          <ac:spMkLst>
            <pc:docMk/>
            <pc:sldMk cId="0" sldId="257"/>
            <ac:spMk id="61" creationId="{00000000-0000-0000-0000-000000000000}"/>
          </ac:spMkLst>
        </pc:spChg>
      </pc:sldChg>
      <pc:sldChg chg="modSp mod">
        <pc:chgData name="Hedgecock, Will" userId="d8a56482-150b-41a5-9e21-45849437e2ea" providerId="ADAL" clId="{36E88B74-AF80-CD4A-9605-30599C58F785}" dt="2023-08-24T20:13:24.606" v="3982" actId="15"/>
        <pc:sldMkLst>
          <pc:docMk/>
          <pc:sldMk cId="0" sldId="258"/>
        </pc:sldMkLst>
        <pc:spChg chg="mod">
          <ac:chgData name="Hedgecock, Will" userId="d8a56482-150b-41a5-9e21-45849437e2ea" providerId="ADAL" clId="{36E88B74-AF80-CD4A-9605-30599C58F785}" dt="2023-08-24T20:13:24.606" v="3982" actId="15"/>
          <ac:spMkLst>
            <pc:docMk/>
            <pc:sldMk cId="0" sldId="258"/>
            <ac:spMk id="67" creationId="{00000000-0000-0000-0000-000000000000}"/>
          </ac:spMkLst>
        </pc:spChg>
        <pc:picChg chg="mod">
          <ac:chgData name="Hedgecock, Will" userId="d8a56482-150b-41a5-9e21-45849437e2ea" providerId="ADAL" clId="{36E88B74-AF80-CD4A-9605-30599C58F785}" dt="2023-08-24T20:12:18.041" v="3946" actId="1037"/>
          <ac:picMkLst>
            <pc:docMk/>
            <pc:sldMk cId="0" sldId="258"/>
            <ac:picMk id="8" creationId="{3CD90420-BE5E-78D3-E570-A4EF34E1E077}"/>
          </ac:picMkLst>
        </pc:picChg>
      </pc:sldChg>
      <pc:sldChg chg="modSp mod delCm">
        <pc:chgData name="Hedgecock, Will" userId="d8a56482-150b-41a5-9e21-45849437e2ea" providerId="ADAL" clId="{36E88B74-AF80-CD4A-9605-30599C58F785}" dt="2023-08-24T20:43:16.225" v="4371"/>
        <pc:sldMkLst>
          <pc:docMk/>
          <pc:sldMk cId="2390868096" sldId="259"/>
        </pc:sldMkLst>
        <pc:spChg chg="mod">
          <ac:chgData name="Hedgecock, Will" userId="d8a56482-150b-41a5-9e21-45849437e2ea" providerId="ADAL" clId="{36E88B74-AF80-CD4A-9605-30599C58F785}" dt="2023-08-20T02:28:56.288" v="40" actId="20577"/>
          <ac:spMkLst>
            <pc:docMk/>
            <pc:sldMk cId="2390868096" sldId="259"/>
            <ac:spMk id="2" creationId="{00000000-0000-0000-0000-000000000000}"/>
          </ac:spMkLst>
        </pc:spChg>
        <pc:spChg chg="mod">
          <ac:chgData name="Hedgecock, Will" userId="d8a56482-150b-41a5-9e21-45849437e2ea" providerId="ADAL" clId="{36E88B74-AF80-CD4A-9605-30599C58F785}" dt="2023-08-24T19:45:42.545" v="3545" actId="20577"/>
          <ac:spMkLst>
            <pc:docMk/>
            <pc:sldMk cId="2390868096" sldId="259"/>
            <ac:spMk id="3" creationId="{00000000-0000-0000-0000-000000000000}"/>
          </ac:spMkLst>
        </pc:spChg>
        <pc:extLst>
          <p:ext xmlns:p="http://schemas.openxmlformats.org/presentationml/2006/main" uri="{D6D511B9-2390-475A-947B-AFAB55BFBCF1}">
            <pc226:cmChg xmlns:pc226="http://schemas.microsoft.com/office/powerpoint/2022/06/main/command" chg="del">
              <pc226:chgData name="Hedgecock, Will" userId="d8a56482-150b-41a5-9e21-45849437e2ea" providerId="ADAL" clId="{36E88B74-AF80-CD4A-9605-30599C58F785}" dt="2023-08-24T20:43:16.225" v="4371"/>
              <pc2:cmMkLst xmlns:pc2="http://schemas.microsoft.com/office/powerpoint/2019/9/main/command">
                <pc:docMk/>
                <pc:sldMk cId="2390868096" sldId="259"/>
                <pc2:cmMk id="{E5E21428-B9A8-FC4B-9080-C55E20A3A33C}"/>
              </pc2:cmMkLst>
            </pc226:cmChg>
          </p:ext>
        </pc:extLst>
      </pc:sldChg>
      <pc:sldChg chg="modSp mod modNotesTx">
        <pc:chgData name="Hedgecock, Will" userId="d8a56482-150b-41a5-9e21-45849437e2ea" providerId="ADAL" clId="{36E88B74-AF80-CD4A-9605-30599C58F785}" dt="2023-08-24T20:23:08.214" v="4209" actId="20577"/>
        <pc:sldMkLst>
          <pc:docMk/>
          <pc:sldMk cId="0" sldId="260"/>
        </pc:sldMkLst>
        <pc:spChg chg="mod">
          <ac:chgData name="Hedgecock, Will" userId="d8a56482-150b-41a5-9e21-45849437e2ea" providerId="ADAL" clId="{36E88B74-AF80-CD4A-9605-30599C58F785}" dt="2023-08-24T20:23:08.214" v="4209" actId="20577"/>
          <ac:spMkLst>
            <pc:docMk/>
            <pc:sldMk cId="0" sldId="260"/>
            <ac:spMk id="78" creationId="{00000000-0000-0000-0000-000000000000}"/>
          </ac:spMkLst>
        </pc:spChg>
        <pc:spChg chg="mod">
          <ac:chgData name="Hedgecock, Will" userId="d8a56482-150b-41a5-9e21-45849437e2ea" providerId="ADAL" clId="{36E88B74-AF80-CD4A-9605-30599C58F785}" dt="2023-08-24T20:20:36.473" v="4099" actId="1035"/>
          <ac:spMkLst>
            <pc:docMk/>
            <pc:sldMk cId="0" sldId="260"/>
            <ac:spMk id="79" creationId="{00000000-0000-0000-0000-000000000000}"/>
          </ac:spMkLst>
        </pc:spChg>
        <pc:picChg chg="mod">
          <ac:chgData name="Hedgecock, Will" userId="d8a56482-150b-41a5-9e21-45849437e2ea" providerId="ADAL" clId="{36E88B74-AF80-CD4A-9605-30599C58F785}" dt="2023-08-24T20:20:39.290" v="4107" actId="1036"/>
          <ac:picMkLst>
            <pc:docMk/>
            <pc:sldMk cId="0" sldId="260"/>
            <ac:picMk id="1026" creationId="{35661489-83C6-D2E9-573A-6E520028889E}"/>
          </ac:picMkLst>
        </pc:picChg>
      </pc:sldChg>
      <pc:sldChg chg="modSp mod">
        <pc:chgData name="Hedgecock, Will" userId="d8a56482-150b-41a5-9e21-45849437e2ea" providerId="ADAL" clId="{36E88B74-AF80-CD4A-9605-30599C58F785}" dt="2023-08-29T02:29:39.788" v="4386" actId="1036"/>
        <pc:sldMkLst>
          <pc:docMk/>
          <pc:sldMk cId="0" sldId="261"/>
        </pc:sldMkLst>
        <pc:spChg chg="mod">
          <ac:chgData name="Hedgecock, Will" userId="d8a56482-150b-41a5-9e21-45849437e2ea" providerId="ADAL" clId="{36E88B74-AF80-CD4A-9605-30599C58F785}" dt="2023-08-24T20:23:12.536" v="4213" actId="20577"/>
          <ac:spMkLst>
            <pc:docMk/>
            <pc:sldMk cId="0" sldId="261"/>
            <ac:spMk id="84" creationId="{00000000-0000-0000-0000-000000000000}"/>
          </ac:spMkLst>
        </pc:spChg>
        <pc:spChg chg="mod">
          <ac:chgData name="Hedgecock, Will" userId="d8a56482-150b-41a5-9e21-45849437e2ea" providerId="ADAL" clId="{36E88B74-AF80-CD4A-9605-30599C58F785}" dt="2023-08-24T20:25:32.279" v="4265" actId="1035"/>
          <ac:spMkLst>
            <pc:docMk/>
            <pc:sldMk cId="0" sldId="261"/>
            <ac:spMk id="85" creationId="{00000000-0000-0000-0000-000000000000}"/>
          </ac:spMkLst>
        </pc:spChg>
        <pc:picChg chg="mod">
          <ac:chgData name="Hedgecock, Will" userId="d8a56482-150b-41a5-9e21-45849437e2ea" providerId="ADAL" clId="{36E88B74-AF80-CD4A-9605-30599C58F785}" dt="2023-08-29T02:29:39.788" v="4386" actId="1036"/>
          <ac:picMkLst>
            <pc:docMk/>
            <pc:sldMk cId="0" sldId="261"/>
            <ac:picMk id="3" creationId="{00000000-0000-0000-0000-000000000000}"/>
          </ac:picMkLst>
        </pc:picChg>
      </pc:sldChg>
      <pc:sldChg chg="addSp delSp modSp mod setBg chgLayout">
        <pc:chgData name="Hedgecock, Will" userId="d8a56482-150b-41a5-9e21-45849437e2ea" providerId="ADAL" clId="{36E88B74-AF80-CD4A-9605-30599C58F785}" dt="2023-08-24T20:36:18.626" v="4343" actId="20577"/>
        <pc:sldMkLst>
          <pc:docMk/>
          <pc:sldMk cId="812621728" sldId="262"/>
        </pc:sldMkLst>
        <pc:spChg chg="mod">
          <ac:chgData name="Hedgecock, Will" userId="d8a56482-150b-41a5-9e21-45849437e2ea" providerId="ADAL" clId="{36E88B74-AF80-CD4A-9605-30599C58F785}" dt="2023-08-22T04:53:36.989" v="3533" actId="26606"/>
          <ac:spMkLst>
            <pc:docMk/>
            <pc:sldMk cId="812621728" sldId="262"/>
            <ac:spMk id="2" creationId="{34ACC9A0-5A66-1FF2-75D2-812478E32573}"/>
          </ac:spMkLst>
        </pc:spChg>
        <pc:spChg chg="add del mod">
          <ac:chgData name="Hedgecock, Will" userId="d8a56482-150b-41a5-9e21-45849437e2ea" providerId="ADAL" clId="{36E88B74-AF80-CD4A-9605-30599C58F785}" dt="2023-08-24T20:36:18.626" v="4343" actId="20577"/>
          <ac:spMkLst>
            <pc:docMk/>
            <pc:sldMk cId="812621728" sldId="262"/>
            <ac:spMk id="3" creationId="{777AE38C-AABF-3E52-1BC8-9F66EFFD2DB0}"/>
          </ac:spMkLst>
        </pc:spChg>
        <pc:spChg chg="add del mod">
          <ac:chgData name="Hedgecock, Will" userId="d8a56482-150b-41a5-9e21-45849437e2ea" providerId="ADAL" clId="{36E88B74-AF80-CD4A-9605-30599C58F785}" dt="2023-08-22T04:53:36.989" v="3533" actId="26606"/>
          <ac:spMkLst>
            <pc:docMk/>
            <pc:sldMk cId="812621728" sldId="262"/>
            <ac:spMk id="7" creationId="{777AE38C-AABF-3E52-1BC8-9F66EFFD2DB0}"/>
          </ac:spMkLst>
        </pc:spChg>
        <pc:graphicFrameChg chg="add del">
          <ac:chgData name="Hedgecock, Will" userId="d8a56482-150b-41a5-9e21-45849437e2ea" providerId="ADAL" clId="{36E88B74-AF80-CD4A-9605-30599C58F785}" dt="2023-08-22T04:53:06.014" v="3531" actId="26606"/>
          <ac:graphicFrameMkLst>
            <pc:docMk/>
            <pc:sldMk cId="812621728" sldId="262"/>
            <ac:graphicFrameMk id="5" creationId="{D7985FDF-D89A-4AB9-9E7F-DDB6944A9142}"/>
          </ac:graphicFrameMkLst>
        </pc:graphicFrameChg>
      </pc:sldChg>
      <pc:sldChg chg="del">
        <pc:chgData name="Hedgecock, Will" userId="d8a56482-150b-41a5-9e21-45849437e2ea" providerId="ADAL" clId="{36E88B74-AF80-CD4A-9605-30599C58F785}" dt="2023-08-20T02:30:22.152" v="97" actId="2696"/>
        <pc:sldMkLst>
          <pc:docMk/>
          <pc:sldMk cId="397034121" sldId="263"/>
        </pc:sldMkLst>
      </pc:sldChg>
      <pc:sldChg chg="modSp mod">
        <pc:chgData name="Hedgecock, Will" userId="d8a56482-150b-41a5-9e21-45849437e2ea" providerId="ADAL" clId="{36E88B74-AF80-CD4A-9605-30599C58F785}" dt="2023-08-24T19:51:09.824" v="3785" actId="1036"/>
        <pc:sldMkLst>
          <pc:docMk/>
          <pc:sldMk cId="2030969336" sldId="264"/>
        </pc:sldMkLst>
        <pc:spChg chg="mod">
          <ac:chgData name="Hedgecock, Will" userId="d8a56482-150b-41a5-9e21-45849437e2ea" providerId="ADAL" clId="{36E88B74-AF80-CD4A-9605-30599C58F785}" dt="2023-08-24T19:51:09.824" v="3785" actId="1036"/>
          <ac:spMkLst>
            <pc:docMk/>
            <pc:sldMk cId="2030969336" sldId="264"/>
            <ac:spMk id="3" creationId="{ED45566D-0DFF-37FE-06EE-45DD453F0B9B}"/>
          </ac:spMkLst>
        </pc:spChg>
      </pc:sldChg>
      <pc:sldChg chg="modSp mod">
        <pc:chgData name="Hedgecock, Will" userId="d8a56482-150b-41a5-9e21-45849437e2ea" providerId="ADAL" clId="{36E88B74-AF80-CD4A-9605-30599C58F785}" dt="2023-08-24T19:53:55.343" v="3831" actId="20577"/>
        <pc:sldMkLst>
          <pc:docMk/>
          <pc:sldMk cId="3494064195" sldId="265"/>
        </pc:sldMkLst>
        <pc:spChg chg="mod">
          <ac:chgData name="Hedgecock, Will" userId="d8a56482-150b-41a5-9e21-45849437e2ea" providerId="ADAL" clId="{36E88B74-AF80-CD4A-9605-30599C58F785}" dt="2023-08-24T19:53:55.343" v="3831" actId="20577"/>
          <ac:spMkLst>
            <pc:docMk/>
            <pc:sldMk cId="3494064195" sldId="265"/>
            <ac:spMk id="3" creationId="{32DFA960-92CA-A4F1-3B2E-8C02F37C4CAE}"/>
          </ac:spMkLst>
        </pc:spChg>
        <pc:picChg chg="mod">
          <ac:chgData name="Hedgecock, Will" userId="d8a56482-150b-41a5-9e21-45849437e2ea" providerId="ADAL" clId="{36E88B74-AF80-CD4A-9605-30599C58F785}" dt="2023-08-24T19:52:21.309" v="3820" actId="1035"/>
          <ac:picMkLst>
            <pc:docMk/>
            <pc:sldMk cId="3494064195" sldId="265"/>
            <ac:picMk id="4" creationId="{87DA4D82-6359-8D8F-C540-DC54C704E7B7}"/>
          </ac:picMkLst>
        </pc:picChg>
      </pc:sldChg>
      <pc:sldChg chg="modSp mod">
        <pc:chgData name="Hedgecock, Will" userId="d8a56482-150b-41a5-9e21-45849437e2ea" providerId="ADAL" clId="{36E88B74-AF80-CD4A-9605-30599C58F785}" dt="2023-08-24T19:57:39.463" v="3892" actId="1035"/>
        <pc:sldMkLst>
          <pc:docMk/>
          <pc:sldMk cId="3507623004" sldId="266"/>
        </pc:sldMkLst>
        <pc:spChg chg="mod">
          <ac:chgData name="Hedgecock, Will" userId="d8a56482-150b-41a5-9e21-45849437e2ea" providerId="ADAL" clId="{36E88B74-AF80-CD4A-9605-30599C58F785}" dt="2023-08-24T19:57:39.463" v="3892" actId="1035"/>
          <ac:spMkLst>
            <pc:docMk/>
            <pc:sldMk cId="3507623004" sldId="266"/>
            <ac:spMk id="3" creationId="{CBE27209-E768-AF61-4E31-5A692D2DA9AC}"/>
          </ac:spMkLst>
        </pc:spChg>
      </pc:sldChg>
      <pc:sldChg chg="modSp mod">
        <pc:chgData name="Hedgecock, Will" userId="d8a56482-150b-41a5-9e21-45849437e2ea" providerId="ADAL" clId="{36E88B74-AF80-CD4A-9605-30599C58F785}" dt="2023-08-24T20:11:29.153" v="3927" actId="207"/>
        <pc:sldMkLst>
          <pc:docMk/>
          <pc:sldMk cId="280338563" sldId="267"/>
        </pc:sldMkLst>
        <pc:spChg chg="mod">
          <ac:chgData name="Hedgecock, Will" userId="d8a56482-150b-41a5-9e21-45849437e2ea" providerId="ADAL" clId="{36E88B74-AF80-CD4A-9605-30599C58F785}" dt="2023-08-24T20:11:29.153" v="3927" actId="207"/>
          <ac:spMkLst>
            <pc:docMk/>
            <pc:sldMk cId="280338563" sldId="267"/>
            <ac:spMk id="3" creationId="{CA580CC6-96FE-2955-3EDF-A842618889A2}"/>
          </ac:spMkLst>
        </pc:spChg>
        <pc:picChg chg="mod">
          <ac:chgData name="Hedgecock, Will" userId="d8a56482-150b-41a5-9e21-45849437e2ea" providerId="ADAL" clId="{36E88B74-AF80-CD4A-9605-30599C58F785}" dt="2023-08-24T19:58:43.306" v="3921" actId="1037"/>
          <ac:picMkLst>
            <pc:docMk/>
            <pc:sldMk cId="280338563" sldId="267"/>
            <ac:picMk id="4" creationId="{916CA54F-BC22-76A7-6EF3-F5136EC76C7A}"/>
          </ac:picMkLst>
        </pc:picChg>
      </pc:sldChg>
      <pc:sldChg chg="mod modShow">
        <pc:chgData name="Hedgecock, Will" userId="d8a56482-150b-41a5-9e21-45849437e2ea" providerId="ADAL" clId="{36E88B74-AF80-CD4A-9605-30599C58F785}" dt="2023-08-24T20:35:24.518" v="4341" actId="729"/>
        <pc:sldMkLst>
          <pc:docMk/>
          <pc:sldMk cId="1169286230" sldId="269"/>
        </pc:sldMkLst>
      </pc:sldChg>
      <pc:sldChg chg="modSp mod ord">
        <pc:chgData name="Hedgecock, Will" userId="d8a56482-150b-41a5-9e21-45849437e2ea" providerId="ADAL" clId="{36E88B74-AF80-CD4A-9605-30599C58F785}" dt="2023-08-20T02:31:16.956" v="123" actId="20577"/>
        <pc:sldMkLst>
          <pc:docMk/>
          <pc:sldMk cId="4225216794" sldId="276"/>
        </pc:sldMkLst>
        <pc:spChg chg="mod">
          <ac:chgData name="Hedgecock, Will" userId="d8a56482-150b-41a5-9e21-45849437e2ea" providerId="ADAL" clId="{36E88B74-AF80-CD4A-9605-30599C58F785}" dt="2023-08-20T02:31:16.956" v="123" actId="20577"/>
          <ac:spMkLst>
            <pc:docMk/>
            <pc:sldMk cId="4225216794" sldId="276"/>
            <ac:spMk id="2" creationId="{A996D490-DFA4-D23E-7A73-DEB5CA0218A1}"/>
          </ac:spMkLst>
        </pc:spChg>
      </pc:sldChg>
      <pc:sldChg chg="modSp mod">
        <pc:chgData name="Hedgecock, Will" userId="d8a56482-150b-41a5-9e21-45849437e2ea" providerId="ADAL" clId="{36E88B74-AF80-CD4A-9605-30599C58F785}" dt="2023-08-24T20:23:01.131" v="4203" actId="20577"/>
        <pc:sldMkLst>
          <pc:docMk/>
          <pc:sldMk cId="0" sldId="277"/>
        </pc:sldMkLst>
        <pc:spChg chg="mod">
          <ac:chgData name="Hedgecock, Will" userId="d8a56482-150b-41a5-9e21-45849437e2ea" providerId="ADAL" clId="{36E88B74-AF80-CD4A-9605-30599C58F785}" dt="2023-08-24T20:23:01.131" v="4203" actId="20577"/>
          <ac:spMkLst>
            <pc:docMk/>
            <pc:sldMk cId="0" sldId="277"/>
            <ac:spMk id="72" creationId="{00000000-0000-0000-0000-000000000000}"/>
          </ac:spMkLst>
        </pc:spChg>
        <pc:spChg chg="mod">
          <ac:chgData name="Hedgecock, Will" userId="d8a56482-150b-41a5-9e21-45849437e2ea" providerId="ADAL" clId="{36E88B74-AF80-CD4A-9605-30599C58F785}" dt="2023-08-24T20:14:39.427" v="3983" actId="20577"/>
          <ac:spMkLst>
            <pc:docMk/>
            <pc:sldMk cId="0" sldId="277"/>
            <ac:spMk id="73" creationId="{00000000-0000-0000-0000-000000000000}"/>
          </ac:spMkLst>
        </pc:spChg>
      </pc:sldChg>
      <pc:sldChg chg="modSp mod">
        <pc:chgData name="Hedgecock, Will" userId="d8a56482-150b-41a5-9e21-45849437e2ea" providerId="ADAL" clId="{36E88B74-AF80-CD4A-9605-30599C58F785}" dt="2023-08-24T20:34:36.662" v="4335" actId="20577"/>
        <pc:sldMkLst>
          <pc:docMk/>
          <pc:sldMk cId="0" sldId="278"/>
        </pc:sldMkLst>
        <pc:spChg chg="mod">
          <ac:chgData name="Hedgecock, Will" userId="d8a56482-150b-41a5-9e21-45849437e2ea" providerId="ADAL" clId="{36E88B74-AF80-CD4A-9605-30599C58F785}" dt="2023-08-24T20:34:36.662" v="4335" actId="20577"/>
          <ac:spMkLst>
            <pc:docMk/>
            <pc:sldMk cId="0" sldId="278"/>
            <ac:spMk id="90" creationId="{00000000-0000-0000-0000-000000000000}"/>
          </ac:spMkLst>
        </pc:spChg>
        <pc:spChg chg="mod">
          <ac:chgData name="Hedgecock, Will" userId="d8a56482-150b-41a5-9e21-45849437e2ea" providerId="ADAL" clId="{36E88B74-AF80-CD4A-9605-30599C58F785}" dt="2023-08-24T20:31:36.914" v="4305" actId="1035"/>
          <ac:spMkLst>
            <pc:docMk/>
            <pc:sldMk cId="0" sldId="278"/>
            <ac:spMk id="91" creationId="{00000000-0000-0000-0000-000000000000}"/>
          </ac:spMkLst>
        </pc:spChg>
      </pc:sldChg>
      <pc:sldChg chg="modSp mod">
        <pc:chgData name="Hedgecock, Will" userId="d8a56482-150b-41a5-9e21-45849437e2ea" providerId="ADAL" clId="{36E88B74-AF80-CD4A-9605-30599C58F785}" dt="2023-08-24T20:34:41.026" v="4339" actId="20577"/>
        <pc:sldMkLst>
          <pc:docMk/>
          <pc:sldMk cId="2568373178" sldId="279"/>
        </pc:sldMkLst>
        <pc:spChg chg="mod">
          <ac:chgData name="Hedgecock, Will" userId="d8a56482-150b-41a5-9e21-45849437e2ea" providerId="ADAL" clId="{36E88B74-AF80-CD4A-9605-30599C58F785}" dt="2023-08-24T20:34:41.026" v="4339" actId="20577"/>
          <ac:spMkLst>
            <pc:docMk/>
            <pc:sldMk cId="2568373178" sldId="279"/>
            <ac:spMk id="2" creationId="{00000000-0000-0000-0000-000000000000}"/>
          </ac:spMkLst>
        </pc:spChg>
        <pc:spChg chg="mod">
          <ac:chgData name="Hedgecock, Will" userId="d8a56482-150b-41a5-9e21-45849437e2ea" providerId="ADAL" clId="{36E88B74-AF80-CD4A-9605-30599C58F785}" dt="2023-08-24T20:32:16.058" v="4327" actId="1036"/>
          <ac:spMkLst>
            <pc:docMk/>
            <pc:sldMk cId="2568373178" sldId="279"/>
            <ac:spMk id="3" creationId="{00000000-0000-0000-0000-000000000000}"/>
          </ac:spMkLst>
        </pc:spChg>
      </pc:sldChg>
      <pc:sldChg chg="delSp mod ord">
        <pc:chgData name="Hedgecock, Will" userId="d8a56482-150b-41a5-9e21-45849437e2ea" providerId="ADAL" clId="{36E88B74-AF80-CD4A-9605-30599C58F785}" dt="2023-08-29T02:35:51.742" v="4387" actId="478"/>
        <pc:sldMkLst>
          <pc:docMk/>
          <pc:sldMk cId="858846937" sldId="280"/>
        </pc:sldMkLst>
        <pc:spChg chg="del">
          <ac:chgData name="Hedgecock, Will" userId="d8a56482-150b-41a5-9e21-45849437e2ea" providerId="ADAL" clId="{36E88B74-AF80-CD4A-9605-30599C58F785}" dt="2023-08-29T02:35:51.742" v="4387" actId="478"/>
          <ac:spMkLst>
            <pc:docMk/>
            <pc:sldMk cId="858846937" sldId="280"/>
            <ac:spMk id="4" creationId="{00000000-0000-0000-0000-000000000000}"/>
          </ac:spMkLst>
        </pc:spChg>
      </pc:sldChg>
      <pc:sldChg chg="del">
        <pc:chgData name="Hedgecock, Will" userId="d8a56482-150b-41a5-9e21-45849437e2ea" providerId="ADAL" clId="{36E88B74-AF80-CD4A-9605-30599C58F785}" dt="2023-08-24T20:34:16.126" v="4328" actId="2696"/>
        <pc:sldMkLst>
          <pc:docMk/>
          <pc:sldMk cId="4189691186" sldId="281"/>
        </pc:sldMkLst>
      </pc:sldChg>
      <pc:sldChg chg="delSp mod ord">
        <pc:chgData name="Hedgecock, Will" userId="d8a56482-150b-41a5-9e21-45849437e2ea" providerId="ADAL" clId="{36E88B74-AF80-CD4A-9605-30599C58F785}" dt="2023-08-29T02:35:54.608" v="4388" actId="478"/>
        <pc:sldMkLst>
          <pc:docMk/>
          <pc:sldMk cId="2801428602" sldId="282"/>
        </pc:sldMkLst>
        <pc:spChg chg="del">
          <ac:chgData name="Hedgecock, Will" userId="d8a56482-150b-41a5-9e21-45849437e2ea" providerId="ADAL" clId="{36E88B74-AF80-CD4A-9605-30599C58F785}" dt="2023-08-29T02:35:54.608" v="4388" actId="478"/>
          <ac:spMkLst>
            <pc:docMk/>
            <pc:sldMk cId="2801428602" sldId="282"/>
            <ac:spMk id="4" creationId="{00000000-0000-0000-0000-000000000000}"/>
          </ac:spMkLst>
        </pc:spChg>
      </pc:sldChg>
      <pc:sldChg chg="mod modShow">
        <pc:chgData name="Hedgecock, Will" userId="d8a56482-150b-41a5-9e21-45849437e2ea" providerId="ADAL" clId="{36E88B74-AF80-CD4A-9605-30599C58F785}" dt="2023-08-24T20:35:22.842" v="4340" actId="729"/>
        <pc:sldMkLst>
          <pc:docMk/>
          <pc:sldMk cId="0" sldId="283"/>
        </pc:sldMkLst>
      </pc:sldChg>
      <pc:sldChg chg="modSp mod">
        <pc:chgData name="Hedgecock, Will" userId="d8a56482-150b-41a5-9e21-45849437e2ea" providerId="ADAL" clId="{36E88B74-AF80-CD4A-9605-30599C58F785}" dt="2023-08-24T20:35:32.462" v="4342" actId="207"/>
        <pc:sldMkLst>
          <pc:docMk/>
          <pc:sldMk cId="1316801138" sldId="284"/>
        </pc:sldMkLst>
        <pc:spChg chg="mod">
          <ac:chgData name="Hedgecock, Will" userId="d8a56482-150b-41a5-9e21-45849437e2ea" providerId="ADAL" clId="{36E88B74-AF80-CD4A-9605-30599C58F785}" dt="2023-08-24T20:35:32.462" v="4342" actId="207"/>
          <ac:spMkLst>
            <pc:docMk/>
            <pc:sldMk cId="1316801138" sldId="284"/>
            <ac:spMk id="2" creationId="{1CDCC11A-38F5-52A7-959D-2CC80F3CA022}"/>
          </ac:spMkLst>
        </pc:spChg>
      </pc:sldChg>
      <pc:sldChg chg="add">
        <pc:chgData name="Hedgecock, Will" userId="d8a56482-150b-41a5-9e21-45849437e2ea" providerId="ADAL" clId="{36E88B74-AF80-CD4A-9605-30599C58F785}" dt="2023-08-20T02:29:44.484" v="41"/>
        <pc:sldMkLst>
          <pc:docMk/>
          <pc:sldMk cId="2406330653" sldId="285"/>
        </pc:sldMkLst>
      </pc:sldChg>
      <pc:sldChg chg="modSp add mod modNotesTx">
        <pc:chgData name="Hedgecock, Will" userId="d8a56482-150b-41a5-9e21-45849437e2ea" providerId="ADAL" clId="{36E88B74-AF80-CD4A-9605-30599C58F785}" dt="2023-08-24T20:17:06.942" v="3990" actId="20577"/>
        <pc:sldMkLst>
          <pc:docMk/>
          <pc:sldMk cId="1322564860" sldId="286"/>
        </pc:sldMkLst>
        <pc:spChg chg="mod">
          <ac:chgData name="Hedgecock, Will" userId="d8a56482-150b-41a5-9e21-45849437e2ea" providerId="ADAL" clId="{36E88B74-AF80-CD4A-9605-30599C58F785}" dt="2023-08-24T19:47:31.890" v="3653" actId="20577"/>
          <ac:spMkLst>
            <pc:docMk/>
            <pc:sldMk cId="1322564860" sldId="286"/>
            <ac:spMk id="2" creationId="{A996D490-DFA4-D23E-7A73-DEB5CA0218A1}"/>
          </ac:spMkLst>
        </pc:spChg>
      </pc:sldChg>
      <pc:sldChg chg="addSp delSp modSp add mod ord">
        <pc:chgData name="Hedgecock, Will" userId="d8a56482-150b-41a5-9e21-45849437e2ea" providerId="ADAL" clId="{36E88B74-AF80-CD4A-9605-30599C58F785}" dt="2023-08-20T03:13:54.025" v="914" actId="14734"/>
        <pc:sldMkLst>
          <pc:docMk/>
          <pc:sldMk cId="1993532549" sldId="287"/>
        </pc:sldMkLst>
        <pc:spChg chg="mod">
          <ac:chgData name="Hedgecock, Will" userId="d8a56482-150b-41a5-9e21-45849437e2ea" providerId="ADAL" clId="{36E88B74-AF80-CD4A-9605-30599C58F785}" dt="2023-08-20T02:32:13.274" v="158" actId="20577"/>
          <ac:spMkLst>
            <pc:docMk/>
            <pc:sldMk cId="1993532549" sldId="287"/>
            <ac:spMk id="2" creationId="{34ACC9A0-5A66-1FF2-75D2-812478E32573}"/>
          </ac:spMkLst>
        </pc:spChg>
        <pc:spChg chg="del mod">
          <ac:chgData name="Hedgecock, Will" userId="d8a56482-150b-41a5-9e21-45849437e2ea" providerId="ADAL" clId="{36E88B74-AF80-CD4A-9605-30599C58F785}" dt="2023-08-20T03:11:11.114" v="628" actId="478"/>
          <ac:spMkLst>
            <pc:docMk/>
            <pc:sldMk cId="1993532549" sldId="287"/>
            <ac:spMk id="3" creationId="{777AE38C-AABF-3E52-1BC8-9F66EFFD2DB0}"/>
          </ac:spMkLst>
        </pc:spChg>
        <pc:spChg chg="add del mod">
          <ac:chgData name="Hedgecock, Will" userId="d8a56482-150b-41a5-9e21-45849437e2ea" providerId="ADAL" clId="{36E88B74-AF80-CD4A-9605-30599C58F785}" dt="2023-08-20T03:11:25.337" v="629" actId="3680"/>
          <ac:spMkLst>
            <pc:docMk/>
            <pc:sldMk cId="1993532549" sldId="287"/>
            <ac:spMk id="5" creationId="{EB8B103C-0AE7-8513-A4E3-2FE40CA7DC3F}"/>
          </ac:spMkLst>
        </pc:spChg>
        <pc:graphicFrameChg chg="add mod ord modGraphic">
          <ac:chgData name="Hedgecock, Will" userId="d8a56482-150b-41a5-9e21-45849437e2ea" providerId="ADAL" clId="{36E88B74-AF80-CD4A-9605-30599C58F785}" dt="2023-08-20T03:13:54.025" v="914" actId="14734"/>
          <ac:graphicFrameMkLst>
            <pc:docMk/>
            <pc:sldMk cId="1993532549" sldId="287"/>
            <ac:graphicFrameMk id="6" creationId="{CDF991F2-FD4F-0BB0-7C5F-142F8ECDB729}"/>
          </ac:graphicFrameMkLst>
        </pc:graphicFrameChg>
      </pc:sldChg>
      <pc:sldChg chg="modSp add mod">
        <pc:chgData name="Hedgecock, Will" userId="d8a56482-150b-41a5-9e21-45849437e2ea" providerId="ADAL" clId="{36E88B74-AF80-CD4A-9605-30599C58F785}" dt="2023-08-20T03:18:38.207" v="1178" actId="1036"/>
        <pc:sldMkLst>
          <pc:docMk/>
          <pc:sldMk cId="711718762" sldId="288"/>
        </pc:sldMkLst>
        <pc:spChg chg="mod">
          <ac:chgData name="Hedgecock, Will" userId="d8a56482-150b-41a5-9e21-45849437e2ea" providerId="ADAL" clId="{36E88B74-AF80-CD4A-9605-30599C58F785}" dt="2023-08-20T03:16:15.170" v="992" actId="20577"/>
          <ac:spMkLst>
            <pc:docMk/>
            <pc:sldMk cId="711718762" sldId="288"/>
            <ac:spMk id="2" creationId="{34ACC9A0-5A66-1FF2-75D2-812478E32573}"/>
          </ac:spMkLst>
        </pc:spChg>
        <pc:spChg chg="mod">
          <ac:chgData name="Hedgecock, Will" userId="d8a56482-150b-41a5-9e21-45849437e2ea" providerId="ADAL" clId="{36E88B74-AF80-CD4A-9605-30599C58F785}" dt="2023-08-20T03:18:38.207" v="1178" actId="1036"/>
          <ac:spMkLst>
            <pc:docMk/>
            <pc:sldMk cId="711718762" sldId="288"/>
            <ac:spMk id="3" creationId="{777AE38C-AABF-3E52-1BC8-9F66EFFD2DB0}"/>
          </ac:spMkLst>
        </pc:spChg>
      </pc:sldChg>
      <pc:sldChg chg="addSp modSp add mod">
        <pc:chgData name="Hedgecock, Will" userId="d8a56482-150b-41a5-9e21-45849437e2ea" providerId="ADAL" clId="{36E88B74-AF80-CD4A-9605-30599C58F785}" dt="2023-08-20T03:37:48.077" v="1846" actId="1035"/>
        <pc:sldMkLst>
          <pc:docMk/>
          <pc:sldMk cId="1120588682" sldId="289"/>
        </pc:sldMkLst>
        <pc:spChg chg="mod">
          <ac:chgData name="Hedgecock, Will" userId="d8a56482-150b-41a5-9e21-45849437e2ea" providerId="ADAL" clId="{36E88B74-AF80-CD4A-9605-30599C58F785}" dt="2023-08-20T03:19:22.706" v="1196" actId="20577"/>
          <ac:spMkLst>
            <pc:docMk/>
            <pc:sldMk cId="1120588682" sldId="289"/>
            <ac:spMk id="2" creationId="{34ACC9A0-5A66-1FF2-75D2-812478E32573}"/>
          </ac:spMkLst>
        </pc:spChg>
        <pc:spChg chg="mod">
          <ac:chgData name="Hedgecock, Will" userId="d8a56482-150b-41a5-9e21-45849437e2ea" providerId="ADAL" clId="{36E88B74-AF80-CD4A-9605-30599C58F785}" dt="2023-08-20T03:37:12.759" v="1834" actId="1035"/>
          <ac:spMkLst>
            <pc:docMk/>
            <pc:sldMk cId="1120588682" sldId="289"/>
            <ac:spMk id="3" creationId="{777AE38C-AABF-3E52-1BC8-9F66EFFD2DB0}"/>
          </ac:spMkLst>
        </pc:spChg>
        <pc:spChg chg="add mod">
          <ac:chgData name="Hedgecock, Will" userId="d8a56482-150b-41a5-9e21-45849437e2ea" providerId="ADAL" clId="{36E88B74-AF80-CD4A-9605-30599C58F785}" dt="2023-08-20T03:37:48.077" v="1846" actId="1035"/>
          <ac:spMkLst>
            <pc:docMk/>
            <pc:sldMk cId="1120588682" sldId="289"/>
            <ac:spMk id="4" creationId="{073F6B88-E943-A131-97E7-A15AB27B8543}"/>
          </ac:spMkLst>
        </pc:spChg>
      </pc:sldChg>
      <pc:sldChg chg="add del">
        <pc:chgData name="Hedgecock, Will" userId="d8a56482-150b-41a5-9e21-45849437e2ea" providerId="ADAL" clId="{36E88B74-AF80-CD4A-9605-30599C58F785}" dt="2023-08-20T03:13:31.093" v="912" actId="2696"/>
        <pc:sldMkLst>
          <pc:docMk/>
          <pc:sldMk cId="2269665491" sldId="289"/>
        </pc:sldMkLst>
      </pc:sldChg>
      <pc:sldChg chg="addSp modSp add mod">
        <pc:chgData name="Hedgecock, Will" userId="d8a56482-150b-41a5-9e21-45849437e2ea" providerId="ADAL" clId="{36E88B74-AF80-CD4A-9605-30599C58F785}" dt="2023-08-29T02:09:44.958" v="4380" actId="313"/>
        <pc:sldMkLst>
          <pc:docMk/>
          <pc:sldMk cId="2864248126" sldId="290"/>
        </pc:sldMkLst>
        <pc:spChg chg="mod">
          <ac:chgData name="Hedgecock, Will" userId="d8a56482-150b-41a5-9e21-45849437e2ea" providerId="ADAL" clId="{36E88B74-AF80-CD4A-9605-30599C58F785}" dt="2023-08-29T02:09:44.958" v="4380" actId="313"/>
          <ac:spMkLst>
            <pc:docMk/>
            <pc:sldMk cId="2864248126" sldId="290"/>
            <ac:spMk id="3" creationId="{777AE38C-AABF-3E52-1BC8-9F66EFFD2DB0}"/>
          </ac:spMkLst>
        </pc:spChg>
        <pc:spChg chg="add mod">
          <ac:chgData name="Hedgecock, Will" userId="d8a56482-150b-41a5-9e21-45849437e2ea" providerId="ADAL" clId="{36E88B74-AF80-CD4A-9605-30599C58F785}" dt="2023-08-20T03:41:07.093" v="2046" actId="14100"/>
          <ac:spMkLst>
            <pc:docMk/>
            <pc:sldMk cId="2864248126" sldId="290"/>
            <ac:spMk id="4" creationId="{15B781EA-92A8-7D76-F747-59B2175029B9}"/>
          </ac:spMkLst>
        </pc:spChg>
      </pc:sldChg>
      <pc:sldChg chg="modSp add mod">
        <pc:chgData name="Hedgecock, Will" userId="d8a56482-150b-41a5-9e21-45849437e2ea" providerId="ADAL" clId="{36E88B74-AF80-CD4A-9605-30599C58F785}" dt="2023-08-20T04:00:43.091" v="3337" actId="207"/>
        <pc:sldMkLst>
          <pc:docMk/>
          <pc:sldMk cId="1101553235" sldId="291"/>
        </pc:sldMkLst>
        <pc:spChg chg="mod">
          <ac:chgData name="Hedgecock, Will" userId="d8a56482-150b-41a5-9e21-45849437e2ea" providerId="ADAL" clId="{36E88B74-AF80-CD4A-9605-30599C58F785}" dt="2023-08-20T04:00:43.091" v="3337" actId="207"/>
          <ac:spMkLst>
            <pc:docMk/>
            <pc:sldMk cId="1101553235" sldId="291"/>
            <ac:spMk id="3" creationId="{777AE38C-AABF-3E52-1BC8-9F66EFFD2DB0}"/>
          </ac:spMkLst>
        </pc:spChg>
      </pc:sldChg>
      <pc:sldChg chg="add del">
        <pc:chgData name="Hedgecock, Will" userId="d8a56482-150b-41a5-9e21-45849437e2ea" providerId="ADAL" clId="{36E88B74-AF80-CD4A-9605-30599C58F785}" dt="2023-08-20T03:21:35.464" v="1272" actId="2696"/>
        <pc:sldMkLst>
          <pc:docMk/>
          <pc:sldMk cId="1568420335" sldId="292"/>
        </pc:sldMkLst>
      </pc:sldChg>
      <pc:sldChg chg="modSp add mod">
        <pc:chgData name="Hedgecock, Will" userId="d8a56482-150b-41a5-9e21-45849437e2ea" providerId="ADAL" clId="{36E88B74-AF80-CD4A-9605-30599C58F785}" dt="2023-08-29T02:13:49.681" v="4381" actId="20577"/>
        <pc:sldMkLst>
          <pc:docMk/>
          <pc:sldMk cId="4032175477" sldId="292"/>
        </pc:sldMkLst>
        <pc:spChg chg="mod">
          <ac:chgData name="Hedgecock, Will" userId="d8a56482-150b-41a5-9e21-45849437e2ea" providerId="ADAL" clId="{36E88B74-AF80-CD4A-9605-30599C58F785}" dt="2023-08-20T03:55:05.089" v="2876" actId="1036"/>
          <ac:spMkLst>
            <pc:docMk/>
            <pc:sldMk cId="4032175477" sldId="292"/>
            <ac:spMk id="3" creationId="{777AE38C-AABF-3E52-1BC8-9F66EFFD2DB0}"/>
          </ac:spMkLst>
        </pc:spChg>
        <pc:spChg chg="mod">
          <ac:chgData name="Hedgecock, Will" userId="d8a56482-150b-41a5-9e21-45849437e2ea" providerId="ADAL" clId="{36E88B74-AF80-CD4A-9605-30599C58F785}" dt="2023-08-29T02:13:49.681" v="4381" actId="20577"/>
          <ac:spMkLst>
            <pc:docMk/>
            <pc:sldMk cId="4032175477" sldId="292"/>
            <ac:spMk id="4" creationId="{15B781EA-92A8-7D76-F747-59B2175029B9}"/>
          </ac:spMkLst>
        </pc:spChg>
      </pc:sldChg>
      <pc:sldChg chg="modSp add mod">
        <pc:chgData name="Hedgecock, Will" userId="d8a56482-150b-41a5-9e21-45849437e2ea" providerId="ADAL" clId="{36E88B74-AF80-CD4A-9605-30599C58F785}" dt="2023-08-24T20:36:44.062" v="4370" actId="20577"/>
        <pc:sldMkLst>
          <pc:docMk/>
          <pc:sldMk cId="1346391292" sldId="293"/>
        </pc:sldMkLst>
        <pc:spChg chg="mod">
          <ac:chgData name="Hedgecock, Will" userId="d8a56482-150b-41a5-9e21-45849437e2ea" providerId="ADAL" clId="{36E88B74-AF80-CD4A-9605-30599C58F785}" dt="2023-08-24T20:36:44.062" v="4370" actId="20577"/>
          <ac:spMkLst>
            <pc:docMk/>
            <pc:sldMk cId="1346391292" sldId="293"/>
            <ac:spMk id="2" creationId="{1CDCC11A-38F5-52A7-959D-2CC80F3CA022}"/>
          </ac:spMkLst>
        </pc:spChg>
      </pc:sldChg>
      <pc:sldMasterChg chg="setBg modSldLayout">
        <pc:chgData name="Hedgecock, Will" userId="d8a56482-150b-41a5-9e21-45849437e2ea" providerId="ADAL" clId="{36E88B74-AF80-CD4A-9605-30599C58F785}" dt="2023-08-22T04:53:49.467" v="3535"/>
        <pc:sldMasterMkLst>
          <pc:docMk/>
          <pc:sldMasterMk cId="3118854806" sldId="2147483648"/>
        </pc:sldMasterMkLst>
        <pc:sldLayoutChg chg="setBg">
          <pc:chgData name="Hedgecock, Will" userId="d8a56482-150b-41a5-9e21-45849437e2ea" providerId="ADAL" clId="{36E88B74-AF80-CD4A-9605-30599C58F785}" dt="2023-08-22T04:53:49.467" v="3535"/>
          <pc:sldLayoutMkLst>
            <pc:docMk/>
            <pc:sldMasterMk cId="3118854806" sldId="2147483648"/>
            <pc:sldLayoutMk cId="4294344904" sldId="2147483649"/>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2979781938" sldId="2147483650"/>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4071163253" sldId="2147483651"/>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1236006366" sldId="2147483652"/>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2448017007" sldId="2147483653"/>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2584411979" sldId="2147483654"/>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1360579703" sldId="2147483655"/>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1710360602" sldId="2147483656"/>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3270582748" sldId="2147483657"/>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3033168964" sldId="2147483658"/>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3679993317" sldId="2147483659"/>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1564158712" sldId="2147483660"/>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1272987860" sldId="2147483661"/>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3184070503" sldId="2147483662"/>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3949098041" sldId="2147483663"/>
          </pc:sldLayoutMkLst>
        </pc:sldLayoutChg>
        <pc:sldLayoutChg chg="setBg">
          <pc:chgData name="Hedgecock, Will" userId="d8a56482-150b-41a5-9e21-45849437e2ea" providerId="ADAL" clId="{36E88B74-AF80-CD4A-9605-30599C58F785}" dt="2023-08-22T04:53:49.467" v="3535"/>
          <pc:sldLayoutMkLst>
            <pc:docMk/>
            <pc:sldMasterMk cId="3118854806" sldId="2147483648"/>
            <pc:sldLayoutMk cId="843954515" sldId="2147483664"/>
          </pc:sldLayoutMkLst>
        </pc:sldLayoutChg>
      </pc:sldMasterChg>
    </pc:docChg>
  </pc:docChgLst>
  <pc:docChgLst>
    <pc:chgData name="Ward, Bryan" userId="a737901e-79c2-4590-b236-a42519f08271" providerId="ADAL" clId="{0E8C9B4F-25CC-3246-A848-846877AF5670}"/>
    <pc:docChg chg="sldOrd modSection">
      <pc:chgData name="Ward, Bryan" userId="a737901e-79c2-4590-b236-a42519f08271" providerId="ADAL" clId="{0E8C9B4F-25CC-3246-A848-846877AF5670}" dt="2023-08-28T17:48:13.383" v="0" actId="20578"/>
      <pc:docMkLst>
        <pc:docMk/>
      </pc:docMkLst>
      <pc:sldChg chg="ord">
        <pc:chgData name="Ward, Bryan" userId="a737901e-79c2-4590-b236-a42519f08271" providerId="ADAL" clId="{0E8C9B4F-25CC-3246-A848-846877AF5670}" dt="2023-08-28T17:48:13.383" v="0" actId="20578"/>
        <pc:sldMkLst>
          <pc:docMk/>
          <pc:sldMk cId="1316801138" sldId="284"/>
        </pc:sldMkLst>
      </pc:sldChg>
      <pc:sldChg chg="ord">
        <pc:chgData name="Ward, Bryan" userId="a737901e-79c2-4590-b236-a42519f08271" providerId="ADAL" clId="{0E8C9B4F-25CC-3246-A848-846877AF5670}" dt="2023-08-28T17:48:13.383" v="0" actId="20578"/>
        <pc:sldMkLst>
          <pc:docMk/>
          <pc:sldMk cId="13463912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B8905-4EB3-3F48-990F-1B6C3892205F}" type="datetimeFigureOut">
              <a:rPr lang="en-US" smtClean="0"/>
              <a:t>8/28/2023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374EED-FA26-AB4E-8BB0-FE19749F85A9}" type="slidenum">
              <a:rPr lang="en-US" smtClean="0"/>
              <a:t>‹#›</a:t>
            </a:fld>
            <a:endParaRPr lang="en-US"/>
          </a:p>
        </p:txBody>
      </p:sp>
    </p:spTree>
    <p:extLst>
      <p:ext uri="{BB962C8B-B14F-4D97-AF65-F5344CB8AC3E}">
        <p14:creationId xmlns:p14="http://schemas.microsoft.com/office/powerpoint/2010/main" val="2618237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What are the fundamental functions of an operating system? What features are required? Is the “start menu” or desktop environment part of the operating system? Why or why not?</a:t>
            </a:r>
          </a:p>
        </p:txBody>
      </p:sp>
    </p:spTree>
    <p:extLst>
      <p:ext uri="{BB962C8B-B14F-4D97-AF65-F5344CB8AC3E}">
        <p14:creationId xmlns:p14="http://schemas.microsoft.com/office/powerpoint/2010/main" val="159794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The </a:t>
            </a:r>
            <a:r>
              <a:rPr lang="en-US" err="1">
                <a:latin typeface="Calibri"/>
                <a:cs typeface="Calibri"/>
              </a:rPr>
              <a:t>sys_call_table</a:t>
            </a:r>
            <a:r>
              <a:rPr lang="en-US">
                <a:latin typeface="Calibri"/>
                <a:cs typeface="Calibri"/>
              </a:rPr>
              <a:t> is indexed by system call numbers.</a:t>
            </a:r>
          </a:p>
        </p:txBody>
      </p:sp>
    </p:spTree>
    <p:extLst>
      <p:ext uri="{BB962C8B-B14F-4D97-AF65-F5344CB8AC3E}">
        <p14:creationId xmlns:p14="http://schemas.microsoft.com/office/powerpoint/2010/main" val="384541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09f6c4b4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09f6c4b4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991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44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What are the fundamental functions of an operating system? What features are required? Is the “start menu” or desktop environment part of the operating system? Why or why not?</a:t>
            </a:r>
          </a:p>
        </p:txBody>
      </p:sp>
    </p:spTree>
    <p:extLst>
      <p:ext uri="{BB962C8B-B14F-4D97-AF65-F5344CB8AC3E}">
        <p14:creationId xmlns:p14="http://schemas.microsoft.com/office/powerpoint/2010/main" val="296659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09f6c4b4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09f6c4b4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 consists of kernel and accompanying packages such as shell and editors</a:t>
            </a:r>
          </a:p>
          <a:p>
            <a:pPr marL="0" indent="0">
              <a:buNone/>
            </a:pPr>
            <a:r>
              <a:rPr lang="en-US"/>
              <a:t>Library functions provide an interface that is more friendly compared to system calls</a:t>
            </a:r>
          </a:p>
        </p:txBody>
      </p:sp>
    </p:spTree>
    <p:extLst>
      <p:ext uri="{BB962C8B-B14F-4D97-AF65-F5344CB8AC3E}">
        <p14:creationId xmlns:p14="http://schemas.microsoft.com/office/powerpoint/2010/main" val="53176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09f6c4b4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09f6c4b4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346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9f6c4b4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09f6c4b4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503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09f6c4b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09f6c4b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Hardware instructions are executed by kernel</a:t>
            </a:r>
          </a:p>
          <a:p>
            <a:pPr marL="0" indent="0">
              <a:buNone/>
            </a:pPr>
            <a:r>
              <a:rPr lang="en-US"/>
              <a:t>Mention 3 access levels in xv6</a:t>
            </a:r>
          </a:p>
        </p:txBody>
      </p:sp>
    </p:spTree>
    <p:extLst>
      <p:ext uri="{BB962C8B-B14F-4D97-AF65-F5344CB8AC3E}">
        <p14:creationId xmlns:p14="http://schemas.microsoft.com/office/powerpoint/2010/main" val="16641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09f6c4b4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09f6c4b4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319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09f6c4b4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09f6c4b4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trap vector contains the address of routines that handle exceptions.</a:t>
            </a:r>
          </a:p>
        </p:txBody>
      </p:sp>
    </p:spTree>
    <p:extLst>
      <p:ext uri="{BB962C8B-B14F-4D97-AF65-F5344CB8AC3E}">
        <p14:creationId xmlns:p14="http://schemas.microsoft.com/office/powerpoint/2010/main" val="1736878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6462" y="959964"/>
            <a:ext cx="7086599" cy="1102519"/>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952260" y="2062483"/>
            <a:ext cx="6400800" cy="1314450"/>
          </a:xfrm>
        </p:spPr>
        <p:txBody>
          <a:bodyPr/>
          <a:lstStyle>
            <a:lvl1pPr marL="0" indent="0" algn="r">
              <a:buNone/>
              <a:defRPr>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6FFB1D-2CDD-CF44-93B1-657627E239FD}"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2AB70-ACF7-B149-9279-6350C00EEE48}" type="slidenum">
              <a:rPr lang="en-US" smtClean="0"/>
              <a:t>‹#›</a:t>
            </a:fld>
            <a:endParaRPr lang="en-US"/>
          </a:p>
        </p:txBody>
      </p:sp>
      <p:pic>
        <p:nvPicPr>
          <p:cNvPr id="9" name="Content Placeholder 3">
            <a:extLst>
              <a:ext uri="{FF2B5EF4-FFF2-40B4-BE49-F238E27FC236}">
                <a16:creationId xmlns:a16="http://schemas.microsoft.com/office/drawing/2014/main" id="{FF4ED574-22D8-C5F3-1497-AF5E9C33D381}"/>
              </a:ext>
            </a:extLst>
          </p:cNvPr>
          <p:cNvPicPr>
            <a:picLocks noChangeAspect="1"/>
          </p:cNvPicPr>
          <p:nvPr userDrawn="1"/>
        </p:nvPicPr>
        <p:blipFill>
          <a:blip r:embed="rId2"/>
          <a:srcRect t="-56" b="-56"/>
          <a:stretch>
            <a:fillRect/>
          </a:stretch>
        </p:blipFill>
        <p:spPr>
          <a:xfrm>
            <a:off x="-26525" y="0"/>
            <a:ext cx="9193852" cy="5143500"/>
          </a:xfrm>
          <a:prstGeom prst="rect">
            <a:avLst/>
          </a:prstGeom>
        </p:spPr>
      </p:pic>
      <p:pic>
        <p:nvPicPr>
          <p:cNvPr id="11" name="Picture 10">
            <a:extLst>
              <a:ext uri="{FF2B5EF4-FFF2-40B4-BE49-F238E27FC236}">
                <a16:creationId xmlns:a16="http://schemas.microsoft.com/office/drawing/2014/main" id="{7031D059-0658-E54A-3286-783FE0C34BD6}"/>
              </a:ext>
            </a:extLst>
          </p:cNvPr>
          <p:cNvPicPr>
            <a:picLocks noChangeAspect="1"/>
          </p:cNvPicPr>
          <p:nvPr userDrawn="1"/>
        </p:nvPicPr>
        <p:blipFill>
          <a:blip r:embed="rId3"/>
          <a:stretch>
            <a:fillRect/>
          </a:stretch>
        </p:blipFill>
        <p:spPr>
          <a:xfrm>
            <a:off x="-26525" y="1130300"/>
            <a:ext cx="2717800" cy="2882900"/>
          </a:xfrm>
          <a:prstGeom prst="rect">
            <a:avLst/>
          </a:prstGeom>
        </p:spPr>
      </p:pic>
      <p:pic>
        <p:nvPicPr>
          <p:cNvPr id="12" name="Picture 11">
            <a:extLst>
              <a:ext uri="{FF2B5EF4-FFF2-40B4-BE49-F238E27FC236}">
                <a16:creationId xmlns:a16="http://schemas.microsoft.com/office/drawing/2014/main" id="{656D995C-1FBE-8954-0673-5788CFEDF792}"/>
              </a:ext>
            </a:extLst>
          </p:cNvPr>
          <p:cNvPicPr>
            <a:picLocks noChangeAspect="1"/>
          </p:cNvPicPr>
          <p:nvPr userDrawn="1"/>
        </p:nvPicPr>
        <p:blipFill>
          <a:blip r:embed="rId4"/>
          <a:stretch>
            <a:fillRect/>
          </a:stretch>
        </p:blipFill>
        <p:spPr>
          <a:xfrm>
            <a:off x="0" y="0"/>
            <a:ext cx="9144000" cy="63124"/>
          </a:xfrm>
          <a:prstGeom prst="rect">
            <a:avLst/>
          </a:prstGeom>
        </p:spPr>
      </p:pic>
      <p:pic>
        <p:nvPicPr>
          <p:cNvPr id="13" name="Picture 12">
            <a:extLst>
              <a:ext uri="{FF2B5EF4-FFF2-40B4-BE49-F238E27FC236}">
                <a16:creationId xmlns:a16="http://schemas.microsoft.com/office/drawing/2014/main" id="{249917BA-B898-3019-F167-0E23D4F2726E}"/>
              </a:ext>
            </a:extLst>
          </p:cNvPr>
          <p:cNvPicPr>
            <a:picLocks noChangeAspect="1"/>
          </p:cNvPicPr>
          <p:nvPr userDrawn="1"/>
        </p:nvPicPr>
        <p:blipFill rotWithShape="1">
          <a:blip r:embed="rId4"/>
          <a:srcRect t="7" b="-7"/>
          <a:stretch/>
        </p:blipFill>
        <p:spPr>
          <a:xfrm>
            <a:off x="-26525" y="4628497"/>
            <a:ext cx="9144000" cy="45719"/>
          </a:xfrm>
          <a:prstGeom prst="rect">
            <a:avLst/>
          </a:prstGeom>
        </p:spPr>
      </p:pic>
      <p:pic>
        <p:nvPicPr>
          <p:cNvPr id="14" name="Picture 13">
            <a:extLst>
              <a:ext uri="{FF2B5EF4-FFF2-40B4-BE49-F238E27FC236}">
                <a16:creationId xmlns:a16="http://schemas.microsoft.com/office/drawing/2014/main" id="{78405E71-91A9-8D47-8A90-474ED27EF22E}"/>
              </a:ext>
            </a:extLst>
          </p:cNvPr>
          <p:cNvPicPr>
            <a:picLocks noChangeAspect="1"/>
          </p:cNvPicPr>
          <p:nvPr userDrawn="1"/>
        </p:nvPicPr>
        <p:blipFill>
          <a:blip r:embed="rId5"/>
          <a:stretch>
            <a:fillRect/>
          </a:stretch>
        </p:blipFill>
        <p:spPr>
          <a:xfrm>
            <a:off x="772592" y="4747420"/>
            <a:ext cx="2349500" cy="307795"/>
          </a:xfrm>
          <a:prstGeom prst="rect">
            <a:avLst/>
          </a:prstGeom>
        </p:spPr>
      </p:pic>
      <p:pic>
        <p:nvPicPr>
          <p:cNvPr id="7" name="Picture 6">
            <a:extLst>
              <a:ext uri="{FF2B5EF4-FFF2-40B4-BE49-F238E27FC236}">
                <a16:creationId xmlns:a16="http://schemas.microsoft.com/office/drawing/2014/main" id="{9180A5BD-E6A6-1AA1-C67A-AA26916D8B8A}"/>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239000" y="4747420"/>
            <a:ext cx="1114061" cy="268796"/>
          </a:xfrm>
          <a:prstGeom prst="rect">
            <a:avLst/>
          </a:prstGeom>
        </p:spPr>
      </p:pic>
    </p:spTree>
    <p:extLst>
      <p:ext uri="{BB962C8B-B14F-4D97-AF65-F5344CB8AC3E}">
        <p14:creationId xmlns:p14="http://schemas.microsoft.com/office/powerpoint/2010/main" val="429434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3328E2-9C5A-A66C-97DF-DA58EAA91A19}"/>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6" name="Picture 5">
            <a:extLst>
              <a:ext uri="{FF2B5EF4-FFF2-40B4-BE49-F238E27FC236}">
                <a16:creationId xmlns:a16="http://schemas.microsoft.com/office/drawing/2014/main" id="{18157595-65A9-0A2A-68EB-9E12AAEC533C}"/>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8" name="Picture 7">
            <a:extLst>
              <a:ext uri="{FF2B5EF4-FFF2-40B4-BE49-F238E27FC236}">
                <a16:creationId xmlns:a16="http://schemas.microsoft.com/office/drawing/2014/main" id="{A9B210A4-3A9B-7C4D-19F9-5FFACE7FDE6C}"/>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13605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pic>
        <p:nvPicPr>
          <p:cNvPr id="8" name="Picture 7">
            <a:extLst>
              <a:ext uri="{FF2B5EF4-FFF2-40B4-BE49-F238E27FC236}">
                <a16:creationId xmlns:a16="http://schemas.microsoft.com/office/drawing/2014/main" id="{5EA54A45-94E3-9D4F-84DC-29D001EA28FA}"/>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9" name="Picture 8">
            <a:extLst>
              <a:ext uri="{FF2B5EF4-FFF2-40B4-BE49-F238E27FC236}">
                <a16:creationId xmlns:a16="http://schemas.microsoft.com/office/drawing/2014/main" id="{D748C837-9436-4B6B-2388-EEF9E17A155C}"/>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1" name="Picture 10">
            <a:extLst>
              <a:ext uri="{FF2B5EF4-FFF2-40B4-BE49-F238E27FC236}">
                <a16:creationId xmlns:a16="http://schemas.microsoft.com/office/drawing/2014/main" id="{11DAF2B3-AAF2-32A3-3B45-A6D2517DC36C}"/>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171036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pic>
        <p:nvPicPr>
          <p:cNvPr id="8" name="Picture 7">
            <a:extLst>
              <a:ext uri="{FF2B5EF4-FFF2-40B4-BE49-F238E27FC236}">
                <a16:creationId xmlns:a16="http://schemas.microsoft.com/office/drawing/2014/main" id="{54D0582B-6E87-1B9F-8B7D-DD6577B86B4D}"/>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11" name="Picture 10">
            <a:extLst>
              <a:ext uri="{FF2B5EF4-FFF2-40B4-BE49-F238E27FC236}">
                <a16:creationId xmlns:a16="http://schemas.microsoft.com/office/drawing/2014/main" id="{34A43E8D-FB10-BFAD-52D9-8108041A4E43}"/>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9" name="Picture 8">
            <a:extLst>
              <a:ext uri="{FF2B5EF4-FFF2-40B4-BE49-F238E27FC236}">
                <a16:creationId xmlns:a16="http://schemas.microsoft.com/office/drawing/2014/main" id="{0973D034-57CF-C6CB-EE89-D903A7C8BB84}"/>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327058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3814"/>
            <a:ext cx="8229600" cy="501230"/>
          </a:xfrm>
        </p:spPr>
        <p:txBody>
          <a:bodyPr/>
          <a:lstStyle/>
          <a:p>
            <a:r>
              <a:rPr lang="en-US"/>
              <a:t>Click to edit Master title style</a:t>
            </a:r>
          </a:p>
        </p:txBody>
      </p:sp>
      <p:sp>
        <p:nvSpPr>
          <p:cNvPr id="3" name="Vertical Text Placeholder 2"/>
          <p:cNvSpPr>
            <a:spLocks noGrp="1"/>
          </p:cNvSpPr>
          <p:nvPr>
            <p:ph type="body" orient="vert" idx="1"/>
          </p:nvPr>
        </p:nvSpPr>
        <p:spPr>
          <a:xfrm>
            <a:off x="457200" y="882625"/>
            <a:ext cx="8229600" cy="33944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17B3F8AE-DDFA-AC03-9601-4FC81AC1A109}"/>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9" name="Picture 8">
            <a:extLst>
              <a:ext uri="{FF2B5EF4-FFF2-40B4-BE49-F238E27FC236}">
                <a16:creationId xmlns:a16="http://schemas.microsoft.com/office/drawing/2014/main" id="{06850EF3-71DE-44BF-C167-D7201E08289B}"/>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8" name="Picture 7">
            <a:extLst>
              <a:ext uri="{FF2B5EF4-FFF2-40B4-BE49-F238E27FC236}">
                <a16:creationId xmlns:a16="http://schemas.microsoft.com/office/drawing/2014/main" id="{F4D904A5-A65C-4250-14A4-B5535AD239B7}"/>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3033168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152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152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D9D61B4-25A3-B192-03D4-2820424DD638}"/>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8" name="Picture 7">
            <a:extLst>
              <a:ext uri="{FF2B5EF4-FFF2-40B4-BE49-F238E27FC236}">
                <a16:creationId xmlns:a16="http://schemas.microsoft.com/office/drawing/2014/main" id="{74982881-3038-287F-45A8-B46C5503F600}"/>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9" name="Picture 8">
            <a:extLst>
              <a:ext uri="{FF2B5EF4-FFF2-40B4-BE49-F238E27FC236}">
                <a16:creationId xmlns:a16="http://schemas.microsoft.com/office/drawing/2014/main" id="{C01A55A6-0E22-B3EA-6314-EBE2F276D297}"/>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367999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098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395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6462" y="959964"/>
            <a:ext cx="7086599" cy="1102519"/>
          </a:xfrm>
        </p:spPr>
        <p:txBody>
          <a:bodyPr/>
          <a:lstStyle>
            <a:lvl1pPr algn="r">
              <a:defRPr>
                <a:solidFill>
                  <a:schemeClr val="tx2">
                    <a:lumMod val="50000"/>
                  </a:schemeClr>
                </a:solidFill>
              </a:defRPr>
            </a:lvl1pPr>
          </a:lstStyle>
          <a:p>
            <a:r>
              <a:rPr lang="en-US"/>
              <a:t>Click to edit Master title style</a:t>
            </a:r>
          </a:p>
        </p:txBody>
      </p:sp>
      <p:sp>
        <p:nvSpPr>
          <p:cNvPr id="3" name="Subtitle 2"/>
          <p:cNvSpPr>
            <a:spLocks noGrp="1"/>
          </p:cNvSpPr>
          <p:nvPr>
            <p:ph type="subTitle" idx="1"/>
          </p:nvPr>
        </p:nvSpPr>
        <p:spPr>
          <a:xfrm>
            <a:off x="1952260" y="2062483"/>
            <a:ext cx="6400800" cy="1314450"/>
          </a:xfrm>
        </p:spPr>
        <p:txBody>
          <a:bodyPr/>
          <a:lstStyle>
            <a:lvl1pPr marL="0" indent="0" algn="r">
              <a:buNone/>
              <a:defRPr>
                <a:solidFill>
                  <a:schemeClr val="tx2">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7" name="Picture 6">
            <a:extLst>
              <a:ext uri="{FF2B5EF4-FFF2-40B4-BE49-F238E27FC236}">
                <a16:creationId xmlns:a16="http://schemas.microsoft.com/office/drawing/2014/main" id="{6742E554-7BBD-157B-2308-B330986EE155}"/>
              </a:ext>
            </a:extLst>
          </p:cNvPr>
          <p:cNvPicPr>
            <a:picLocks noChangeAspect="1"/>
          </p:cNvPicPr>
          <p:nvPr userDrawn="1"/>
        </p:nvPicPr>
        <p:blipFill>
          <a:blip r:embed="rId2"/>
          <a:stretch>
            <a:fillRect/>
          </a:stretch>
        </p:blipFill>
        <p:spPr>
          <a:xfrm>
            <a:off x="-26525" y="1130300"/>
            <a:ext cx="2717800" cy="2882900"/>
          </a:xfrm>
          <a:prstGeom prst="rect">
            <a:avLst/>
          </a:prstGeom>
        </p:spPr>
      </p:pic>
      <p:pic>
        <p:nvPicPr>
          <p:cNvPr id="8" name="Picture 7">
            <a:extLst>
              <a:ext uri="{FF2B5EF4-FFF2-40B4-BE49-F238E27FC236}">
                <a16:creationId xmlns:a16="http://schemas.microsoft.com/office/drawing/2014/main" id="{3FC1A6C2-14F4-F793-9F47-6E5553345E77}"/>
              </a:ext>
            </a:extLst>
          </p:cNvPr>
          <p:cNvPicPr>
            <a:picLocks noChangeAspect="1"/>
          </p:cNvPicPr>
          <p:nvPr userDrawn="1"/>
        </p:nvPicPr>
        <p:blipFill>
          <a:blip r:embed="rId3"/>
          <a:stretch>
            <a:fillRect/>
          </a:stretch>
        </p:blipFill>
        <p:spPr>
          <a:xfrm>
            <a:off x="772593" y="4747421"/>
            <a:ext cx="2349500" cy="307794"/>
          </a:xfrm>
          <a:prstGeom prst="rect">
            <a:avLst/>
          </a:prstGeom>
        </p:spPr>
      </p:pic>
      <p:pic>
        <p:nvPicPr>
          <p:cNvPr id="10" name="Picture 9">
            <a:extLst>
              <a:ext uri="{FF2B5EF4-FFF2-40B4-BE49-F238E27FC236}">
                <a16:creationId xmlns:a16="http://schemas.microsoft.com/office/drawing/2014/main" id="{E22E0A22-8C61-77E3-2F00-D3FC39E939A0}"/>
              </a:ext>
            </a:extLst>
          </p:cNvPr>
          <p:cNvPicPr>
            <a:picLocks noChangeAspect="1"/>
          </p:cNvPicPr>
          <p:nvPr userDrawn="1"/>
        </p:nvPicPr>
        <p:blipFill>
          <a:blip r:embed="rId4"/>
          <a:stretch>
            <a:fillRect/>
          </a:stretch>
        </p:blipFill>
        <p:spPr>
          <a:xfrm>
            <a:off x="0" y="0"/>
            <a:ext cx="9144000" cy="63124"/>
          </a:xfrm>
          <a:prstGeom prst="rect">
            <a:avLst/>
          </a:prstGeom>
        </p:spPr>
      </p:pic>
      <p:pic>
        <p:nvPicPr>
          <p:cNvPr id="16" name="Picture 15">
            <a:extLst>
              <a:ext uri="{FF2B5EF4-FFF2-40B4-BE49-F238E27FC236}">
                <a16:creationId xmlns:a16="http://schemas.microsoft.com/office/drawing/2014/main" id="{7CBCD569-0B83-E3BD-C102-596E71209FB3}"/>
              </a:ext>
            </a:extLst>
          </p:cNvPr>
          <p:cNvPicPr>
            <a:picLocks noChangeAspect="1"/>
          </p:cNvPicPr>
          <p:nvPr userDrawn="1"/>
        </p:nvPicPr>
        <p:blipFill rotWithShape="1">
          <a:blip r:embed="rId4"/>
          <a:srcRect t="7" b="-7"/>
          <a:stretch/>
        </p:blipFill>
        <p:spPr>
          <a:xfrm>
            <a:off x="-26525" y="4628497"/>
            <a:ext cx="9144000" cy="45719"/>
          </a:xfrm>
          <a:prstGeom prst="rect">
            <a:avLst/>
          </a:prstGeom>
        </p:spPr>
      </p:pic>
      <p:pic>
        <p:nvPicPr>
          <p:cNvPr id="9" name="Picture 8">
            <a:extLst>
              <a:ext uri="{FF2B5EF4-FFF2-40B4-BE49-F238E27FC236}">
                <a16:creationId xmlns:a16="http://schemas.microsoft.com/office/drawing/2014/main" id="{3602C53C-9900-ABA4-EE75-0F2B66AD1A8A}"/>
              </a:ext>
            </a:extLst>
          </p:cNvPr>
          <p:cNvPicPr>
            <a:picLocks noChangeAspect="1"/>
          </p:cNvPicPr>
          <p:nvPr userDrawn="1"/>
        </p:nvPicPr>
        <p:blipFill>
          <a:blip r:embed="rId5"/>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156415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6462" y="959964"/>
            <a:ext cx="7086599" cy="1102519"/>
          </a:xfrm>
        </p:spPr>
        <p:txBody>
          <a:bodyPr/>
          <a:lstStyle>
            <a:lvl1pPr algn="r">
              <a:defRPr>
                <a:solidFill>
                  <a:schemeClr val="tx2">
                    <a:lumMod val="50000"/>
                  </a:schemeClr>
                </a:solidFill>
              </a:defRPr>
            </a:lvl1pPr>
          </a:lstStyle>
          <a:p>
            <a:r>
              <a:rPr lang="en-US"/>
              <a:t>Click to edit Master title style</a:t>
            </a:r>
          </a:p>
        </p:txBody>
      </p:sp>
      <p:sp>
        <p:nvSpPr>
          <p:cNvPr id="3" name="Subtitle 2"/>
          <p:cNvSpPr>
            <a:spLocks noGrp="1"/>
          </p:cNvSpPr>
          <p:nvPr>
            <p:ph type="subTitle" idx="1"/>
          </p:nvPr>
        </p:nvSpPr>
        <p:spPr>
          <a:xfrm>
            <a:off x="1952260" y="2062483"/>
            <a:ext cx="6400800" cy="1314450"/>
          </a:xfrm>
        </p:spPr>
        <p:txBody>
          <a:bodyPr/>
          <a:lstStyle>
            <a:lvl1pPr marL="0" indent="0" algn="r">
              <a:buNone/>
              <a:defRPr>
                <a:solidFill>
                  <a:schemeClr val="tx2">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7" name="Picture 6">
            <a:extLst>
              <a:ext uri="{FF2B5EF4-FFF2-40B4-BE49-F238E27FC236}">
                <a16:creationId xmlns:a16="http://schemas.microsoft.com/office/drawing/2014/main" id="{6742E554-7BBD-157B-2308-B330986EE155}"/>
              </a:ext>
            </a:extLst>
          </p:cNvPr>
          <p:cNvPicPr>
            <a:picLocks noChangeAspect="1"/>
          </p:cNvPicPr>
          <p:nvPr userDrawn="1"/>
        </p:nvPicPr>
        <p:blipFill>
          <a:blip r:embed="rId2"/>
          <a:stretch>
            <a:fillRect/>
          </a:stretch>
        </p:blipFill>
        <p:spPr>
          <a:xfrm>
            <a:off x="-26525" y="1130300"/>
            <a:ext cx="2717800" cy="2882900"/>
          </a:xfrm>
          <a:prstGeom prst="rect">
            <a:avLst/>
          </a:prstGeom>
        </p:spPr>
      </p:pic>
      <p:pic>
        <p:nvPicPr>
          <p:cNvPr id="8" name="Picture 7">
            <a:extLst>
              <a:ext uri="{FF2B5EF4-FFF2-40B4-BE49-F238E27FC236}">
                <a16:creationId xmlns:a16="http://schemas.microsoft.com/office/drawing/2014/main" id="{3FC1A6C2-14F4-F793-9F47-6E5553345E77}"/>
              </a:ext>
            </a:extLst>
          </p:cNvPr>
          <p:cNvPicPr>
            <a:picLocks noChangeAspect="1"/>
          </p:cNvPicPr>
          <p:nvPr userDrawn="1"/>
        </p:nvPicPr>
        <p:blipFill>
          <a:blip r:embed="rId3"/>
          <a:stretch>
            <a:fillRect/>
          </a:stretch>
        </p:blipFill>
        <p:spPr>
          <a:xfrm>
            <a:off x="772593" y="4747421"/>
            <a:ext cx="2349500" cy="307794"/>
          </a:xfrm>
          <a:prstGeom prst="rect">
            <a:avLst/>
          </a:prstGeom>
        </p:spPr>
      </p:pic>
      <p:pic>
        <p:nvPicPr>
          <p:cNvPr id="10" name="Picture 9">
            <a:extLst>
              <a:ext uri="{FF2B5EF4-FFF2-40B4-BE49-F238E27FC236}">
                <a16:creationId xmlns:a16="http://schemas.microsoft.com/office/drawing/2014/main" id="{E22E0A22-8C61-77E3-2F00-D3FC39E939A0}"/>
              </a:ext>
            </a:extLst>
          </p:cNvPr>
          <p:cNvPicPr>
            <a:picLocks noChangeAspect="1"/>
          </p:cNvPicPr>
          <p:nvPr userDrawn="1"/>
        </p:nvPicPr>
        <p:blipFill>
          <a:blip r:embed="rId4"/>
          <a:stretch>
            <a:fillRect/>
          </a:stretch>
        </p:blipFill>
        <p:spPr>
          <a:xfrm>
            <a:off x="0" y="0"/>
            <a:ext cx="9144000" cy="63124"/>
          </a:xfrm>
          <a:prstGeom prst="rect">
            <a:avLst/>
          </a:prstGeom>
        </p:spPr>
      </p:pic>
      <p:pic>
        <p:nvPicPr>
          <p:cNvPr id="16" name="Picture 15">
            <a:extLst>
              <a:ext uri="{FF2B5EF4-FFF2-40B4-BE49-F238E27FC236}">
                <a16:creationId xmlns:a16="http://schemas.microsoft.com/office/drawing/2014/main" id="{7CBCD569-0B83-E3BD-C102-596E71209FB3}"/>
              </a:ext>
            </a:extLst>
          </p:cNvPr>
          <p:cNvPicPr>
            <a:picLocks noChangeAspect="1"/>
          </p:cNvPicPr>
          <p:nvPr userDrawn="1"/>
        </p:nvPicPr>
        <p:blipFill rotWithShape="1">
          <a:blip r:embed="rId4"/>
          <a:srcRect t="7" b="-7"/>
          <a:stretch/>
        </p:blipFill>
        <p:spPr>
          <a:xfrm>
            <a:off x="-26525" y="4628497"/>
            <a:ext cx="9144000" cy="45719"/>
          </a:xfrm>
          <a:prstGeom prst="rect">
            <a:avLst/>
          </a:prstGeom>
        </p:spPr>
      </p:pic>
      <p:pic>
        <p:nvPicPr>
          <p:cNvPr id="9" name="Picture 8">
            <a:extLst>
              <a:ext uri="{FF2B5EF4-FFF2-40B4-BE49-F238E27FC236}">
                <a16:creationId xmlns:a16="http://schemas.microsoft.com/office/drawing/2014/main" id="{8FEF2B87-F285-93FF-6C49-718753E3671F}"/>
              </a:ext>
            </a:extLst>
          </p:cNvPr>
          <p:cNvPicPr>
            <a:picLocks noChangeAspect="1"/>
          </p:cNvPicPr>
          <p:nvPr userDrawn="1"/>
        </p:nvPicPr>
        <p:blipFill>
          <a:blip r:embed="rId5"/>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12729878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9380"/>
            <a:ext cx="8229600" cy="573395"/>
          </a:xfrm>
        </p:spPr>
        <p:txBody>
          <a:bodyPr/>
          <a:lstStyle>
            <a:lvl1pPr>
              <a:defRPr>
                <a:solidFill>
                  <a:srgbClr val="0E1C58"/>
                </a:solidFill>
              </a:defRPr>
            </a:lvl1pPr>
          </a:lstStyle>
          <a:p>
            <a:r>
              <a:rPr lang="en-US"/>
              <a:t>Click to edit Master title style</a:t>
            </a:r>
          </a:p>
        </p:txBody>
      </p:sp>
      <p:sp>
        <p:nvSpPr>
          <p:cNvPr id="3" name="Content Placeholder 2"/>
          <p:cNvSpPr>
            <a:spLocks noGrp="1"/>
          </p:cNvSpPr>
          <p:nvPr>
            <p:ph idx="1"/>
          </p:nvPr>
        </p:nvSpPr>
        <p:spPr>
          <a:xfrm>
            <a:off x="457200" y="882625"/>
            <a:ext cx="8229600" cy="3394472"/>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73D2802-D886-0B63-DA15-E3C5DEF0CD14}"/>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8" name="Picture 7">
            <a:extLst>
              <a:ext uri="{FF2B5EF4-FFF2-40B4-BE49-F238E27FC236}">
                <a16:creationId xmlns:a16="http://schemas.microsoft.com/office/drawing/2014/main" id="{ED18E189-D079-A366-3705-A8DBC33F356B}"/>
              </a:ext>
            </a:extLst>
          </p:cNvPr>
          <p:cNvPicPr>
            <a:picLocks noChangeAspect="1"/>
          </p:cNvPicPr>
          <p:nvPr userDrawn="1"/>
        </p:nvPicPr>
        <p:blipFill>
          <a:blip r:embed="rId3"/>
          <a:stretch>
            <a:fillRect/>
          </a:stretch>
        </p:blipFill>
        <p:spPr>
          <a:xfrm>
            <a:off x="0" y="0"/>
            <a:ext cx="9144000" cy="63124"/>
          </a:xfrm>
          <a:prstGeom prst="rect">
            <a:avLst/>
          </a:prstGeom>
        </p:spPr>
      </p:pic>
      <p:pic>
        <p:nvPicPr>
          <p:cNvPr id="9" name="Picture 8">
            <a:extLst>
              <a:ext uri="{FF2B5EF4-FFF2-40B4-BE49-F238E27FC236}">
                <a16:creationId xmlns:a16="http://schemas.microsoft.com/office/drawing/2014/main" id="{4C384795-5525-C876-08FB-E4A73142B5A1}"/>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0" name="Picture 9">
            <a:extLst>
              <a:ext uri="{FF2B5EF4-FFF2-40B4-BE49-F238E27FC236}">
                <a16:creationId xmlns:a16="http://schemas.microsoft.com/office/drawing/2014/main" id="{EDF80018-6C42-FA03-7447-FF07587F266D}"/>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297978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9380"/>
            <a:ext cx="8229600" cy="573395"/>
          </a:xfrm>
        </p:spPr>
        <p:txBody>
          <a:bodyPr/>
          <a:lstStyle>
            <a:lvl1pPr>
              <a:defRPr>
                <a:solidFill>
                  <a:srgbClr val="0E1C58"/>
                </a:solidFill>
              </a:defRPr>
            </a:lvl1pPr>
          </a:lstStyle>
          <a:p>
            <a:r>
              <a:rPr lang="en-US"/>
              <a:t>Click to edit Master title style</a:t>
            </a:r>
          </a:p>
        </p:txBody>
      </p:sp>
      <p:sp>
        <p:nvSpPr>
          <p:cNvPr id="3" name="Content Placeholder 2"/>
          <p:cNvSpPr>
            <a:spLocks noGrp="1"/>
          </p:cNvSpPr>
          <p:nvPr>
            <p:ph idx="1"/>
          </p:nvPr>
        </p:nvSpPr>
        <p:spPr>
          <a:xfrm>
            <a:off x="457200" y="882625"/>
            <a:ext cx="8229600" cy="3394472"/>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73D2802-D886-0B63-DA15-E3C5DEF0CD14}"/>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8" name="Picture 7">
            <a:extLst>
              <a:ext uri="{FF2B5EF4-FFF2-40B4-BE49-F238E27FC236}">
                <a16:creationId xmlns:a16="http://schemas.microsoft.com/office/drawing/2014/main" id="{ED18E189-D079-A366-3705-A8DBC33F356B}"/>
              </a:ext>
            </a:extLst>
          </p:cNvPr>
          <p:cNvPicPr>
            <a:picLocks noChangeAspect="1"/>
          </p:cNvPicPr>
          <p:nvPr userDrawn="1"/>
        </p:nvPicPr>
        <p:blipFill>
          <a:blip r:embed="rId3"/>
          <a:stretch>
            <a:fillRect/>
          </a:stretch>
        </p:blipFill>
        <p:spPr>
          <a:xfrm>
            <a:off x="0" y="0"/>
            <a:ext cx="9144000" cy="63124"/>
          </a:xfrm>
          <a:prstGeom prst="rect">
            <a:avLst/>
          </a:prstGeom>
        </p:spPr>
      </p:pic>
      <p:pic>
        <p:nvPicPr>
          <p:cNvPr id="9" name="Picture 8">
            <a:extLst>
              <a:ext uri="{FF2B5EF4-FFF2-40B4-BE49-F238E27FC236}">
                <a16:creationId xmlns:a16="http://schemas.microsoft.com/office/drawing/2014/main" id="{4C384795-5525-C876-08FB-E4A73142B5A1}"/>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0" name="Picture 9">
            <a:extLst>
              <a:ext uri="{FF2B5EF4-FFF2-40B4-BE49-F238E27FC236}">
                <a16:creationId xmlns:a16="http://schemas.microsoft.com/office/drawing/2014/main" id="{D051D166-5CBF-458F-E5FC-231BF53E3236}"/>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318407050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rgbClr val="0E1C58"/>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171BD846-C287-F085-39EB-45DD701F54EC}"/>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8" name="Picture 7">
            <a:extLst>
              <a:ext uri="{FF2B5EF4-FFF2-40B4-BE49-F238E27FC236}">
                <a16:creationId xmlns:a16="http://schemas.microsoft.com/office/drawing/2014/main" id="{80C95253-99C1-2949-9506-C920A8E5F213}"/>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0" name="Picture 9">
            <a:extLst>
              <a:ext uri="{FF2B5EF4-FFF2-40B4-BE49-F238E27FC236}">
                <a16:creationId xmlns:a16="http://schemas.microsoft.com/office/drawing/2014/main" id="{4A0C893B-B00A-3076-2627-8EF0863F6F2C}"/>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407116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3814"/>
            <a:ext cx="8229600" cy="544529"/>
          </a:xfrm>
        </p:spPr>
        <p:txBody>
          <a:bodyPr/>
          <a:lstStyle>
            <a:lvl1pPr>
              <a:defRPr>
                <a:solidFill>
                  <a:srgbClr val="0E1C58"/>
                </a:solidFill>
              </a:defRPr>
            </a:lvl1pPr>
          </a:lstStyle>
          <a:p>
            <a:r>
              <a:rPr lang="en-US"/>
              <a:t>Click to edit Master title style</a:t>
            </a:r>
          </a:p>
        </p:txBody>
      </p:sp>
      <p:sp>
        <p:nvSpPr>
          <p:cNvPr id="3" name="Content Placeholder 2"/>
          <p:cNvSpPr>
            <a:spLocks noGrp="1"/>
          </p:cNvSpPr>
          <p:nvPr>
            <p:ph sz="half" idx="1"/>
          </p:nvPr>
        </p:nvSpPr>
        <p:spPr>
          <a:xfrm>
            <a:off x="457200" y="925923"/>
            <a:ext cx="4038600" cy="3394472"/>
          </a:xfrm>
        </p:spPr>
        <p:txBody>
          <a:bodyPr/>
          <a:lstStyle>
            <a:lvl1pPr>
              <a:defRPr sz="2100">
                <a:solidFill>
                  <a:srgbClr val="0E1C58"/>
                </a:solidFill>
              </a:defRPr>
            </a:lvl1pPr>
            <a:lvl2pPr>
              <a:defRPr sz="1800">
                <a:solidFill>
                  <a:srgbClr val="0E1C58"/>
                </a:solidFill>
              </a:defRPr>
            </a:lvl2pPr>
            <a:lvl3pPr>
              <a:defRPr sz="1500">
                <a:solidFill>
                  <a:srgbClr val="0E1C58"/>
                </a:solidFill>
              </a:defRPr>
            </a:lvl3pPr>
            <a:lvl4pPr>
              <a:defRPr sz="1350">
                <a:solidFill>
                  <a:srgbClr val="0E1C58"/>
                </a:solidFill>
              </a:defRPr>
            </a:lvl4pPr>
            <a:lvl5pPr>
              <a:defRPr sz="1350">
                <a:solidFill>
                  <a:srgbClr val="0E1C58"/>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25923"/>
            <a:ext cx="4038600" cy="3394472"/>
          </a:xfrm>
        </p:spPr>
        <p:txBody>
          <a:bodyPr/>
          <a:lstStyle>
            <a:lvl1pPr>
              <a:defRPr sz="2100">
                <a:solidFill>
                  <a:srgbClr val="0E1C58"/>
                </a:solidFill>
              </a:defRPr>
            </a:lvl1pPr>
            <a:lvl2pPr>
              <a:defRPr sz="1800">
                <a:solidFill>
                  <a:srgbClr val="0E1C58"/>
                </a:solidFill>
              </a:defRPr>
            </a:lvl2pPr>
            <a:lvl3pPr>
              <a:defRPr sz="1500">
                <a:solidFill>
                  <a:srgbClr val="0E1C58"/>
                </a:solidFill>
              </a:defRPr>
            </a:lvl3pPr>
            <a:lvl4pPr>
              <a:defRPr sz="1350">
                <a:solidFill>
                  <a:srgbClr val="0E1C58"/>
                </a:solidFill>
              </a:defRPr>
            </a:lvl4pPr>
            <a:lvl5pPr>
              <a:defRPr sz="1350">
                <a:solidFill>
                  <a:srgbClr val="0E1C58"/>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88285176-890E-F04F-FCAA-F81990C69127}"/>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9" name="Picture 8">
            <a:extLst>
              <a:ext uri="{FF2B5EF4-FFF2-40B4-BE49-F238E27FC236}">
                <a16:creationId xmlns:a16="http://schemas.microsoft.com/office/drawing/2014/main" id="{55021A12-2349-9E69-3CED-C0A9B2F0E522}"/>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1" name="Picture 10">
            <a:extLst>
              <a:ext uri="{FF2B5EF4-FFF2-40B4-BE49-F238E27FC236}">
                <a16:creationId xmlns:a16="http://schemas.microsoft.com/office/drawing/2014/main" id="{209F40BD-EBE4-4A73-BF3E-879421A87395}"/>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123600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47"/>
            <a:ext cx="8229600" cy="587828"/>
          </a:xfrm>
        </p:spPr>
        <p:txBody>
          <a:bodyPr/>
          <a:lstStyle>
            <a:lvl1pPr>
              <a:defRPr>
                <a:solidFill>
                  <a:srgbClr val="0E1C58"/>
                </a:solidFill>
              </a:defRPr>
            </a:lvl1pPr>
          </a:lstStyle>
          <a:p>
            <a:r>
              <a:rPr lang="en-US"/>
              <a:t>Click to edit Master title style</a:t>
            </a:r>
          </a:p>
        </p:txBody>
      </p:sp>
      <p:sp>
        <p:nvSpPr>
          <p:cNvPr id="3" name="Text Placeholder 2"/>
          <p:cNvSpPr>
            <a:spLocks noGrp="1"/>
          </p:cNvSpPr>
          <p:nvPr>
            <p:ph type="body" idx="1"/>
          </p:nvPr>
        </p:nvSpPr>
        <p:spPr>
          <a:xfrm>
            <a:off x="457200" y="862675"/>
            <a:ext cx="4040188" cy="479822"/>
          </a:xfrm>
        </p:spPr>
        <p:txBody>
          <a:bodyPr anchor="b"/>
          <a:lstStyle>
            <a:lvl1pPr marL="0" indent="0">
              <a:buNone/>
              <a:defRPr sz="1800" b="1">
                <a:solidFill>
                  <a:srgbClr val="0E1C5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342496"/>
            <a:ext cx="4040188" cy="2963466"/>
          </a:xfrm>
        </p:spPr>
        <p:txBody>
          <a:bodyPr/>
          <a:lstStyle>
            <a:lvl1pPr>
              <a:defRPr sz="1800">
                <a:solidFill>
                  <a:srgbClr val="0E1C58"/>
                </a:solidFill>
              </a:defRPr>
            </a:lvl1pPr>
            <a:lvl2pPr>
              <a:defRPr sz="1500">
                <a:solidFill>
                  <a:srgbClr val="0E1C58"/>
                </a:solidFill>
              </a:defRPr>
            </a:lvl2pPr>
            <a:lvl3pPr>
              <a:defRPr sz="1350">
                <a:solidFill>
                  <a:srgbClr val="0E1C58"/>
                </a:solidFill>
              </a:defRPr>
            </a:lvl3pPr>
            <a:lvl4pPr>
              <a:defRPr sz="1200">
                <a:solidFill>
                  <a:srgbClr val="0E1C58"/>
                </a:solidFill>
              </a:defRPr>
            </a:lvl4pPr>
            <a:lvl5pPr>
              <a:defRPr sz="1200">
                <a:solidFill>
                  <a:srgbClr val="0E1C58"/>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862675"/>
            <a:ext cx="4041775" cy="479822"/>
          </a:xfrm>
        </p:spPr>
        <p:txBody>
          <a:bodyPr anchor="b"/>
          <a:lstStyle>
            <a:lvl1pPr marL="0" indent="0">
              <a:buNone/>
              <a:defRPr sz="1800" b="1">
                <a:solidFill>
                  <a:srgbClr val="0E1C5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342496"/>
            <a:ext cx="4041775" cy="2963466"/>
          </a:xfrm>
        </p:spPr>
        <p:txBody>
          <a:bodyPr/>
          <a:lstStyle>
            <a:lvl1pPr>
              <a:defRPr sz="1800">
                <a:solidFill>
                  <a:srgbClr val="0E1C58"/>
                </a:solidFill>
              </a:defRPr>
            </a:lvl1pPr>
            <a:lvl2pPr>
              <a:defRPr sz="1500">
                <a:solidFill>
                  <a:srgbClr val="0E1C58"/>
                </a:solidFill>
              </a:defRPr>
            </a:lvl2pPr>
            <a:lvl3pPr>
              <a:defRPr sz="1350">
                <a:solidFill>
                  <a:srgbClr val="0E1C58"/>
                </a:solidFill>
              </a:defRPr>
            </a:lvl3pPr>
            <a:lvl4pPr>
              <a:defRPr sz="1200">
                <a:solidFill>
                  <a:srgbClr val="0E1C58"/>
                </a:solidFill>
              </a:defRPr>
            </a:lvl4pPr>
            <a:lvl5pPr>
              <a:defRPr sz="1200">
                <a:solidFill>
                  <a:srgbClr val="0E1C58"/>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32415D29-A769-AF17-0203-44817EE4295C}"/>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11" name="Picture 10">
            <a:extLst>
              <a:ext uri="{FF2B5EF4-FFF2-40B4-BE49-F238E27FC236}">
                <a16:creationId xmlns:a16="http://schemas.microsoft.com/office/drawing/2014/main" id="{E4B5D6F2-3F91-FEFC-50D9-EFC8C867C995}"/>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12" name="Picture 11">
            <a:extLst>
              <a:ext uri="{FF2B5EF4-FFF2-40B4-BE49-F238E27FC236}">
                <a16:creationId xmlns:a16="http://schemas.microsoft.com/office/drawing/2014/main" id="{7689BF86-D5AF-E9B4-87E6-5752688B2BA9}"/>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244801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47"/>
            <a:ext cx="8229600" cy="587828"/>
          </a:xfrm>
        </p:spPr>
        <p:txBody>
          <a:bodyPr/>
          <a:lstStyle>
            <a:lvl1pPr>
              <a:defRPr>
                <a:solidFill>
                  <a:srgbClr val="0E1C58"/>
                </a:solidFill>
              </a:defRPr>
            </a:lvl1pPr>
          </a:lstStyle>
          <a:p>
            <a:r>
              <a:rPr lang="en-US"/>
              <a:t>Click to edit Master title style</a:t>
            </a:r>
          </a:p>
        </p:txBody>
      </p:sp>
      <p:pic>
        <p:nvPicPr>
          <p:cNvPr id="6" name="Picture 5">
            <a:extLst>
              <a:ext uri="{FF2B5EF4-FFF2-40B4-BE49-F238E27FC236}">
                <a16:creationId xmlns:a16="http://schemas.microsoft.com/office/drawing/2014/main" id="{F393ABB3-F728-9AE1-FE5A-18C611B41A23}"/>
              </a:ext>
            </a:extLst>
          </p:cNvPr>
          <p:cNvPicPr>
            <a:picLocks noChangeAspect="1"/>
          </p:cNvPicPr>
          <p:nvPr userDrawn="1"/>
        </p:nvPicPr>
        <p:blipFill>
          <a:blip r:embed="rId2"/>
          <a:stretch>
            <a:fillRect/>
          </a:stretch>
        </p:blipFill>
        <p:spPr>
          <a:xfrm>
            <a:off x="772593" y="4747421"/>
            <a:ext cx="2349500" cy="307794"/>
          </a:xfrm>
          <a:prstGeom prst="rect">
            <a:avLst/>
          </a:prstGeom>
        </p:spPr>
      </p:pic>
      <p:pic>
        <p:nvPicPr>
          <p:cNvPr id="7" name="Picture 6">
            <a:extLst>
              <a:ext uri="{FF2B5EF4-FFF2-40B4-BE49-F238E27FC236}">
                <a16:creationId xmlns:a16="http://schemas.microsoft.com/office/drawing/2014/main" id="{DB57B01B-F5C0-00B0-73AA-784BA2E4A1A1}"/>
              </a:ext>
            </a:extLst>
          </p:cNvPr>
          <p:cNvPicPr>
            <a:picLocks noChangeAspect="1"/>
          </p:cNvPicPr>
          <p:nvPr userDrawn="1"/>
        </p:nvPicPr>
        <p:blipFill rotWithShape="1">
          <a:blip r:embed="rId3"/>
          <a:srcRect t="7" b="-7"/>
          <a:stretch/>
        </p:blipFill>
        <p:spPr>
          <a:xfrm>
            <a:off x="-26525" y="4628497"/>
            <a:ext cx="9144000" cy="45719"/>
          </a:xfrm>
          <a:prstGeom prst="rect">
            <a:avLst/>
          </a:prstGeom>
        </p:spPr>
      </p:pic>
      <p:pic>
        <p:nvPicPr>
          <p:cNvPr id="9" name="Picture 8">
            <a:extLst>
              <a:ext uri="{FF2B5EF4-FFF2-40B4-BE49-F238E27FC236}">
                <a16:creationId xmlns:a16="http://schemas.microsoft.com/office/drawing/2014/main" id="{0A02240D-905B-1BC7-7866-8E2F5A13C50B}"/>
              </a:ext>
            </a:extLst>
          </p:cNvPr>
          <p:cNvPicPr>
            <a:picLocks noChangeAspect="1"/>
          </p:cNvPicPr>
          <p:nvPr userDrawn="1"/>
        </p:nvPicPr>
        <p:blipFill>
          <a:blip r:embed="rId4"/>
          <a:stretch>
            <a:fillRect/>
          </a:stretch>
        </p:blipFill>
        <p:spPr>
          <a:xfrm>
            <a:off x="7279411" y="4747421"/>
            <a:ext cx="1073649" cy="233141"/>
          </a:xfrm>
          <a:prstGeom prst="rect">
            <a:avLst/>
          </a:prstGeom>
        </p:spPr>
      </p:pic>
    </p:spTree>
    <p:extLst>
      <p:ext uri="{BB962C8B-B14F-4D97-AF65-F5344CB8AC3E}">
        <p14:creationId xmlns:p14="http://schemas.microsoft.com/office/powerpoint/2010/main" val="258441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C2D0D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B6FFB1D-2CDD-CF44-93B1-657627E239FD}" type="datetimeFigureOut">
              <a:rPr lang="en-US" smtClean="0"/>
              <a:t>8/28/2023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852AB70-ACF7-B149-9279-6350C00EEE48}" type="slidenum">
              <a:rPr lang="en-US" smtClean="0"/>
              <a:t>‹#›</a:t>
            </a:fld>
            <a:endParaRPr lang="en-US"/>
          </a:p>
        </p:txBody>
      </p:sp>
    </p:spTree>
    <p:extLst>
      <p:ext uri="{BB962C8B-B14F-4D97-AF65-F5344CB8AC3E}">
        <p14:creationId xmlns:p14="http://schemas.microsoft.com/office/powerpoint/2010/main" val="31188548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3" r:id="rId15"/>
    <p:sldLayoutId id="2147483664" r:id="rId16"/>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elixir.bootlin.com/linux/v4.20/source/arch/x86/entry/syscalls/syscall_32.tb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Compilation and System Calls</a:t>
            </a:r>
          </a:p>
        </p:txBody>
      </p:sp>
      <p:sp>
        <p:nvSpPr>
          <p:cNvPr id="3" name="Subtitle 2"/>
          <p:cNvSpPr>
            <a:spLocks noGrp="1"/>
          </p:cNvSpPr>
          <p:nvPr>
            <p:ph type="subTitle" idx="1"/>
          </p:nvPr>
        </p:nvSpPr>
        <p:spPr/>
        <p:txBody>
          <a:bodyPr>
            <a:normAutofit lnSpcReduction="10000"/>
          </a:bodyPr>
          <a:lstStyle/>
          <a:p>
            <a:r>
              <a:rPr lang="en-US"/>
              <a:t>Sandeep </a:t>
            </a:r>
            <a:r>
              <a:rPr lang="en-US" err="1"/>
              <a:t>Neema</a:t>
            </a:r>
            <a:endParaRPr lang="en-US"/>
          </a:p>
          <a:p>
            <a:r>
              <a:rPr lang="en-US"/>
              <a:t>Will </a:t>
            </a:r>
            <a:r>
              <a:rPr lang="en-US" err="1"/>
              <a:t>Hedgecock</a:t>
            </a:r>
            <a:endParaRPr lang="en-US"/>
          </a:p>
          <a:p>
            <a:r>
              <a:rPr lang="en-US"/>
              <a:t>Bryan Ward</a:t>
            </a:r>
          </a:p>
        </p:txBody>
      </p:sp>
    </p:spTree>
    <p:extLst>
      <p:ext uri="{BB962C8B-B14F-4D97-AF65-F5344CB8AC3E}">
        <p14:creationId xmlns:p14="http://schemas.microsoft.com/office/powerpoint/2010/main" val="239086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D490-DFA4-D23E-7A73-DEB5CA0218A1}"/>
              </a:ext>
            </a:extLst>
          </p:cNvPr>
          <p:cNvSpPr>
            <a:spLocks noGrp="1"/>
          </p:cNvSpPr>
          <p:nvPr>
            <p:ph type="ctrTitle"/>
          </p:nvPr>
        </p:nvSpPr>
        <p:spPr/>
        <p:txBody>
          <a:bodyPr/>
          <a:lstStyle/>
          <a:p>
            <a:r>
              <a:rPr lang="en-US"/>
              <a:t>Compilation: From Source Code</a:t>
            </a:r>
            <a:br>
              <a:rPr lang="en-US"/>
            </a:br>
            <a:r>
              <a:rPr lang="en-US"/>
              <a:t>to Runnable Program</a:t>
            </a:r>
          </a:p>
        </p:txBody>
      </p:sp>
    </p:spTree>
    <p:extLst>
      <p:ext uri="{BB962C8B-B14F-4D97-AF65-F5344CB8AC3E}">
        <p14:creationId xmlns:p14="http://schemas.microsoft.com/office/powerpoint/2010/main" val="132256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16B1-082D-471A-165F-769EA94E869E}"/>
              </a:ext>
            </a:extLst>
          </p:cNvPr>
          <p:cNvSpPr>
            <a:spLocks noGrp="1"/>
          </p:cNvSpPr>
          <p:nvPr>
            <p:ph type="title"/>
          </p:nvPr>
        </p:nvSpPr>
        <p:spPr/>
        <p:txBody>
          <a:bodyPr>
            <a:normAutofit fontScale="90000"/>
          </a:bodyPr>
          <a:lstStyle/>
          <a:p>
            <a:r>
              <a:rPr lang="en-US"/>
              <a:t>From Source to Running Program in C</a:t>
            </a:r>
          </a:p>
        </p:txBody>
      </p:sp>
      <p:sp>
        <p:nvSpPr>
          <p:cNvPr id="3" name="Content Placeholder 2">
            <a:extLst>
              <a:ext uri="{FF2B5EF4-FFF2-40B4-BE49-F238E27FC236}">
                <a16:creationId xmlns:a16="http://schemas.microsoft.com/office/drawing/2014/main" id="{ED45566D-0DFF-37FE-06EE-45DD453F0B9B}"/>
              </a:ext>
            </a:extLst>
          </p:cNvPr>
          <p:cNvSpPr>
            <a:spLocks noGrp="1"/>
          </p:cNvSpPr>
          <p:nvPr>
            <p:ph idx="1"/>
          </p:nvPr>
        </p:nvSpPr>
        <p:spPr>
          <a:xfrm>
            <a:off x="457200" y="1083150"/>
            <a:ext cx="8229600" cy="3039670"/>
          </a:xfrm>
        </p:spPr>
        <p:txBody>
          <a:bodyPr>
            <a:normAutofit/>
          </a:bodyPr>
          <a:lstStyle/>
          <a:p>
            <a:pPr>
              <a:spcAft>
                <a:spcPts val="600"/>
              </a:spcAft>
            </a:pPr>
            <a:r>
              <a:rPr lang="en-US"/>
              <a:t>We begin with a source file saved as text (e.g., </a:t>
            </a:r>
            <a:r>
              <a:rPr lang="en-US" err="1"/>
              <a:t>prog.c</a:t>
            </a:r>
            <a:r>
              <a:rPr lang="en-US"/>
              <a:t>)</a:t>
            </a:r>
            <a:endParaRPr lang="en-US" sz="1000"/>
          </a:p>
          <a:p>
            <a:pPr marL="914400" lvl="1" indent="-317500" algn="l" rtl="0">
              <a:spcBef>
                <a:spcPts val="0"/>
              </a:spcBef>
              <a:spcAft>
                <a:spcPts val="0"/>
              </a:spcAft>
              <a:buSzPts val="1400"/>
              <a:buChar char="○"/>
            </a:pPr>
            <a:r>
              <a:rPr lang="en-US"/>
              <a:t>This is a sequence of bits organized into 8-bit chunks called bytes</a:t>
            </a:r>
          </a:p>
          <a:p>
            <a:pPr marL="1214437" lvl="2" indent="-317500">
              <a:spcBef>
                <a:spcPts val="0"/>
              </a:spcBef>
              <a:spcAft>
                <a:spcPts val="600"/>
              </a:spcAft>
              <a:buSzPts val="1400"/>
              <a:buChar char="○"/>
            </a:pPr>
            <a:r>
              <a:rPr lang="en-US"/>
              <a:t>Each byte represents a character</a:t>
            </a:r>
          </a:p>
          <a:p>
            <a:pPr marL="914400" lvl="1" indent="-317500" algn="l" rtl="0">
              <a:spcBef>
                <a:spcPts val="0"/>
              </a:spcBef>
              <a:spcAft>
                <a:spcPts val="0"/>
              </a:spcAft>
              <a:buSzPts val="1400"/>
              <a:buChar char="○"/>
            </a:pPr>
            <a:r>
              <a:rPr lang="en-US"/>
              <a:t>ASCII/UTF-8: Unique byte-sized integer value for each character </a:t>
            </a:r>
          </a:p>
          <a:p>
            <a:pPr marL="1214437" lvl="2" indent="-317500">
              <a:spcBef>
                <a:spcPts val="0"/>
              </a:spcBef>
              <a:buSzPts val="1400"/>
              <a:buChar char="○"/>
            </a:pPr>
            <a:r>
              <a:rPr lang="en-US"/>
              <a:t>Source file stored as sequence of bytes</a:t>
            </a:r>
          </a:p>
          <a:p>
            <a:pPr marL="1214437" lvl="2" indent="-317500">
              <a:spcBef>
                <a:spcPts val="0"/>
              </a:spcBef>
              <a:spcAft>
                <a:spcPts val="600"/>
              </a:spcAft>
              <a:buSzPts val="1400"/>
              <a:buChar char="○"/>
            </a:pPr>
            <a:r>
              <a:rPr lang="en-US"/>
              <a:t>Files consisting exclusively of ASCII or UTF-8 characters are text files; binary files otherwise</a:t>
            </a:r>
          </a:p>
          <a:p>
            <a:pPr marL="914400" lvl="1" indent="-317500" algn="l" rtl="0">
              <a:spcBef>
                <a:spcPts val="0"/>
              </a:spcBef>
              <a:spcAft>
                <a:spcPts val="0"/>
              </a:spcAft>
              <a:buSzPts val="1400"/>
              <a:buChar char="○"/>
            </a:pPr>
            <a:r>
              <a:rPr lang="en-US"/>
              <a:t>All files are just bits</a:t>
            </a:r>
          </a:p>
          <a:p>
            <a:pPr marL="1214437" lvl="2" indent="-317500">
              <a:spcBef>
                <a:spcPts val="0"/>
              </a:spcBef>
              <a:buSzPts val="1400"/>
              <a:buChar char="○"/>
            </a:pPr>
            <a:r>
              <a:rPr lang="en-US"/>
              <a:t>Distinguishing difference is the context in which we view them</a:t>
            </a:r>
          </a:p>
          <a:p>
            <a:endParaRPr lang="en-US"/>
          </a:p>
        </p:txBody>
      </p:sp>
    </p:spTree>
    <p:extLst>
      <p:ext uri="{BB962C8B-B14F-4D97-AF65-F5344CB8AC3E}">
        <p14:creationId xmlns:p14="http://schemas.microsoft.com/office/powerpoint/2010/main" val="20309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F2D9-4026-8FD4-AE4D-5324519265D4}"/>
              </a:ext>
            </a:extLst>
          </p:cNvPr>
          <p:cNvSpPr>
            <a:spLocks noGrp="1"/>
          </p:cNvSpPr>
          <p:nvPr>
            <p:ph type="title"/>
          </p:nvPr>
        </p:nvSpPr>
        <p:spPr/>
        <p:txBody>
          <a:bodyPr>
            <a:normAutofit fontScale="90000"/>
          </a:bodyPr>
          <a:lstStyle/>
          <a:p>
            <a:r>
              <a:rPr lang="en-US"/>
              <a:t>From Source to Running Program</a:t>
            </a:r>
          </a:p>
        </p:txBody>
      </p:sp>
      <p:sp>
        <p:nvSpPr>
          <p:cNvPr id="3" name="Content Placeholder 2">
            <a:extLst>
              <a:ext uri="{FF2B5EF4-FFF2-40B4-BE49-F238E27FC236}">
                <a16:creationId xmlns:a16="http://schemas.microsoft.com/office/drawing/2014/main" id="{32DFA960-92CA-A4F1-3B2E-8C02F37C4CAE}"/>
              </a:ext>
            </a:extLst>
          </p:cNvPr>
          <p:cNvSpPr>
            <a:spLocks noGrp="1"/>
          </p:cNvSpPr>
          <p:nvPr>
            <p:ph idx="1"/>
          </p:nvPr>
        </p:nvSpPr>
        <p:spPr>
          <a:xfrm>
            <a:off x="457200" y="818457"/>
            <a:ext cx="8229600" cy="2621295"/>
          </a:xfrm>
        </p:spPr>
        <p:txBody>
          <a:bodyPr>
            <a:normAutofit fontScale="85000" lnSpcReduction="20000"/>
          </a:bodyPr>
          <a:lstStyle/>
          <a:p>
            <a:r>
              <a:rPr lang="en-US"/>
              <a:t>Before it can run, source code must be translated into a sequence of machine-language instructions</a:t>
            </a:r>
          </a:p>
          <a:p>
            <a:pPr marL="914400" lvl="1" indent="-317500" algn="l" rtl="0">
              <a:spcBef>
                <a:spcPts val="0"/>
              </a:spcBef>
              <a:spcAft>
                <a:spcPts val="600"/>
              </a:spcAft>
              <a:buSzPts val="1400"/>
              <a:buChar char="○"/>
            </a:pPr>
            <a:r>
              <a:rPr lang="en-US"/>
              <a:t>Packaged into a form called an “executable object program” and stored as a binary file on disk</a:t>
            </a:r>
          </a:p>
          <a:p>
            <a:pPr marL="457200" lvl="0" indent="-342900" algn="l" rtl="0">
              <a:spcBef>
                <a:spcPts val="0"/>
              </a:spcBef>
              <a:spcAft>
                <a:spcPts val="600"/>
              </a:spcAft>
              <a:buSzPts val="1800"/>
              <a:buChar char="●"/>
            </a:pPr>
            <a:r>
              <a:rPr lang="en-US"/>
              <a:t>Translation is done by a </a:t>
            </a:r>
            <a:r>
              <a:rPr lang="en-US" b="1"/>
              <a:t>compiler</a:t>
            </a:r>
          </a:p>
          <a:p>
            <a:pPr marL="457200" lvl="0" indent="-342900" algn="l" rtl="0">
              <a:spcBef>
                <a:spcPts val="0"/>
              </a:spcBef>
              <a:spcAft>
                <a:spcPts val="0"/>
              </a:spcAft>
              <a:buSzPts val="1800"/>
              <a:buChar char="●"/>
            </a:pPr>
            <a:r>
              <a:rPr lang="en-US"/>
              <a:t>Individual steps of compilation can be seen with:</a:t>
            </a:r>
          </a:p>
          <a:p>
            <a:pPr marL="914400" lvl="1" indent="-317500" algn="l" rtl="0">
              <a:spcBef>
                <a:spcPts val="0"/>
              </a:spcBef>
              <a:spcAft>
                <a:spcPts val="0"/>
              </a:spcAft>
              <a:buSzPts val="1400"/>
              <a:buChar char="○"/>
            </a:pPr>
            <a:r>
              <a:rPr lang="en-US" err="1"/>
              <a:t>gcc</a:t>
            </a:r>
            <a:r>
              <a:rPr lang="en-US"/>
              <a:t> -E </a:t>
            </a:r>
            <a:r>
              <a:rPr lang="en-US" err="1"/>
              <a:t>hello.c</a:t>
            </a:r>
            <a:r>
              <a:rPr lang="en-US"/>
              <a:t> -o </a:t>
            </a:r>
            <a:r>
              <a:rPr lang="en-US" err="1"/>
              <a:t>hello.i</a:t>
            </a:r>
            <a:r>
              <a:rPr lang="en-US"/>
              <a:t>  // produces a modified source program</a:t>
            </a:r>
          </a:p>
          <a:p>
            <a:pPr marL="914400" lvl="1" indent="-317500" algn="l" rtl="0">
              <a:spcBef>
                <a:spcPts val="0"/>
              </a:spcBef>
              <a:spcAft>
                <a:spcPts val="0"/>
              </a:spcAft>
              <a:buSzPts val="1400"/>
              <a:buChar char="○"/>
            </a:pPr>
            <a:r>
              <a:rPr lang="en-US" err="1"/>
              <a:t>gcc</a:t>
            </a:r>
            <a:r>
              <a:rPr lang="en-US"/>
              <a:t> -S </a:t>
            </a:r>
            <a:r>
              <a:rPr lang="en-US" err="1"/>
              <a:t>hello.i</a:t>
            </a:r>
            <a:r>
              <a:rPr lang="en-US"/>
              <a:t>  // produces an assembly language program</a:t>
            </a:r>
          </a:p>
          <a:p>
            <a:pPr marL="914400" lvl="1" indent="-317500" algn="l" rtl="0">
              <a:spcBef>
                <a:spcPts val="0"/>
              </a:spcBef>
              <a:spcAft>
                <a:spcPts val="0"/>
              </a:spcAft>
              <a:buSzPts val="1400"/>
              <a:buChar char="○"/>
            </a:pPr>
            <a:r>
              <a:rPr lang="en-US" err="1"/>
              <a:t>gcc</a:t>
            </a:r>
            <a:r>
              <a:rPr lang="en-US"/>
              <a:t> -c </a:t>
            </a:r>
            <a:r>
              <a:rPr lang="en-US" err="1"/>
              <a:t>hello.s</a:t>
            </a:r>
            <a:r>
              <a:rPr lang="en-US"/>
              <a:t>  // produces a binary object file</a:t>
            </a:r>
          </a:p>
          <a:p>
            <a:pPr marL="914400" lvl="1" indent="-317500" algn="l" rtl="0">
              <a:spcBef>
                <a:spcPts val="0"/>
              </a:spcBef>
              <a:spcAft>
                <a:spcPts val="0"/>
              </a:spcAft>
              <a:buSzPts val="1400"/>
              <a:buChar char="○"/>
            </a:pPr>
            <a:r>
              <a:rPr lang="en-US" err="1"/>
              <a:t>gcc</a:t>
            </a:r>
            <a:r>
              <a:rPr lang="en-US"/>
              <a:t> </a:t>
            </a:r>
            <a:r>
              <a:rPr lang="en-US" err="1"/>
              <a:t>hello.o</a:t>
            </a:r>
            <a:r>
              <a:rPr lang="en-US"/>
              <a:t>  // produces a linked executable</a:t>
            </a:r>
          </a:p>
          <a:p>
            <a:endParaRPr lang="en-US"/>
          </a:p>
        </p:txBody>
      </p:sp>
      <p:pic>
        <p:nvPicPr>
          <p:cNvPr id="4" name="Google Shape;94;p19">
            <a:extLst>
              <a:ext uri="{FF2B5EF4-FFF2-40B4-BE49-F238E27FC236}">
                <a16:creationId xmlns:a16="http://schemas.microsoft.com/office/drawing/2014/main" id="{87DA4D82-6359-8D8F-C540-DC54C704E7B7}"/>
              </a:ext>
            </a:extLst>
          </p:cNvPr>
          <p:cNvPicPr preferRelativeResize="0"/>
          <p:nvPr/>
        </p:nvPicPr>
        <p:blipFill>
          <a:blip r:embed="rId2">
            <a:alphaModFix/>
          </a:blip>
          <a:stretch>
            <a:fillRect/>
          </a:stretch>
        </p:blipFill>
        <p:spPr>
          <a:xfrm>
            <a:off x="1915699" y="3471836"/>
            <a:ext cx="5312602" cy="1093250"/>
          </a:xfrm>
          <a:prstGeom prst="rect">
            <a:avLst/>
          </a:prstGeom>
          <a:noFill/>
          <a:ln>
            <a:noFill/>
          </a:ln>
        </p:spPr>
      </p:pic>
    </p:spTree>
    <p:extLst>
      <p:ext uri="{BB962C8B-B14F-4D97-AF65-F5344CB8AC3E}">
        <p14:creationId xmlns:p14="http://schemas.microsoft.com/office/powerpoint/2010/main" val="349406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F412-D7EB-6613-0AA4-D3CF066B19C1}"/>
              </a:ext>
            </a:extLst>
          </p:cNvPr>
          <p:cNvSpPr>
            <a:spLocks noGrp="1"/>
          </p:cNvSpPr>
          <p:nvPr>
            <p:ph type="title"/>
          </p:nvPr>
        </p:nvSpPr>
        <p:spPr/>
        <p:txBody>
          <a:bodyPr>
            <a:normAutofit fontScale="90000"/>
          </a:bodyPr>
          <a:lstStyle/>
          <a:p>
            <a:r>
              <a:rPr lang="en-US"/>
              <a:t>From Source to Running Program</a:t>
            </a:r>
          </a:p>
        </p:txBody>
      </p:sp>
      <p:sp>
        <p:nvSpPr>
          <p:cNvPr id="3" name="Content Placeholder 2">
            <a:extLst>
              <a:ext uri="{FF2B5EF4-FFF2-40B4-BE49-F238E27FC236}">
                <a16:creationId xmlns:a16="http://schemas.microsoft.com/office/drawing/2014/main" id="{CBE27209-E768-AF61-4E31-5A692D2DA9AC}"/>
              </a:ext>
            </a:extLst>
          </p:cNvPr>
          <p:cNvSpPr>
            <a:spLocks noGrp="1"/>
          </p:cNvSpPr>
          <p:nvPr>
            <p:ph idx="1"/>
          </p:nvPr>
        </p:nvSpPr>
        <p:spPr>
          <a:xfrm>
            <a:off x="272717" y="1035024"/>
            <a:ext cx="4844783" cy="3394472"/>
          </a:xfrm>
        </p:spPr>
        <p:txBody>
          <a:bodyPr>
            <a:normAutofit fontScale="92500" lnSpcReduction="10000"/>
          </a:bodyPr>
          <a:lstStyle/>
          <a:p>
            <a:pPr marL="457200" lvl="0" indent="-342900" algn="l" rtl="0">
              <a:spcBef>
                <a:spcPts val="0"/>
              </a:spcBef>
              <a:spcAft>
                <a:spcPts val="600"/>
              </a:spcAft>
              <a:buSzPts val="1800"/>
              <a:buChar char="●"/>
            </a:pPr>
            <a:r>
              <a:rPr lang="en-US"/>
              <a:t>Running “hello world”</a:t>
            </a:r>
          </a:p>
          <a:p>
            <a:pPr marL="914400" lvl="1" indent="-317500" algn="l" rtl="0">
              <a:spcBef>
                <a:spcPts val="0"/>
              </a:spcBef>
              <a:spcAft>
                <a:spcPts val="600"/>
              </a:spcAft>
              <a:buSzPts val="1400"/>
              <a:buChar char="○"/>
            </a:pPr>
            <a:r>
              <a:rPr lang="en-US"/>
              <a:t>The shell then loads the executable “hello” file by executing instructions that copy the code and data in the “hello” object file into main memory. DMA allows the data to go from disk to main memory directly.</a:t>
            </a:r>
          </a:p>
          <a:p>
            <a:pPr marL="914400" marR="0" lvl="1" indent="-317500" algn="l" rtl="0">
              <a:spcBef>
                <a:spcPts val="0"/>
              </a:spcBef>
              <a:spcAft>
                <a:spcPts val="0"/>
              </a:spcAft>
              <a:buClr>
                <a:schemeClr val="dk2"/>
              </a:buClr>
              <a:buSzPts val="1400"/>
              <a:buFont typeface="Arial"/>
              <a:buChar char="○"/>
            </a:pPr>
            <a:r>
              <a:rPr lang="en-US"/>
              <a:t>Once the code and data are in memory, the OS switches to the “hello” process and begins executing its instructions</a:t>
            </a:r>
          </a:p>
          <a:p>
            <a:endParaRPr lang="en-US"/>
          </a:p>
        </p:txBody>
      </p:sp>
      <p:pic>
        <p:nvPicPr>
          <p:cNvPr id="4" name="Google Shape;108;p21">
            <a:extLst>
              <a:ext uri="{FF2B5EF4-FFF2-40B4-BE49-F238E27FC236}">
                <a16:creationId xmlns:a16="http://schemas.microsoft.com/office/drawing/2014/main" id="{A5010979-5C7F-F641-7197-DAA1018C88B3}"/>
              </a:ext>
            </a:extLst>
          </p:cNvPr>
          <p:cNvPicPr preferRelativeResize="0"/>
          <p:nvPr/>
        </p:nvPicPr>
        <p:blipFill>
          <a:blip r:embed="rId2">
            <a:alphaModFix/>
          </a:blip>
          <a:stretch>
            <a:fillRect/>
          </a:stretch>
        </p:blipFill>
        <p:spPr>
          <a:xfrm>
            <a:off x="5301983" y="1236164"/>
            <a:ext cx="3605711" cy="2671172"/>
          </a:xfrm>
          <a:prstGeom prst="rect">
            <a:avLst/>
          </a:prstGeom>
          <a:noFill/>
          <a:ln>
            <a:noFill/>
          </a:ln>
        </p:spPr>
      </p:pic>
    </p:spTree>
    <p:extLst>
      <p:ext uri="{BB962C8B-B14F-4D97-AF65-F5344CB8AC3E}">
        <p14:creationId xmlns:p14="http://schemas.microsoft.com/office/powerpoint/2010/main" val="350762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873-D8DF-C1D7-B58E-80BCDBBE1259}"/>
              </a:ext>
            </a:extLst>
          </p:cNvPr>
          <p:cNvSpPr>
            <a:spLocks noGrp="1"/>
          </p:cNvSpPr>
          <p:nvPr>
            <p:ph type="title"/>
          </p:nvPr>
        </p:nvSpPr>
        <p:spPr/>
        <p:txBody>
          <a:bodyPr>
            <a:normAutofit fontScale="90000"/>
          </a:bodyPr>
          <a:lstStyle/>
          <a:p>
            <a:r>
              <a:rPr lang="en-US"/>
              <a:t>From Source to Running Program</a:t>
            </a:r>
          </a:p>
        </p:txBody>
      </p:sp>
      <p:sp>
        <p:nvSpPr>
          <p:cNvPr id="3" name="Content Placeholder 2">
            <a:extLst>
              <a:ext uri="{FF2B5EF4-FFF2-40B4-BE49-F238E27FC236}">
                <a16:creationId xmlns:a16="http://schemas.microsoft.com/office/drawing/2014/main" id="{CA580CC6-96FE-2955-3EDF-A842618889A2}"/>
              </a:ext>
            </a:extLst>
          </p:cNvPr>
          <p:cNvSpPr>
            <a:spLocks noGrp="1"/>
          </p:cNvSpPr>
          <p:nvPr>
            <p:ph idx="1"/>
          </p:nvPr>
        </p:nvSpPr>
        <p:spPr>
          <a:xfrm>
            <a:off x="232612" y="882625"/>
            <a:ext cx="3744930" cy="3394472"/>
          </a:xfrm>
        </p:spPr>
        <p:txBody>
          <a:bodyPr>
            <a:normAutofit/>
          </a:bodyPr>
          <a:lstStyle/>
          <a:p>
            <a:pPr marL="457200" lvl="0" indent="-342900" algn="l" rtl="0">
              <a:spcBef>
                <a:spcPts val="0"/>
              </a:spcBef>
              <a:spcAft>
                <a:spcPts val="0"/>
              </a:spcAft>
              <a:buSzPts val="1800"/>
              <a:buChar char="●"/>
            </a:pPr>
            <a:r>
              <a:rPr lang="en-US"/>
              <a:t>Running “hello world”</a:t>
            </a:r>
          </a:p>
          <a:p>
            <a:pPr marL="457200" lvl="0" indent="-342900" algn="l" rtl="0">
              <a:spcBef>
                <a:spcPts val="0"/>
              </a:spcBef>
              <a:spcAft>
                <a:spcPts val="0"/>
              </a:spcAft>
              <a:buSzPts val="1800"/>
              <a:buChar char="●"/>
            </a:pPr>
            <a:r>
              <a:rPr lang="en-US"/>
              <a:t>These instructions copy the data bytes “hello, world\n” from main memory to a register</a:t>
            </a:r>
          </a:p>
          <a:p>
            <a:pPr marL="457200" lvl="0" indent="-342900" algn="l" rtl="0">
              <a:spcBef>
                <a:spcPts val="0"/>
              </a:spcBef>
              <a:spcAft>
                <a:spcPts val="0"/>
              </a:spcAft>
              <a:buSzPts val="1800"/>
              <a:buChar char="●"/>
            </a:pPr>
            <a:r>
              <a:rPr lang="en-US"/>
              <a:t>From there they go to the display device where they are displayed on the screen</a:t>
            </a:r>
          </a:p>
          <a:p>
            <a:pPr marL="0" indent="0">
              <a:buNone/>
            </a:pPr>
            <a:endParaRPr lang="en-US"/>
          </a:p>
        </p:txBody>
      </p:sp>
      <p:pic>
        <p:nvPicPr>
          <p:cNvPr id="4" name="Google Shape;115;p22">
            <a:extLst>
              <a:ext uri="{FF2B5EF4-FFF2-40B4-BE49-F238E27FC236}">
                <a16:creationId xmlns:a16="http://schemas.microsoft.com/office/drawing/2014/main" id="{916CA54F-BC22-76A7-6EF3-F5136EC76C7A}"/>
              </a:ext>
            </a:extLst>
          </p:cNvPr>
          <p:cNvPicPr preferRelativeResize="0"/>
          <p:nvPr/>
        </p:nvPicPr>
        <p:blipFill>
          <a:blip r:embed="rId2">
            <a:alphaModFix/>
          </a:blip>
          <a:stretch>
            <a:fillRect/>
          </a:stretch>
        </p:blipFill>
        <p:spPr>
          <a:xfrm>
            <a:off x="4045550" y="1384372"/>
            <a:ext cx="4930009" cy="2390978"/>
          </a:xfrm>
          <a:prstGeom prst="rect">
            <a:avLst/>
          </a:prstGeom>
          <a:noFill/>
          <a:ln>
            <a:noFill/>
          </a:ln>
        </p:spPr>
      </p:pic>
    </p:spTree>
    <p:extLst>
      <p:ext uri="{BB962C8B-B14F-4D97-AF65-F5344CB8AC3E}">
        <p14:creationId xmlns:p14="http://schemas.microsoft.com/office/powerpoint/2010/main" val="28033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D490-DFA4-D23E-7A73-DEB5CA0218A1}"/>
              </a:ext>
            </a:extLst>
          </p:cNvPr>
          <p:cNvSpPr>
            <a:spLocks noGrp="1"/>
          </p:cNvSpPr>
          <p:nvPr>
            <p:ph type="ctrTitle"/>
          </p:nvPr>
        </p:nvSpPr>
        <p:spPr/>
        <p:txBody>
          <a:bodyPr/>
          <a:lstStyle/>
          <a:p>
            <a:r>
              <a:rPr lang="en-US"/>
              <a:t>What is an Operating System?</a:t>
            </a:r>
          </a:p>
        </p:txBody>
      </p:sp>
    </p:spTree>
    <p:extLst>
      <p:ext uri="{BB962C8B-B14F-4D97-AF65-F5344CB8AC3E}">
        <p14:creationId xmlns:p14="http://schemas.microsoft.com/office/powerpoint/2010/main" val="240633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Operating System: Definition</a:t>
            </a:r>
            <a:endParaRPr/>
          </a:p>
        </p:txBody>
      </p:sp>
      <p:sp>
        <p:nvSpPr>
          <p:cNvPr id="61" name="Google Shape;61;p14"/>
          <p:cNvSpPr txBox="1">
            <a:spLocks noGrp="1"/>
          </p:cNvSpPr>
          <p:nvPr>
            <p:ph idx="1"/>
          </p:nvPr>
        </p:nvSpPr>
        <p:spPr>
          <a:xfrm>
            <a:off x="417095" y="882625"/>
            <a:ext cx="8229600" cy="3394472"/>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sz="1800"/>
              <a:t>Many definitions</a:t>
            </a:r>
            <a:endParaRPr sz="1800"/>
          </a:p>
          <a:p>
            <a:pPr marL="914400" lvl="1" indent="-298450" rtl="0">
              <a:spcBef>
                <a:spcPts val="0"/>
              </a:spcBef>
              <a:spcAft>
                <a:spcPts val="0"/>
              </a:spcAft>
              <a:buClr>
                <a:schemeClr val="dk1"/>
              </a:buClr>
              <a:buSzPts val="1100"/>
              <a:buChar char="○"/>
            </a:pPr>
            <a:r>
              <a:rPr lang="en" sz="1800"/>
              <a:t>A program that shares a computer among multiple programs and provides a more useful set of services than the hardware alone</a:t>
            </a:r>
            <a:endParaRPr sz="1800"/>
          </a:p>
          <a:p>
            <a:pPr marL="914400" lvl="1" indent="-298450" rtl="0">
              <a:spcBef>
                <a:spcPts val="0"/>
              </a:spcBef>
              <a:spcAft>
                <a:spcPts val="0"/>
              </a:spcAft>
              <a:buClr>
                <a:schemeClr val="dk1"/>
              </a:buClr>
              <a:buSzPts val="1100"/>
              <a:buChar char="○"/>
            </a:pPr>
            <a:r>
              <a:rPr lang="en" sz="1800"/>
              <a:t>A program that makes the hardware do “something useful”</a:t>
            </a:r>
            <a:endParaRPr sz="1800"/>
          </a:p>
          <a:p>
            <a:pPr marL="457200" lvl="0" indent="-298450" rtl="0">
              <a:spcBef>
                <a:spcPts val="0"/>
              </a:spcBef>
              <a:spcAft>
                <a:spcPts val="0"/>
              </a:spcAft>
              <a:buClr>
                <a:schemeClr val="dk1"/>
              </a:buClr>
              <a:buSzPts val="1100"/>
              <a:buChar char="●"/>
            </a:pPr>
            <a:r>
              <a:rPr lang="en" sz="1800"/>
              <a:t>Accomplishes this by “virtualizing” the hardware</a:t>
            </a:r>
            <a:endParaRPr sz="1800"/>
          </a:p>
          <a:p>
            <a:pPr marL="914400" lvl="1" indent="-298450" rtl="0">
              <a:spcBef>
                <a:spcPts val="0"/>
              </a:spcBef>
              <a:spcAft>
                <a:spcPts val="0"/>
              </a:spcAft>
              <a:buClr>
                <a:schemeClr val="dk1"/>
              </a:buClr>
              <a:buSzPts val="1100"/>
              <a:buChar char="○"/>
            </a:pPr>
            <a:r>
              <a:rPr lang="en" sz="1800"/>
              <a:t>The OS makes it appear as though every process has the hardware all to itself</a:t>
            </a:r>
            <a:endParaRPr sz="1800"/>
          </a:p>
          <a:p>
            <a:pPr marL="457200" lvl="0" indent="-298450" rtl="0">
              <a:spcBef>
                <a:spcPts val="0"/>
              </a:spcBef>
              <a:spcAft>
                <a:spcPts val="0"/>
              </a:spcAft>
              <a:buClr>
                <a:schemeClr val="dk1"/>
              </a:buClr>
              <a:buSzPts val="1100"/>
              <a:buChar char="●"/>
            </a:pPr>
            <a:r>
              <a:rPr lang="en" sz="1800"/>
              <a:t>Provides services through a </a:t>
            </a:r>
            <a:r>
              <a:rPr lang="en" sz="1800" i="1"/>
              <a:t>system call</a:t>
            </a:r>
            <a:r>
              <a:rPr lang="en" sz="1800"/>
              <a:t> interface</a:t>
            </a:r>
            <a:endParaRPr sz="1800"/>
          </a:p>
          <a:p>
            <a:pPr marL="457200" lvl="0" indent="-298450" rtl="0">
              <a:spcBef>
                <a:spcPts val="0"/>
              </a:spcBef>
              <a:spcAft>
                <a:spcPts val="0"/>
              </a:spcAft>
              <a:buClr>
                <a:schemeClr val="dk1"/>
              </a:buClr>
              <a:buSzPts val="1100"/>
              <a:buChar char="●"/>
            </a:pPr>
            <a:r>
              <a:rPr lang="en" sz="1800"/>
              <a:t>The core part of the OS is called the </a:t>
            </a:r>
            <a:r>
              <a:rPr lang="en" sz="1800" i="1"/>
              <a:t>OS kernel</a:t>
            </a:r>
            <a:r>
              <a:rPr lang="en" sz="1800"/>
              <a:t>, or just </a:t>
            </a:r>
            <a:r>
              <a:rPr lang="en" sz="1800" i="1"/>
              <a:t>kernel</a:t>
            </a:r>
            <a:endParaRPr sz="1800" i="1"/>
          </a:p>
          <a:p>
            <a:pPr marL="457200" lvl="0" indent="-298450" rtl="0">
              <a:spcBef>
                <a:spcPts val="0"/>
              </a:spcBef>
              <a:spcAft>
                <a:spcPts val="0"/>
              </a:spcAft>
              <a:buClr>
                <a:schemeClr val="dk1"/>
              </a:buClr>
              <a:buSzPts val="1100"/>
              <a:buChar char="●"/>
            </a:pPr>
            <a:r>
              <a:rPr lang="en" sz="1800"/>
              <a:t>Key point: the operating system is itself a program!</a:t>
            </a:r>
            <a:endParaRPr sz="1800"/>
          </a:p>
          <a:p>
            <a:pPr marL="914400" lvl="1" indent="-298450" rtl="0">
              <a:spcBef>
                <a:spcPts val="0"/>
              </a:spcBef>
              <a:spcAft>
                <a:spcPts val="0"/>
              </a:spcAft>
              <a:buClr>
                <a:schemeClr val="dk1"/>
              </a:buClr>
              <a:buSzPts val="1100"/>
              <a:buChar char="○"/>
            </a:pPr>
            <a:r>
              <a:rPr lang="en" sz="1800"/>
              <a:t>But unlike other programs, it should have full access to </a:t>
            </a:r>
            <a:r>
              <a:rPr lang="en" sz="1800" u="sng"/>
              <a:t>all</a:t>
            </a:r>
            <a:r>
              <a:rPr lang="en" sz="1800"/>
              <a:t> resources! How can we accomplish this?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Processes</a:t>
            </a:r>
            <a:endParaRPr/>
          </a:p>
        </p:txBody>
      </p:sp>
      <p:sp>
        <p:nvSpPr>
          <p:cNvPr id="67" name="Google Shape;67;p15"/>
          <p:cNvSpPr txBox="1">
            <a:spLocks noGrp="1"/>
          </p:cNvSpPr>
          <p:nvPr>
            <p:ph idx="1"/>
          </p:nvPr>
        </p:nvSpPr>
        <p:spPr>
          <a:xfrm>
            <a:off x="232612" y="882625"/>
            <a:ext cx="4888992" cy="3394472"/>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sz="1600"/>
              <a:t>A process is a running instance of a program</a:t>
            </a:r>
            <a:endParaRPr sz="1600"/>
          </a:p>
          <a:p>
            <a:pPr marL="457200" lvl="0" indent="-298450" rtl="0">
              <a:spcBef>
                <a:spcPts val="0"/>
              </a:spcBef>
              <a:spcAft>
                <a:spcPts val="0"/>
              </a:spcAft>
              <a:buClr>
                <a:schemeClr val="dk1"/>
              </a:buClr>
              <a:buSzPts val="1100"/>
              <a:buChar char="●"/>
            </a:pPr>
            <a:r>
              <a:rPr lang="en" sz="1600"/>
              <a:t>It’s the primary unit of isolation/abstraction provided by the OS</a:t>
            </a:r>
            <a:endParaRPr sz="1600"/>
          </a:p>
          <a:p>
            <a:pPr marL="457200" lvl="0" indent="-298450" rtl="0">
              <a:spcBef>
                <a:spcPts val="0"/>
              </a:spcBef>
              <a:spcAft>
                <a:spcPts val="0"/>
              </a:spcAft>
              <a:buClr>
                <a:schemeClr val="dk1"/>
              </a:buClr>
              <a:buSzPts val="1100"/>
              <a:buChar char="●"/>
            </a:pPr>
            <a:r>
              <a:rPr lang="en" sz="1600"/>
              <a:t>The process is the abstraction that gives the illusion to a program that it has the machine to itself</a:t>
            </a:r>
            <a:endParaRPr sz="1600"/>
          </a:p>
          <a:p>
            <a:pPr marL="914400" lvl="1" indent="-298450" rtl="0">
              <a:spcBef>
                <a:spcPts val="0"/>
              </a:spcBef>
              <a:spcAft>
                <a:spcPts val="0"/>
              </a:spcAft>
              <a:buClr>
                <a:schemeClr val="dk1"/>
              </a:buClr>
              <a:buSzPts val="1100"/>
              <a:buChar char="○"/>
            </a:pPr>
            <a:r>
              <a:rPr lang="en" sz="1600"/>
              <a:t>Each process thinks it has the whole CPU</a:t>
            </a:r>
            <a:endParaRPr sz="1600"/>
          </a:p>
          <a:p>
            <a:pPr marL="914400" lvl="1" indent="-298450" rtl="0">
              <a:spcBef>
                <a:spcPts val="0"/>
              </a:spcBef>
              <a:spcAft>
                <a:spcPts val="0"/>
              </a:spcAft>
              <a:buClr>
                <a:schemeClr val="dk1"/>
              </a:buClr>
              <a:buSzPts val="1100"/>
              <a:buChar char="○"/>
            </a:pPr>
            <a:r>
              <a:rPr lang="en" sz="1600"/>
              <a:t>Each process thinks it has all memory to itself</a:t>
            </a:r>
          </a:p>
          <a:p>
            <a:pPr marL="614362" indent="-298450">
              <a:spcBef>
                <a:spcPts val="0"/>
              </a:spcBef>
              <a:buClr>
                <a:schemeClr val="dk1"/>
              </a:buClr>
              <a:buSzPts val="1100"/>
              <a:buChar char="○"/>
            </a:pPr>
            <a:r>
              <a:rPr lang="en-US" sz="1900"/>
              <a:t>Serves several purposes:</a:t>
            </a:r>
          </a:p>
          <a:p>
            <a:pPr marL="914400" lvl="1" indent="-298450">
              <a:spcBef>
                <a:spcPts val="0"/>
              </a:spcBef>
              <a:buClr>
                <a:schemeClr val="dk1"/>
              </a:buClr>
              <a:buSzPts val="1100"/>
              <a:buChar char="○"/>
            </a:pPr>
            <a:r>
              <a:rPr lang="en-US" sz="1600"/>
              <a:t>Prevents a process X from corrupting or spying on a process Y</a:t>
            </a:r>
          </a:p>
          <a:p>
            <a:pPr marL="914400" lvl="1" indent="-298450">
              <a:spcBef>
                <a:spcPts val="0"/>
              </a:spcBef>
              <a:buClr>
                <a:schemeClr val="dk1"/>
              </a:buClr>
              <a:buSzPts val="1100"/>
              <a:buChar char="○"/>
            </a:pPr>
            <a:r>
              <a:rPr lang="en-US" sz="1600"/>
              <a:t>Prevents a process from corrupting the operating system itself</a:t>
            </a:r>
          </a:p>
          <a:p>
            <a:pPr marL="914400" lvl="1" indent="-298450" rtl="0">
              <a:spcBef>
                <a:spcPts val="0"/>
              </a:spcBef>
              <a:spcAft>
                <a:spcPts val="0"/>
              </a:spcAft>
              <a:buClr>
                <a:schemeClr val="dk1"/>
              </a:buClr>
              <a:buSzPts val="1100"/>
              <a:buChar char="○"/>
            </a:pPr>
            <a:endParaRPr sz="1600"/>
          </a:p>
        </p:txBody>
      </p:sp>
      <p:sp>
        <p:nvSpPr>
          <p:cNvPr id="6" name="TextBox 5">
            <a:extLst>
              <a:ext uri="{FF2B5EF4-FFF2-40B4-BE49-F238E27FC236}">
                <a16:creationId xmlns:a16="http://schemas.microsoft.com/office/drawing/2014/main" id="{164EF9F3-C671-B9E9-91DB-263912648495}"/>
              </a:ext>
            </a:extLst>
          </p:cNvPr>
          <p:cNvSpPr txBox="1"/>
          <p:nvPr/>
        </p:nvSpPr>
        <p:spPr>
          <a:xfrm>
            <a:off x="4572000" y="4221898"/>
            <a:ext cx="3714478" cy="307777"/>
          </a:xfrm>
          <a:prstGeom prst="rect">
            <a:avLst/>
          </a:prstGeom>
          <a:noFill/>
        </p:spPr>
        <p:txBody>
          <a:bodyPr wrap="none" rtlCol="0">
            <a:spAutoFit/>
          </a:bodyPr>
          <a:lstStyle/>
          <a:p>
            <a:r>
              <a:rPr lang="en-US"/>
              <a:t>“</a:t>
            </a:r>
            <a:r>
              <a:rPr lang="en-US" err="1"/>
              <a:t>ps</a:t>
            </a:r>
            <a:r>
              <a:rPr lang="en-US"/>
              <a:t>” “top” or “</a:t>
            </a:r>
            <a:r>
              <a:rPr lang="en-US" err="1"/>
              <a:t>htop</a:t>
            </a:r>
            <a:r>
              <a:rPr lang="en-US"/>
              <a:t>” show all active processes</a:t>
            </a:r>
          </a:p>
        </p:txBody>
      </p:sp>
      <p:pic>
        <p:nvPicPr>
          <p:cNvPr id="8" name="Picture 7" descr="Graphical user interface, text&#10;&#10;Description automatically generated">
            <a:extLst>
              <a:ext uri="{FF2B5EF4-FFF2-40B4-BE49-F238E27FC236}">
                <a16:creationId xmlns:a16="http://schemas.microsoft.com/office/drawing/2014/main" id="{3CD90420-BE5E-78D3-E570-A4EF34E1E077}"/>
              </a:ext>
            </a:extLst>
          </p:cNvPr>
          <p:cNvPicPr>
            <a:picLocks noChangeAspect="1"/>
          </p:cNvPicPr>
          <p:nvPr/>
        </p:nvPicPr>
        <p:blipFill>
          <a:blip r:embed="rId3"/>
          <a:stretch>
            <a:fillRect/>
          </a:stretch>
        </p:blipFill>
        <p:spPr>
          <a:xfrm>
            <a:off x="4964810" y="585893"/>
            <a:ext cx="4046631" cy="38874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Calls</a:t>
            </a:r>
            <a:endParaRPr/>
          </a:p>
        </p:txBody>
      </p:sp>
      <p:sp>
        <p:nvSpPr>
          <p:cNvPr id="73" name="Google Shape;73;p16"/>
          <p:cNvSpPr txBox="1">
            <a:spLocks noGrp="1"/>
          </p:cNvSpPr>
          <p:nvPr>
            <p:ph idx="1"/>
          </p:nvPr>
        </p:nvSpPr>
        <p:spPr>
          <a:xfrm>
            <a:off x="248654" y="882625"/>
            <a:ext cx="5415036" cy="3394472"/>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sz="1600"/>
              <a:t>The system-call API is the interface that makes OS services available to user-level programs</a:t>
            </a:r>
            <a:endParaRPr sz="1600"/>
          </a:p>
          <a:p>
            <a:pPr marL="457200" lvl="0" indent="-298450" rtl="0">
              <a:spcBef>
                <a:spcPts val="0"/>
              </a:spcBef>
              <a:spcAft>
                <a:spcPts val="0"/>
              </a:spcAft>
              <a:buClr>
                <a:schemeClr val="dk1"/>
              </a:buClr>
              <a:buSzPts val="1100"/>
              <a:buChar char="●"/>
            </a:pPr>
            <a:r>
              <a:rPr lang="en" sz="1600"/>
              <a:t>What are examples of these services?</a:t>
            </a:r>
            <a:endParaRPr sz="1600"/>
          </a:p>
          <a:p>
            <a:pPr marL="914400" lvl="1" indent="-298450" rtl="0">
              <a:spcBef>
                <a:spcPts val="0"/>
              </a:spcBef>
              <a:spcAft>
                <a:spcPts val="0"/>
              </a:spcAft>
              <a:buClr>
                <a:schemeClr val="dk1"/>
              </a:buClr>
              <a:buSzPts val="1100"/>
              <a:buChar char="○"/>
            </a:pPr>
            <a:r>
              <a:rPr lang="en" sz="1600"/>
              <a:t>Create a process</a:t>
            </a:r>
            <a:endParaRPr sz="1600"/>
          </a:p>
          <a:p>
            <a:pPr marL="914400" lvl="1" indent="-298450" rtl="0">
              <a:spcBef>
                <a:spcPts val="0"/>
              </a:spcBef>
              <a:spcAft>
                <a:spcPts val="0"/>
              </a:spcAft>
              <a:buClr>
                <a:schemeClr val="dk1"/>
              </a:buClr>
              <a:buSzPts val="1100"/>
              <a:buChar char="○"/>
            </a:pPr>
            <a:r>
              <a:rPr lang="en" sz="1600"/>
              <a:t>Request memory</a:t>
            </a:r>
            <a:endParaRPr sz="1600"/>
          </a:p>
          <a:p>
            <a:pPr marL="914400" lvl="1" indent="-298450" rtl="0">
              <a:spcBef>
                <a:spcPts val="0"/>
              </a:spcBef>
              <a:spcAft>
                <a:spcPts val="0"/>
              </a:spcAft>
              <a:buClr>
                <a:schemeClr val="dk1"/>
              </a:buClr>
              <a:buSzPts val="1100"/>
              <a:buChar char="○"/>
            </a:pPr>
            <a:r>
              <a:rPr lang="en" sz="1600"/>
              <a:t>Read/write from/to a file</a:t>
            </a:r>
            <a:endParaRPr sz="1600"/>
          </a:p>
          <a:p>
            <a:pPr marL="914400" lvl="1" indent="-298450" rtl="0">
              <a:spcBef>
                <a:spcPts val="0"/>
              </a:spcBef>
              <a:spcAft>
                <a:spcPts val="0"/>
              </a:spcAft>
              <a:buClr>
                <a:schemeClr val="dk1"/>
              </a:buClr>
              <a:buSzPts val="1100"/>
              <a:buChar char="○"/>
            </a:pPr>
            <a:r>
              <a:rPr lang="en" sz="1600"/>
              <a:t>Send data over the network</a:t>
            </a:r>
            <a:endParaRPr sz="1600"/>
          </a:p>
          <a:p>
            <a:pPr marL="457200" lvl="0" indent="-298450" rtl="0">
              <a:spcBef>
                <a:spcPts val="0"/>
              </a:spcBef>
              <a:spcAft>
                <a:spcPts val="0"/>
              </a:spcAft>
              <a:buClr>
                <a:schemeClr val="dk1"/>
              </a:buClr>
              <a:buSzPts val="1100"/>
              <a:buChar char="●"/>
            </a:pPr>
            <a:r>
              <a:rPr lang="en" sz="1600"/>
              <a:t>A process requests theses service from the OS by making a </a:t>
            </a:r>
            <a:r>
              <a:rPr lang="en" sz="1600" i="1"/>
              <a:t>system call</a:t>
            </a:r>
            <a:endParaRPr sz="1600" i="1"/>
          </a:p>
          <a:p>
            <a:pPr marL="457200" lvl="0" indent="-298450" rtl="0">
              <a:spcBef>
                <a:spcPts val="0"/>
              </a:spcBef>
              <a:spcAft>
                <a:spcPts val="0"/>
              </a:spcAft>
              <a:buClr>
                <a:schemeClr val="dk1"/>
              </a:buClr>
              <a:buSzPts val="1100"/>
              <a:buChar char="●"/>
            </a:pPr>
            <a:r>
              <a:rPr lang="en" sz="1600"/>
              <a:t>Why does the OS provide these services?</a:t>
            </a:r>
            <a:endParaRPr sz="1600"/>
          </a:p>
          <a:p>
            <a:pPr marL="914400" lvl="1" indent="-298450" rtl="0">
              <a:spcBef>
                <a:spcPts val="0"/>
              </a:spcBef>
              <a:spcAft>
                <a:spcPts val="0"/>
              </a:spcAft>
              <a:buClr>
                <a:schemeClr val="dk1"/>
              </a:buClr>
              <a:buSzPts val="1100"/>
              <a:buChar char="○"/>
            </a:pPr>
            <a:r>
              <a:rPr lang="en" sz="1600"/>
              <a:t>User-level processes cannot be trusted to be non-malicious</a:t>
            </a:r>
            <a:endParaRPr sz="1600"/>
          </a:p>
          <a:p>
            <a:pPr marL="914400" lvl="1" indent="-298450" rtl="0">
              <a:spcBef>
                <a:spcPts val="0"/>
              </a:spcBef>
              <a:spcAft>
                <a:spcPts val="0"/>
              </a:spcAft>
              <a:buClr>
                <a:schemeClr val="dk1"/>
              </a:buClr>
              <a:buSzPts val="1100"/>
              <a:buChar char="○"/>
            </a:pPr>
            <a:r>
              <a:rPr lang="en" sz="1600"/>
              <a:t>Example: </a:t>
            </a:r>
            <a:r>
              <a:rPr lang="en-US" sz="1600"/>
              <a:t>o</a:t>
            </a:r>
            <a:r>
              <a:rPr lang="en" sz="1600"/>
              <a:t>ne malicious process could erase your entire hard drive!</a:t>
            </a:r>
            <a:endParaRPr sz="1600"/>
          </a:p>
          <a:p>
            <a:pPr marL="0" lvl="0" indent="0">
              <a:spcBef>
                <a:spcPts val="0"/>
              </a:spcBef>
              <a:spcAft>
                <a:spcPts val="1600"/>
              </a:spcAft>
              <a:buNone/>
            </a:pPr>
            <a:endParaRPr/>
          </a:p>
        </p:txBody>
      </p:sp>
      <p:pic>
        <p:nvPicPr>
          <p:cNvPr id="2" name="Picture 2" descr="History of the Operating System - javatpoint">
            <a:extLst>
              <a:ext uri="{FF2B5EF4-FFF2-40B4-BE49-F238E27FC236}">
                <a16:creationId xmlns:a16="http://schemas.microsoft.com/office/drawing/2014/main" id="{2237FC11-C392-C6EE-9FE3-FCA2E8642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031" y="574625"/>
            <a:ext cx="3321269" cy="415158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D5D759AE-E855-B763-CA88-AEE5BD19EE60}"/>
              </a:ext>
            </a:extLst>
          </p:cNvPr>
          <p:cNvSpPr/>
          <p:nvPr/>
        </p:nvSpPr>
        <p:spPr>
          <a:xfrm>
            <a:off x="5779007" y="2276345"/>
            <a:ext cx="2804161" cy="7481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C0AAD2-035B-F88F-9F0C-B33ADB9A5D9B}"/>
              </a:ext>
            </a:extLst>
          </p:cNvPr>
          <p:cNvSpPr txBox="1"/>
          <p:nvPr/>
        </p:nvSpPr>
        <p:spPr>
          <a:xfrm>
            <a:off x="4761034" y="1871275"/>
            <a:ext cx="1111202" cy="523220"/>
          </a:xfrm>
          <a:prstGeom prst="rect">
            <a:avLst/>
          </a:prstGeom>
          <a:noFill/>
        </p:spPr>
        <p:txBody>
          <a:bodyPr wrap="none" rtlCol="0">
            <a:spAutoFit/>
          </a:bodyPr>
          <a:lstStyle/>
          <a:p>
            <a:r>
              <a:rPr lang="en-US"/>
              <a:t>System-call</a:t>
            </a:r>
          </a:p>
          <a:p>
            <a:r>
              <a:rPr lang="en-US"/>
              <a:t>Boundary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Rings: Kernel Mode vs. User Mode</a:t>
            </a:r>
            <a:endParaRPr/>
          </a:p>
        </p:txBody>
      </p:sp>
      <p:sp>
        <p:nvSpPr>
          <p:cNvPr id="79" name="Google Shape;79;p17"/>
          <p:cNvSpPr txBox="1">
            <a:spLocks noGrp="1"/>
          </p:cNvSpPr>
          <p:nvPr>
            <p:ph idx="1"/>
          </p:nvPr>
        </p:nvSpPr>
        <p:spPr>
          <a:xfrm>
            <a:off x="184484" y="728473"/>
            <a:ext cx="8229600" cy="3801962"/>
          </a:xfrm>
          <a:prstGeom prst="rect">
            <a:avLst/>
          </a:prstGeom>
        </p:spPr>
        <p:txBody>
          <a:bodyPr spcFirstLastPara="1" wrap="square" lIns="91425" tIns="91425" rIns="91425" bIns="91425" anchor="t" anchorCtr="0">
            <a:noAutofit/>
          </a:bodyPr>
          <a:lstStyle/>
          <a:p>
            <a:pPr marL="457200" lvl="0" indent="-298450" rtl="0">
              <a:spcBef>
                <a:spcPts val="0"/>
              </a:spcBef>
              <a:spcAft>
                <a:spcPts val="600"/>
              </a:spcAft>
              <a:buClr>
                <a:schemeClr val="dk1"/>
              </a:buClr>
              <a:buSzPts val="1100"/>
              <a:buChar char="●"/>
            </a:pPr>
            <a:r>
              <a:rPr lang="en" sz="1400"/>
              <a:t>The kernel needs full access to all hardware and CPU instructions</a:t>
            </a:r>
            <a:endParaRPr sz="1400"/>
          </a:p>
          <a:p>
            <a:pPr marL="457200" lvl="0" indent="-298450" rtl="0">
              <a:spcBef>
                <a:spcPts val="0"/>
              </a:spcBef>
              <a:spcAft>
                <a:spcPts val="600"/>
              </a:spcAft>
              <a:buClr>
                <a:schemeClr val="dk1"/>
              </a:buClr>
              <a:buSzPts val="1100"/>
              <a:buChar char="●"/>
            </a:pPr>
            <a:r>
              <a:rPr lang="en" sz="1400"/>
              <a:t>User-level processes (like Chrome or Firefox) should </a:t>
            </a:r>
            <a:r>
              <a:rPr lang="en" sz="1400" u="sng"/>
              <a:t>not</a:t>
            </a:r>
            <a:r>
              <a:rPr lang="en" sz="1400"/>
              <a:t> be allowed full access to all hardware </a:t>
            </a:r>
            <a:r>
              <a:rPr lang="en" sz="1400" u="sng"/>
              <a:t>nor</a:t>
            </a:r>
            <a:r>
              <a:rPr lang="en" sz="1400"/>
              <a:t> should they be able to execute all CPU instructions</a:t>
            </a:r>
            <a:endParaRPr sz="1400"/>
          </a:p>
          <a:p>
            <a:pPr marL="457200" lvl="0" indent="-298450" rtl="0">
              <a:spcBef>
                <a:spcPts val="0"/>
              </a:spcBef>
              <a:spcAft>
                <a:spcPts val="0"/>
              </a:spcAft>
              <a:buClr>
                <a:schemeClr val="dk1"/>
              </a:buClr>
              <a:buSzPts val="1100"/>
              <a:buChar char="●"/>
            </a:pPr>
            <a:r>
              <a:rPr lang="en" sz="1400"/>
              <a:t>How should we enforce this? With hardware support! </a:t>
            </a:r>
            <a:endParaRPr sz="1400"/>
          </a:p>
          <a:p>
            <a:pPr marL="914400" lvl="1" indent="-298450" rtl="0">
              <a:spcBef>
                <a:spcPts val="0"/>
              </a:spcBef>
              <a:spcAft>
                <a:spcPts val="0"/>
              </a:spcAft>
              <a:buClr>
                <a:schemeClr val="dk1"/>
              </a:buClr>
              <a:buSzPts val="1100"/>
              <a:buChar char="○"/>
            </a:pPr>
            <a:r>
              <a:rPr lang="en" sz="1400"/>
              <a:t>A flag in a CPU register determines whether privileged instructions are allowed</a:t>
            </a:r>
            <a:endParaRPr sz="1400"/>
          </a:p>
          <a:p>
            <a:pPr marL="914400" lvl="1" indent="-298450" rtl="0">
              <a:spcBef>
                <a:spcPts val="0"/>
              </a:spcBef>
              <a:spcAft>
                <a:spcPts val="0"/>
              </a:spcAft>
              <a:buClr>
                <a:schemeClr val="dk1"/>
              </a:buClr>
              <a:buSzPts val="1100"/>
              <a:buChar char="○"/>
            </a:pPr>
            <a:r>
              <a:rPr lang="en" sz="1400"/>
              <a:t>On x86 it’s called the CPL (current privilege level)</a:t>
            </a:r>
          </a:p>
          <a:p>
            <a:pPr marL="1214437" lvl="2" indent="-298450">
              <a:spcBef>
                <a:spcPts val="0"/>
              </a:spcBef>
              <a:buClr>
                <a:schemeClr val="dk1"/>
              </a:buClr>
              <a:buSzPts val="1100"/>
              <a:buChar char="○"/>
            </a:pPr>
            <a:r>
              <a:rPr lang="en" sz="1400"/>
              <a:t>CPL = 0 (0b00) means kernel mode: privileged</a:t>
            </a:r>
          </a:p>
          <a:p>
            <a:pPr marL="1214437" lvl="2" indent="-298450">
              <a:spcBef>
                <a:spcPts val="0"/>
              </a:spcBef>
              <a:buClr>
                <a:schemeClr val="dk1"/>
              </a:buClr>
              <a:buSzPts val="1100"/>
              <a:buChar char="○"/>
            </a:pPr>
            <a:r>
              <a:rPr lang="en" sz="1400"/>
              <a:t>CPL = 3 (0b11) means user mode: no privilege</a:t>
            </a:r>
            <a:endParaRPr sz="1400"/>
          </a:p>
          <a:p>
            <a:pPr marL="914400" lvl="1" indent="-298450" rtl="0">
              <a:spcBef>
                <a:spcPts val="0"/>
              </a:spcBef>
              <a:spcAft>
                <a:spcPts val="0"/>
              </a:spcAft>
              <a:buClr>
                <a:schemeClr val="dk1"/>
              </a:buClr>
              <a:buSzPts val="1100"/>
              <a:buChar char="○"/>
            </a:pPr>
            <a:r>
              <a:rPr lang="en" sz="1400"/>
              <a:t>The CPL enforces isolation in several ways:</a:t>
            </a:r>
          </a:p>
          <a:p>
            <a:pPr marL="1214437" lvl="2" indent="-298450">
              <a:spcBef>
                <a:spcPts val="0"/>
              </a:spcBef>
              <a:buClr>
                <a:schemeClr val="dk1"/>
              </a:buClr>
              <a:buSzPts val="1100"/>
              <a:buChar char="○"/>
            </a:pPr>
            <a:r>
              <a:rPr lang="en" sz="1400"/>
              <a:t>Guards access to the privilege register</a:t>
            </a:r>
          </a:p>
          <a:p>
            <a:pPr marL="1214437" lvl="2" indent="-298450">
              <a:spcBef>
                <a:spcPts val="0"/>
              </a:spcBef>
              <a:buClr>
                <a:schemeClr val="dk1"/>
              </a:buClr>
              <a:buSzPts val="1100"/>
              <a:buChar char="○"/>
            </a:pPr>
            <a:r>
              <a:rPr lang="en" sz="1400"/>
              <a:t>Checks every memory read/write</a:t>
            </a:r>
          </a:p>
          <a:p>
            <a:pPr marL="1214437" lvl="2" indent="-298450">
              <a:spcBef>
                <a:spcPts val="0"/>
              </a:spcBef>
              <a:buClr>
                <a:schemeClr val="dk1"/>
              </a:buClr>
              <a:buSzPts val="1100"/>
              <a:buChar char="○"/>
            </a:pPr>
            <a:r>
              <a:rPr lang="en" sz="1400"/>
              <a:t>Checks every I/O port access</a:t>
            </a:r>
          </a:p>
          <a:p>
            <a:pPr marL="1214437" lvl="2" indent="-298450">
              <a:spcBef>
                <a:spcPts val="0"/>
              </a:spcBef>
              <a:spcAft>
                <a:spcPts val="600"/>
              </a:spcAft>
              <a:buClr>
                <a:schemeClr val="dk1"/>
              </a:buClr>
              <a:buSzPts val="1100"/>
              <a:buChar char="○"/>
            </a:pPr>
            <a:r>
              <a:rPr lang="en" sz="1400"/>
              <a:t>Controls register access (like the EFLAGS register)</a:t>
            </a:r>
            <a:endParaRPr sz="1400"/>
          </a:p>
          <a:p>
            <a:pPr marL="457200" lvl="0" indent="-298450" rtl="0">
              <a:spcBef>
                <a:spcPts val="0"/>
              </a:spcBef>
              <a:spcAft>
                <a:spcPts val="0"/>
              </a:spcAft>
              <a:buClr>
                <a:schemeClr val="dk1"/>
              </a:buClr>
              <a:buSzPts val="1100"/>
              <a:buChar char="●"/>
            </a:pPr>
            <a:r>
              <a:rPr lang="en" sz="1400"/>
              <a:t>In summary:</a:t>
            </a:r>
            <a:endParaRPr sz="1400"/>
          </a:p>
          <a:p>
            <a:pPr marL="914400" lvl="1" indent="-298450" rtl="0">
              <a:spcBef>
                <a:spcPts val="0"/>
              </a:spcBef>
              <a:spcAft>
                <a:spcPts val="0"/>
              </a:spcAft>
              <a:buClr>
                <a:srgbClr val="24292E"/>
              </a:buClr>
              <a:buSzPts val="1100"/>
              <a:buChar char="○"/>
            </a:pPr>
            <a:r>
              <a:rPr lang="en" sz="1400"/>
              <a:t>The privilege level determines whether instructions can access privileged hardware</a:t>
            </a:r>
            <a:endParaRPr sz="1400"/>
          </a:p>
          <a:p>
            <a:pPr marL="914400" lvl="1" indent="-298450" rtl="0">
              <a:spcBef>
                <a:spcPts val="0"/>
              </a:spcBef>
              <a:spcAft>
                <a:spcPts val="0"/>
              </a:spcAft>
              <a:buClr>
                <a:srgbClr val="24292E"/>
              </a:buClr>
              <a:buSzPts val="1100"/>
              <a:buChar char="○"/>
            </a:pPr>
            <a:r>
              <a:rPr lang="en" sz="1400"/>
              <a:t>Only the kernel should be allowed to operate in a privileged mode</a:t>
            </a:r>
            <a:endParaRPr sz="1400"/>
          </a:p>
          <a:p>
            <a:pPr marL="0" lvl="0" indent="0">
              <a:spcBef>
                <a:spcPts val="1200"/>
              </a:spcBef>
              <a:spcAft>
                <a:spcPts val="1600"/>
              </a:spcAft>
              <a:buNone/>
            </a:pPr>
            <a:endParaRPr sz="2800"/>
          </a:p>
        </p:txBody>
      </p:sp>
      <p:pic>
        <p:nvPicPr>
          <p:cNvPr id="1026" name="Picture 2">
            <a:extLst>
              <a:ext uri="{FF2B5EF4-FFF2-40B4-BE49-F238E27FC236}">
                <a16:creationId xmlns:a16="http://schemas.microsoft.com/office/drawing/2014/main" id="{35661489-83C6-D2E9-573A-6E5200288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504" y="2110207"/>
            <a:ext cx="2589517" cy="1864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Overview</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200" y="954814"/>
            <a:ext cx="8229600" cy="3394472"/>
          </a:xfrm>
        </p:spPr>
        <p:txBody>
          <a:bodyPr>
            <a:normAutofit/>
          </a:bodyPr>
          <a:lstStyle/>
          <a:p>
            <a:pPr>
              <a:lnSpc>
                <a:spcPct val="114999"/>
              </a:lnSpc>
            </a:pPr>
            <a:r>
              <a:rPr lang="en-US"/>
              <a:t>C Language Overview</a:t>
            </a:r>
          </a:p>
          <a:p>
            <a:pPr>
              <a:lnSpc>
                <a:spcPct val="114999"/>
              </a:lnSpc>
            </a:pPr>
            <a:r>
              <a:rPr lang="en-US"/>
              <a:t>Compilation Basics: From Source to Executable</a:t>
            </a:r>
          </a:p>
          <a:p>
            <a:pPr>
              <a:lnSpc>
                <a:spcPct val="114999"/>
              </a:lnSpc>
            </a:pPr>
            <a:r>
              <a:rPr lang="en-US"/>
              <a:t>Concepts and Definitions </a:t>
            </a:r>
          </a:p>
          <a:p>
            <a:pPr>
              <a:lnSpc>
                <a:spcPct val="114999"/>
              </a:lnSpc>
            </a:pPr>
            <a:r>
              <a:rPr lang="en-US"/>
              <a:t>Introduction to System Calls</a:t>
            </a:r>
          </a:p>
          <a:p>
            <a:pPr>
              <a:lnSpc>
                <a:spcPct val="114999"/>
              </a:lnSpc>
            </a:pPr>
            <a:r>
              <a:rPr lang="en-US"/>
              <a:t>Programming Assignment #1</a:t>
            </a:r>
          </a:p>
        </p:txBody>
      </p:sp>
    </p:spTree>
    <p:extLst>
      <p:ext uri="{BB962C8B-B14F-4D97-AF65-F5344CB8AC3E}">
        <p14:creationId xmlns:p14="http://schemas.microsoft.com/office/powerpoint/2010/main" val="812621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Invoking a System Call</a:t>
            </a:r>
            <a:endParaRPr/>
          </a:p>
        </p:txBody>
      </p:sp>
      <p:sp>
        <p:nvSpPr>
          <p:cNvPr id="85" name="Google Shape;85;p18"/>
          <p:cNvSpPr txBox="1">
            <a:spLocks noGrp="1"/>
          </p:cNvSpPr>
          <p:nvPr>
            <p:ph idx="1"/>
          </p:nvPr>
        </p:nvSpPr>
        <p:spPr>
          <a:xfrm>
            <a:off x="33250" y="807809"/>
            <a:ext cx="5336770" cy="1470431"/>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sz="1350"/>
              <a:t>How and when should the privilege level change?</a:t>
            </a:r>
            <a:endParaRPr sz="1350"/>
          </a:p>
          <a:p>
            <a:pPr marL="457200" lvl="0" indent="-298450" rtl="0">
              <a:spcBef>
                <a:spcPts val="0"/>
              </a:spcBef>
              <a:spcAft>
                <a:spcPts val="0"/>
              </a:spcAft>
              <a:buClr>
                <a:schemeClr val="dk1"/>
              </a:buClr>
              <a:buSzPts val="1100"/>
              <a:buChar char="●"/>
            </a:pPr>
            <a:r>
              <a:rPr lang="en" sz="1350"/>
              <a:t>When a system call is invoked:</a:t>
            </a:r>
            <a:endParaRPr sz="1350"/>
          </a:p>
          <a:p>
            <a:pPr marL="687388" lvl="1" indent="-231775" rtl="0">
              <a:spcBef>
                <a:spcPts val="0"/>
              </a:spcBef>
              <a:spcAft>
                <a:spcPts val="0"/>
              </a:spcAft>
              <a:buClr>
                <a:srgbClr val="24292E"/>
              </a:buClr>
              <a:buSzPts val="1100"/>
              <a:buChar char="○"/>
            </a:pPr>
            <a:r>
              <a:rPr lang="en" sz="1350"/>
              <a:t>Instruction used to invoke the system call sets CPL=0</a:t>
            </a:r>
            <a:endParaRPr sz="1350"/>
          </a:p>
          <a:p>
            <a:pPr marL="687388" lvl="1" indent="-231775" rtl="0">
              <a:spcBef>
                <a:spcPts val="0"/>
              </a:spcBef>
              <a:spcAft>
                <a:spcPts val="0"/>
              </a:spcAft>
              <a:buClr>
                <a:srgbClr val="24292E"/>
              </a:buClr>
              <a:buSzPts val="1100"/>
              <a:buChar char="○"/>
            </a:pPr>
            <a:r>
              <a:rPr lang="en" sz="1350"/>
              <a:t>Execution jumps to a specific entry point in the kernel, which can then do further validation</a:t>
            </a:r>
            <a:endParaRPr sz="1350"/>
          </a:p>
          <a:p>
            <a:pPr marL="687388" lvl="1" indent="-231775" rtl="0">
              <a:spcBef>
                <a:spcPts val="0"/>
              </a:spcBef>
              <a:spcAft>
                <a:spcPts val="0"/>
              </a:spcAft>
              <a:buClr>
                <a:srgbClr val="24292E"/>
              </a:buClr>
              <a:buSzPts val="1100"/>
              <a:buChar char="○"/>
            </a:pPr>
            <a:r>
              <a:rPr lang="en" sz="1350"/>
              <a:t>The system call return sets CPL=3 before returning to user code</a:t>
            </a:r>
            <a:endParaRPr sz="1350"/>
          </a:p>
          <a:p>
            <a:pPr marL="0" lvl="0" indent="0">
              <a:spcBef>
                <a:spcPts val="1200"/>
              </a:spcBef>
              <a:spcAft>
                <a:spcPts val="1600"/>
              </a:spcAft>
              <a:buNone/>
            </a:pPr>
            <a:endParaRPr sz="1350"/>
          </a:p>
        </p:txBody>
      </p:sp>
      <p:pic>
        <p:nvPicPr>
          <p:cNvPr id="2" name="Picture 1"/>
          <p:cNvPicPr>
            <a:picLocks noChangeAspect="1"/>
          </p:cNvPicPr>
          <p:nvPr/>
        </p:nvPicPr>
        <p:blipFill>
          <a:blip r:embed="rId3"/>
          <a:stretch>
            <a:fillRect/>
          </a:stretch>
        </p:blipFill>
        <p:spPr>
          <a:xfrm>
            <a:off x="157913" y="2403676"/>
            <a:ext cx="4919178" cy="2164253"/>
          </a:xfrm>
          <a:prstGeom prst="rect">
            <a:avLst/>
          </a:prstGeom>
        </p:spPr>
      </p:pic>
      <p:pic>
        <p:nvPicPr>
          <p:cNvPr id="3" name="Picture 2"/>
          <p:cNvPicPr>
            <a:picLocks noChangeAspect="1"/>
          </p:cNvPicPr>
          <p:nvPr/>
        </p:nvPicPr>
        <p:blipFill>
          <a:blip r:embed="rId4"/>
          <a:stretch>
            <a:fillRect/>
          </a:stretch>
        </p:blipFill>
        <p:spPr>
          <a:xfrm>
            <a:off x="5466544" y="855683"/>
            <a:ext cx="3511230" cy="36702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Details of System-Call Implementation</a:t>
            </a:r>
            <a:endParaRPr/>
          </a:p>
        </p:txBody>
      </p:sp>
      <p:sp>
        <p:nvSpPr>
          <p:cNvPr id="91" name="Google Shape;91;p19"/>
          <p:cNvSpPr txBox="1">
            <a:spLocks noGrp="1"/>
          </p:cNvSpPr>
          <p:nvPr>
            <p:ph idx="1"/>
          </p:nvPr>
        </p:nvSpPr>
        <p:spPr>
          <a:xfrm>
            <a:off x="224444" y="691430"/>
            <a:ext cx="8462356" cy="3922131"/>
          </a:xfrm>
          <a:prstGeom prst="rect">
            <a:avLst/>
          </a:prstGeom>
        </p:spPr>
        <p:txBody>
          <a:bodyPr spcFirstLastPara="1" wrap="square" lIns="91425" tIns="91425" rIns="91425" bIns="91425" anchor="t" anchorCtr="0">
            <a:noAutofit/>
          </a:bodyPr>
          <a:lstStyle/>
          <a:p>
            <a:pPr marL="457200" lvl="0" indent="-298450" rtl="0">
              <a:spcBef>
                <a:spcPts val="0"/>
              </a:spcBef>
              <a:spcAft>
                <a:spcPts val="600"/>
              </a:spcAft>
              <a:buClr>
                <a:srgbClr val="24292E"/>
              </a:buClr>
              <a:buSzPts val="1100"/>
              <a:buChar char="●"/>
            </a:pPr>
            <a:r>
              <a:rPr lang="en" sz="1500"/>
              <a:t>The program invokes a wrapper function in the C library. The reason for this is that the wrapper function sets up the system-call arguments as expected by the OS</a:t>
            </a:r>
            <a:endParaRPr sz="1500"/>
          </a:p>
          <a:p>
            <a:pPr marL="457200" lvl="0" indent="-298450" rtl="0">
              <a:spcBef>
                <a:spcPts val="0"/>
              </a:spcBef>
              <a:spcAft>
                <a:spcPts val="600"/>
              </a:spcAft>
              <a:buClr>
                <a:srgbClr val="24292E"/>
              </a:buClr>
              <a:buSzPts val="1100"/>
              <a:buChar char="●"/>
            </a:pPr>
            <a:r>
              <a:rPr lang="en" sz="1500"/>
              <a:t>The wrapper function puts any arguments to the system call on the stack</a:t>
            </a:r>
            <a:endParaRPr sz="1500"/>
          </a:p>
          <a:p>
            <a:pPr marL="457200" lvl="0" indent="-298450" rtl="0">
              <a:spcBef>
                <a:spcPts val="0"/>
              </a:spcBef>
              <a:spcAft>
                <a:spcPts val="600"/>
              </a:spcAft>
              <a:buClr>
                <a:srgbClr val="24292E"/>
              </a:buClr>
              <a:buSzPts val="1100"/>
              <a:buChar char="●"/>
            </a:pPr>
            <a:r>
              <a:rPr lang="en" sz="1500"/>
              <a:t>All system calls enter the kernel the same way, so the kernel must be able to identify them. In x86, the wrapper function in the C library copies the system call number into the %</a:t>
            </a:r>
            <a:r>
              <a:rPr lang="en" sz="1500" err="1"/>
              <a:t>eax</a:t>
            </a:r>
            <a:r>
              <a:rPr lang="en" sz="1500"/>
              <a:t> register of the CPU</a:t>
            </a:r>
            <a:endParaRPr sz="1500"/>
          </a:p>
          <a:p>
            <a:pPr marL="457200" lvl="0" indent="-298450" rtl="0">
              <a:spcBef>
                <a:spcPts val="0"/>
              </a:spcBef>
              <a:spcAft>
                <a:spcPts val="600"/>
              </a:spcAft>
              <a:buClr>
                <a:srgbClr val="24292E"/>
              </a:buClr>
              <a:buSzPts val="1100"/>
              <a:buChar char="●"/>
            </a:pPr>
            <a:r>
              <a:rPr lang="en" sz="1500"/>
              <a:t>The wrapper function executes a </a:t>
            </a:r>
            <a:r>
              <a:rPr lang="en" sz="1500" i="1"/>
              <a:t>trap</a:t>
            </a:r>
            <a:r>
              <a:rPr lang="en" sz="1500"/>
              <a:t> machine instruction. This is </a:t>
            </a:r>
            <a:r>
              <a:rPr lang="en" sz="1500" i="1"/>
              <a:t>int 0x80</a:t>
            </a:r>
            <a:r>
              <a:rPr lang="en" sz="1500"/>
              <a:t>. This causes the processor to switch from user mode to kernel mode (that is, it sets CPL=0) and executes the code pointed to by location </a:t>
            </a:r>
            <a:r>
              <a:rPr lang="en" sz="1500" i="1"/>
              <a:t>0x80</a:t>
            </a:r>
            <a:r>
              <a:rPr lang="en" sz="1500"/>
              <a:t> of the system's trap vector</a:t>
            </a:r>
            <a:endParaRPr sz="1500"/>
          </a:p>
          <a:p>
            <a:pPr marL="457200" lvl="0" indent="-298450" rtl="0">
              <a:spcBef>
                <a:spcPts val="0"/>
              </a:spcBef>
              <a:spcAft>
                <a:spcPts val="600"/>
              </a:spcAft>
              <a:buClr>
                <a:srgbClr val="24292E"/>
              </a:buClr>
              <a:buSzPts val="1100"/>
              <a:buChar char="●"/>
            </a:pPr>
            <a:r>
              <a:rPr lang="en" sz="1500"/>
              <a:t>The kernel invokes its </a:t>
            </a:r>
            <a:r>
              <a:rPr lang="en" sz="1500" i="1" err="1"/>
              <a:t>system_call</a:t>
            </a:r>
            <a:r>
              <a:rPr lang="en" sz="1500"/>
              <a:t> routine to handle the trap to location </a:t>
            </a:r>
            <a:r>
              <a:rPr lang="en" sz="1500" i="1"/>
              <a:t>0x80</a:t>
            </a:r>
            <a:r>
              <a:rPr lang="en" sz="1500"/>
              <a:t>. This is where the meat of the system-call logic happens: the kernel does some bookkeeping, checks the validity of the arguments, invokes the service routine, and finally the service routine returns a result status to the </a:t>
            </a:r>
            <a:r>
              <a:rPr lang="en" sz="1500" i="1" err="1"/>
              <a:t>system_call</a:t>
            </a:r>
            <a:r>
              <a:rPr lang="en" sz="1500"/>
              <a:t> routine</a:t>
            </a:r>
          </a:p>
          <a:p>
            <a:pPr marL="457200" lvl="0" indent="-298450" rtl="0">
              <a:spcBef>
                <a:spcPts val="0"/>
              </a:spcBef>
              <a:spcAft>
                <a:spcPts val="0"/>
              </a:spcAft>
              <a:buClr>
                <a:srgbClr val="24292E"/>
              </a:buClr>
              <a:buSzPts val="1100"/>
              <a:buChar char="●"/>
            </a:pPr>
            <a:r>
              <a:rPr lang="en" sz="1500"/>
              <a:t>The wrapper function checks if the service returned an error, and if so, sets a global variable named </a:t>
            </a:r>
            <a:r>
              <a:rPr lang="en" sz="1500" i="1" err="1"/>
              <a:t>errno</a:t>
            </a:r>
            <a:r>
              <a:rPr lang="en" sz="1500"/>
              <a:t> with this error value. The wrapper function returns to the caller and provides an integer return value to indicate success or failure</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System Call Numbers</a:t>
            </a:r>
          </a:p>
        </p:txBody>
      </p:sp>
      <p:sp>
        <p:nvSpPr>
          <p:cNvPr id="3" name="Text Placeholder 2"/>
          <p:cNvSpPr>
            <a:spLocks noGrp="1"/>
          </p:cNvSpPr>
          <p:nvPr>
            <p:ph idx="1"/>
          </p:nvPr>
        </p:nvSpPr>
        <p:spPr>
          <a:xfrm>
            <a:off x="457200" y="1123697"/>
            <a:ext cx="3831472" cy="3394472"/>
          </a:xfrm>
        </p:spPr>
        <p:txBody>
          <a:bodyPr>
            <a:normAutofit lnSpcReduction="10000"/>
          </a:bodyPr>
          <a:lstStyle/>
          <a:p>
            <a:r>
              <a:rPr lang="en-US"/>
              <a:t>To associate each system call number with its corresponding service routine, the kernel uses a </a:t>
            </a:r>
            <a:r>
              <a:rPr lang="en-US" i="1"/>
              <a:t>system-call dispatch table</a:t>
            </a:r>
          </a:p>
          <a:p>
            <a:r>
              <a:rPr lang="en-US"/>
              <a:t>The </a:t>
            </a:r>
            <a:r>
              <a:rPr lang="en-US" i="1"/>
              <a:t>n-</a:t>
            </a:r>
            <a:r>
              <a:rPr lang="en-US" i="1" err="1"/>
              <a:t>th</a:t>
            </a:r>
            <a:r>
              <a:rPr lang="en-US" sz="400"/>
              <a:t>  </a:t>
            </a:r>
            <a:r>
              <a:rPr lang="en-US"/>
              <a:t>entry contains the service-routine address of the system call having number </a:t>
            </a:r>
            <a:r>
              <a:rPr lang="en-US" i="1"/>
              <a:t>n</a:t>
            </a:r>
            <a:r>
              <a:rPr lang="en-US"/>
              <a:t>.</a:t>
            </a:r>
          </a:p>
        </p:txBody>
      </p:sp>
      <p:sp>
        <p:nvSpPr>
          <p:cNvPr id="5" name="Rectangle 4"/>
          <p:cNvSpPr/>
          <p:nvPr/>
        </p:nvSpPr>
        <p:spPr>
          <a:xfrm>
            <a:off x="2706387" y="502085"/>
            <a:ext cx="3387466" cy="307777"/>
          </a:xfrm>
          <a:prstGeom prst="rect">
            <a:avLst/>
          </a:prstGeom>
        </p:spPr>
        <p:txBody>
          <a:bodyPr wrap="none">
            <a:spAutoFit/>
          </a:bodyPr>
          <a:lstStyle/>
          <a:p>
            <a:r>
              <a:rPr lang="en-US"/>
              <a:t>The </a:t>
            </a:r>
            <a:r>
              <a:rPr lang="en-US">
                <a:hlinkClick r:id="rId3"/>
              </a:rPr>
              <a:t>syscall interface </a:t>
            </a:r>
            <a:r>
              <a:rPr lang="en-US"/>
              <a:t>relies on an integer</a:t>
            </a:r>
          </a:p>
        </p:txBody>
      </p:sp>
      <p:pic>
        <p:nvPicPr>
          <p:cNvPr id="7" name="Picture 6">
            <a:extLst>
              <a:ext uri="{FF2B5EF4-FFF2-40B4-BE49-F238E27FC236}">
                <a16:creationId xmlns:a16="http://schemas.microsoft.com/office/drawing/2014/main" id="{A72646C7-D22B-CF54-695B-AF04FAF01B1E}"/>
              </a:ext>
            </a:extLst>
          </p:cNvPr>
          <p:cNvPicPr>
            <a:picLocks noChangeAspect="1"/>
          </p:cNvPicPr>
          <p:nvPr/>
        </p:nvPicPr>
        <p:blipFill>
          <a:blip r:embed="rId4"/>
          <a:stretch>
            <a:fillRect/>
          </a:stretch>
        </p:blipFill>
        <p:spPr>
          <a:xfrm>
            <a:off x="5515151" y="922448"/>
            <a:ext cx="2830730" cy="3354649"/>
          </a:xfrm>
          <a:prstGeom prst="rect">
            <a:avLst/>
          </a:prstGeom>
        </p:spPr>
      </p:pic>
      <p:sp>
        <p:nvSpPr>
          <p:cNvPr id="8" name="TextBox 7">
            <a:extLst>
              <a:ext uri="{FF2B5EF4-FFF2-40B4-BE49-F238E27FC236}">
                <a16:creationId xmlns:a16="http://schemas.microsoft.com/office/drawing/2014/main" id="{169D2CAA-B3BE-AC74-90F9-869E7709DD8A}"/>
              </a:ext>
            </a:extLst>
          </p:cNvPr>
          <p:cNvSpPr txBox="1"/>
          <p:nvPr/>
        </p:nvSpPr>
        <p:spPr>
          <a:xfrm>
            <a:off x="5978236" y="4272083"/>
            <a:ext cx="1675652" cy="369332"/>
          </a:xfrm>
          <a:prstGeom prst="rect">
            <a:avLst/>
          </a:prstGeom>
          <a:noFill/>
        </p:spPr>
        <p:txBody>
          <a:bodyPr wrap="none" rtlCol="0">
            <a:spAutoFit/>
          </a:bodyPr>
          <a:lstStyle/>
          <a:p>
            <a:r>
              <a:rPr lang="en-US"/>
              <a:t>xv6 </a:t>
            </a:r>
            <a:r>
              <a:rPr lang="en-US" err="1"/>
              <a:t>syscall</a:t>
            </a:r>
            <a:r>
              <a:rPr lang="en-US"/>
              <a:t> table</a:t>
            </a:r>
          </a:p>
        </p:txBody>
      </p:sp>
    </p:spTree>
    <p:extLst>
      <p:ext uri="{BB962C8B-B14F-4D97-AF65-F5344CB8AC3E}">
        <p14:creationId xmlns:p14="http://schemas.microsoft.com/office/powerpoint/2010/main" val="256837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Another system-call control flow example</a:t>
            </a:r>
          </a:p>
        </p:txBody>
      </p:sp>
      <p:pic>
        <p:nvPicPr>
          <p:cNvPr id="2050" name="Picture 2" descr="Simplified flow of a system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58" y="903403"/>
            <a:ext cx="5558084" cy="351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4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Another system call control flow example</a:t>
            </a:r>
          </a:p>
        </p:txBody>
      </p:sp>
      <p:pic>
        <p:nvPicPr>
          <p:cNvPr id="2050" name="Picture 2" descr="Simplified flow of a system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58" y="903403"/>
            <a:ext cx="5558084" cy="3513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25689" y="2037230"/>
            <a:ext cx="1459006" cy="18153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
        <p:nvSpPr>
          <p:cNvPr id="5" name="TextBox 4"/>
          <p:cNvSpPr txBox="1"/>
          <p:nvPr/>
        </p:nvSpPr>
        <p:spPr>
          <a:xfrm>
            <a:off x="3009239" y="3290148"/>
            <a:ext cx="3496470" cy="7848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900"/>
              <a:t>This is an interrupt</a:t>
            </a:r>
          </a:p>
          <a:p>
            <a:r>
              <a:rPr lang="en-US" sz="900"/>
              <a:t>The instruction used to invoke the system call sets CPL=0. </a:t>
            </a:r>
          </a:p>
          <a:p>
            <a:r>
              <a:rPr lang="en-US" sz="900"/>
              <a:t>Execution jumps to a specific entry point</a:t>
            </a:r>
          </a:p>
          <a:p>
            <a:r>
              <a:rPr lang="en-US" sz="900"/>
              <a:t> in the kernel of the OS, which can then do further validation. </a:t>
            </a:r>
          </a:p>
          <a:p>
            <a:r>
              <a:rPr lang="en-US" sz="900"/>
              <a:t>The system call return sets CPL=3 before returning to user code.</a:t>
            </a:r>
          </a:p>
        </p:txBody>
      </p:sp>
    </p:spTree>
    <p:extLst>
      <p:ext uri="{BB962C8B-B14F-4D97-AF65-F5344CB8AC3E}">
        <p14:creationId xmlns:p14="http://schemas.microsoft.com/office/powerpoint/2010/main" val="280142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11A-38F5-52A7-959D-2CC80F3CA022}"/>
              </a:ext>
            </a:extLst>
          </p:cNvPr>
          <p:cNvSpPr>
            <a:spLocks noGrp="1"/>
          </p:cNvSpPr>
          <p:nvPr>
            <p:ph type="ctrTitle"/>
          </p:nvPr>
        </p:nvSpPr>
        <p:spPr/>
        <p:txBody>
          <a:bodyPr>
            <a:normAutofit/>
          </a:bodyPr>
          <a:lstStyle/>
          <a:p>
            <a:r>
              <a:rPr lang="en-US">
                <a:solidFill>
                  <a:srgbClr val="0E1C58"/>
                </a:solidFill>
              </a:rPr>
              <a:t>Let’s see this in xv6!</a:t>
            </a:r>
          </a:p>
        </p:txBody>
      </p:sp>
    </p:spTree>
    <p:extLst>
      <p:ext uri="{BB962C8B-B14F-4D97-AF65-F5344CB8AC3E}">
        <p14:creationId xmlns:p14="http://schemas.microsoft.com/office/powerpoint/2010/main" val="1316801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11A-38F5-52A7-959D-2CC80F3CA022}"/>
              </a:ext>
            </a:extLst>
          </p:cNvPr>
          <p:cNvSpPr>
            <a:spLocks noGrp="1"/>
          </p:cNvSpPr>
          <p:nvPr>
            <p:ph type="ctrTitle"/>
          </p:nvPr>
        </p:nvSpPr>
        <p:spPr/>
        <p:txBody>
          <a:bodyPr>
            <a:normAutofit/>
          </a:bodyPr>
          <a:lstStyle/>
          <a:p>
            <a:r>
              <a:rPr lang="en-US">
                <a:solidFill>
                  <a:srgbClr val="0E1C58"/>
                </a:solidFill>
              </a:rPr>
              <a:t>Assignment #1 Overview</a:t>
            </a:r>
          </a:p>
        </p:txBody>
      </p:sp>
    </p:spTree>
    <p:extLst>
      <p:ext uri="{BB962C8B-B14F-4D97-AF65-F5344CB8AC3E}">
        <p14:creationId xmlns:p14="http://schemas.microsoft.com/office/powerpoint/2010/main" val="134639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Tracing system calls</a:t>
            </a:r>
            <a:endParaRPr/>
          </a:p>
        </p:txBody>
      </p:sp>
      <p:sp>
        <p:nvSpPr>
          <p:cNvPr id="97" name="Google Shape;97;p20"/>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sz="1800">
                <a:solidFill>
                  <a:schemeClr val="dk1"/>
                </a:solidFill>
              </a:rPr>
              <a:t>The </a:t>
            </a:r>
            <a:r>
              <a:rPr lang="en" sz="1800" i="1" err="1">
                <a:solidFill>
                  <a:schemeClr val="dk1"/>
                </a:solidFill>
              </a:rPr>
              <a:t>strace</a:t>
            </a:r>
            <a:r>
              <a:rPr lang="en" sz="1800">
                <a:solidFill>
                  <a:schemeClr val="dk1"/>
                </a:solidFill>
              </a:rPr>
              <a:t> command lets you see the system calls that are made by a process</a:t>
            </a:r>
            <a:endParaRPr sz="1800">
              <a:solidFill>
                <a:schemeClr val="dk1"/>
              </a:solidFill>
            </a:endParaRPr>
          </a:p>
          <a:p>
            <a:pPr marL="457200" lvl="0" indent="-298450" rtl="0">
              <a:spcBef>
                <a:spcPts val="0"/>
              </a:spcBef>
              <a:spcAft>
                <a:spcPts val="0"/>
              </a:spcAft>
              <a:buClr>
                <a:schemeClr val="dk1"/>
              </a:buClr>
              <a:buSzPts val="1100"/>
              <a:buChar char="●"/>
            </a:pPr>
            <a:r>
              <a:rPr lang="en" sz="1800">
                <a:solidFill>
                  <a:schemeClr val="dk1"/>
                </a:solidFill>
              </a:rPr>
              <a:t>Example: type “</a:t>
            </a:r>
            <a:r>
              <a:rPr lang="en" sz="1800" err="1">
                <a:solidFill>
                  <a:schemeClr val="dk1"/>
                </a:solidFill>
              </a:rPr>
              <a:t>strace</a:t>
            </a:r>
            <a:r>
              <a:rPr lang="en" sz="1800">
                <a:solidFill>
                  <a:schemeClr val="dk1"/>
                </a:solidFill>
              </a:rPr>
              <a:t> ls” at a terminal to see all the system calls that the ls (which lists files in the current directory) makes. You might see calls like:</a:t>
            </a:r>
            <a:endParaRPr sz="1800">
              <a:solidFill>
                <a:schemeClr val="dk1"/>
              </a:solidFill>
            </a:endParaRPr>
          </a:p>
          <a:p>
            <a:pPr marL="914400" lvl="1" indent="-298450" rtl="0">
              <a:spcBef>
                <a:spcPts val="0"/>
              </a:spcBef>
              <a:spcAft>
                <a:spcPts val="0"/>
              </a:spcAft>
              <a:buClr>
                <a:srgbClr val="24292E"/>
              </a:buClr>
              <a:buSzPts val="1100"/>
              <a:buChar char="○"/>
            </a:pPr>
            <a:r>
              <a:rPr lang="en" sz="1800" err="1">
                <a:solidFill>
                  <a:srgbClr val="24292E"/>
                </a:solidFill>
              </a:rPr>
              <a:t>execve</a:t>
            </a:r>
            <a:r>
              <a:rPr lang="en" sz="1800">
                <a:solidFill>
                  <a:srgbClr val="24292E"/>
                </a:solidFill>
              </a:rPr>
              <a:t> -- this loads a new program and starts running it</a:t>
            </a:r>
            <a:endParaRPr sz="1800">
              <a:solidFill>
                <a:srgbClr val="24292E"/>
              </a:solidFill>
            </a:endParaRPr>
          </a:p>
          <a:p>
            <a:pPr marL="914400" lvl="1" indent="-298450" rtl="0">
              <a:spcBef>
                <a:spcPts val="0"/>
              </a:spcBef>
              <a:spcAft>
                <a:spcPts val="0"/>
              </a:spcAft>
              <a:buClr>
                <a:srgbClr val="24292E"/>
              </a:buClr>
              <a:buSzPts val="1100"/>
              <a:buChar char="○"/>
            </a:pPr>
            <a:r>
              <a:rPr lang="en" sz="1800">
                <a:solidFill>
                  <a:srgbClr val="24292E"/>
                </a:solidFill>
              </a:rPr>
              <a:t>open -- open a file</a:t>
            </a:r>
            <a:endParaRPr sz="1800">
              <a:solidFill>
                <a:srgbClr val="24292E"/>
              </a:solidFill>
            </a:endParaRPr>
          </a:p>
          <a:p>
            <a:pPr marL="914400" lvl="1" indent="-298450" rtl="0">
              <a:spcBef>
                <a:spcPts val="0"/>
              </a:spcBef>
              <a:spcAft>
                <a:spcPts val="0"/>
              </a:spcAft>
              <a:buClr>
                <a:srgbClr val="24292E"/>
              </a:buClr>
              <a:buSzPts val="1100"/>
              <a:buChar char="○"/>
            </a:pPr>
            <a:r>
              <a:rPr lang="en" sz="1800">
                <a:solidFill>
                  <a:srgbClr val="24292E"/>
                </a:solidFill>
              </a:rPr>
              <a:t>read -- read from a file</a:t>
            </a:r>
            <a:endParaRPr sz="1800">
              <a:solidFill>
                <a:srgbClr val="24292E"/>
              </a:solidFill>
            </a:endParaRPr>
          </a:p>
          <a:p>
            <a:pPr marL="914400" lvl="1" indent="-298450" rtl="0">
              <a:spcBef>
                <a:spcPts val="0"/>
              </a:spcBef>
              <a:spcAft>
                <a:spcPts val="0"/>
              </a:spcAft>
              <a:buClr>
                <a:srgbClr val="24292E"/>
              </a:buClr>
              <a:buSzPts val="1100"/>
              <a:buChar char="○"/>
            </a:pPr>
            <a:r>
              <a:rPr lang="en" sz="1800">
                <a:solidFill>
                  <a:srgbClr val="24292E"/>
                </a:solidFill>
              </a:rPr>
              <a:t>close -- close a file</a:t>
            </a:r>
            <a:endParaRPr sz="1800">
              <a:solidFill>
                <a:srgbClr val="24292E"/>
              </a:solidFill>
            </a:endParaRPr>
          </a:p>
          <a:p>
            <a:pPr marL="914400" lvl="1" indent="-298450" rtl="0">
              <a:spcBef>
                <a:spcPts val="0"/>
              </a:spcBef>
              <a:spcAft>
                <a:spcPts val="0"/>
              </a:spcAft>
              <a:buClr>
                <a:srgbClr val="24292E"/>
              </a:buClr>
              <a:buSzPts val="1100"/>
              <a:buChar char="○"/>
            </a:pPr>
            <a:r>
              <a:rPr lang="en" sz="1800" err="1">
                <a:solidFill>
                  <a:srgbClr val="24292E"/>
                </a:solidFill>
              </a:rPr>
              <a:t>fstat</a:t>
            </a:r>
            <a:r>
              <a:rPr lang="en" sz="1800">
                <a:solidFill>
                  <a:srgbClr val="24292E"/>
                </a:solidFill>
              </a:rPr>
              <a:t> -- get information about a file</a:t>
            </a:r>
            <a:endParaRPr sz="1800">
              <a:solidFill>
                <a:srgbClr val="24292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Tracing systems calls</a:t>
            </a:r>
          </a:p>
        </p:txBody>
      </p:sp>
      <p:sp>
        <p:nvSpPr>
          <p:cNvPr id="3" name="Content Placeholder 2"/>
          <p:cNvSpPr>
            <a:spLocks noGrp="1"/>
          </p:cNvSpPr>
          <p:nvPr>
            <p:ph idx="1"/>
          </p:nvPr>
        </p:nvSpPr>
        <p:spPr/>
        <p:txBody>
          <a:bodyPr/>
          <a:lstStyle/>
          <a:p>
            <a:r>
              <a:rPr lang="en-US" err="1"/>
              <a:t>strace</a:t>
            </a:r>
            <a:r>
              <a:rPr lang="en-US"/>
              <a:t> ls</a:t>
            </a:r>
          </a:p>
        </p:txBody>
      </p:sp>
      <p:sp>
        <p:nvSpPr>
          <p:cNvPr id="5" name="Rectangle 4"/>
          <p:cNvSpPr/>
          <p:nvPr/>
        </p:nvSpPr>
        <p:spPr>
          <a:xfrm>
            <a:off x="1898570" y="1524786"/>
            <a:ext cx="5437414" cy="2677656"/>
          </a:xfrm>
          <a:prstGeom prst="rect">
            <a:avLst/>
          </a:prstGeom>
        </p:spPr>
        <p:txBody>
          <a:bodyPr wrap="square">
            <a:spAutoFit/>
          </a:bodyPr>
          <a:lstStyle/>
          <a:p>
            <a:r>
              <a:rPr lang="en-US" sz="1200">
                <a:highlight>
                  <a:srgbClr val="FFFFFF"/>
                </a:highlight>
                <a:latin typeface="Courier New" panose="02070309020205020404" pitchFamily="49" charset="0"/>
              </a:rPr>
              <a:t>vagrant@cs281spring2017devbox:~$ </a:t>
            </a:r>
            <a:r>
              <a:rPr lang="en-US" sz="1200" err="1">
                <a:highlight>
                  <a:srgbClr val="FFFFFF"/>
                </a:highlight>
                <a:latin typeface="Courier New" panose="02070309020205020404" pitchFamily="49" charset="0"/>
              </a:rPr>
              <a:t>strace</a:t>
            </a:r>
            <a:r>
              <a:rPr lang="en-US" sz="1200">
                <a:highlight>
                  <a:srgbClr val="FFFFFF"/>
                </a:highlight>
                <a:latin typeface="Courier New" panose="02070309020205020404" pitchFamily="49" charset="0"/>
              </a:rPr>
              <a:t> ls</a:t>
            </a:r>
          </a:p>
          <a:p>
            <a:r>
              <a:rPr lang="en-US" sz="1200" b="1" err="1">
                <a:highlight>
                  <a:srgbClr val="FFFFFF"/>
                </a:highlight>
                <a:latin typeface="Courier New" panose="02070309020205020404" pitchFamily="49" charset="0"/>
              </a:rPr>
              <a:t>execve</a:t>
            </a:r>
            <a:r>
              <a:rPr lang="en-US" sz="1200" b="1">
                <a:highlight>
                  <a:srgbClr val="FFFFFF"/>
                </a:highlight>
                <a:latin typeface="Courier New" panose="02070309020205020404" pitchFamily="49" charset="0"/>
              </a:rPr>
              <a:t>("/bin/ls", ["ls"], [/* 58 vars */]) = 0</a:t>
            </a:r>
          </a:p>
          <a:p>
            <a:r>
              <a:rPr lang="en-US" sz="1200" err="1">
                <a:highlight>
                  <a:srgbClr val="FFFFFF"/>
                </a:highlight>
                <a:latin typeface="Courier New" panose="02070309020205020404" pitchFamily="49" charset="0"/>
              </a:rPr>
              <a:t>brk</a:t>
            </a:r>
            <a:r>
              <a:rPr lang="en-US" sz="1200">
                <a:highlight>
                  <a:srgbClr val="FFFFFF"/>
                </a:highlight>
                <a:latin typeface="Courier New" panose="02070309020205020404" pitchFamily="49" charset="0"/>
              </a:rPr>
              <a:t>(NULL)                               = 0x1164000</a:t>
            </a:r>
          </a:p>
          <a:p>
            <a:r>
              <a:rPr lang="en-US" sz="1200">
                <a:highlight>
                  <a:srgbClr val="FFFFFF"/>
                </a:highlight>
                <a:latin typeface="Courier New" panose="02070309020205020404" pitchFamily="49" charset="0"/>
              </a:rPr>
              <a:t>access("/</a:t>
            </a:r>
            <a:r>
              <a:rPr lang="en-US" sz="1200" err="1">
                <a:highlight>
                  <a:srgbClr val="FFFFFF"/>
                </a:highlight>
                <a:latin typeface="Courier New" panose="02070309020205020404" pitchFamily="49" charset="0"/>
              </a:rPr>
              <a:t>etc</a:t>
            </a:r>
            <a:r>
              <a:rPr lang="en-US" sz="1200">
                <a:highlight>
                  <a:srgbClr val="FFFFFF"/>
                </a:highlight>
                <a:latin typeface="Courier New" panose="02070309020205020404" pitchFamily="49" charset="0"/>
              </a:rPr>
              <a:t>/</a:t>
            </a:r>
            <a:r>
              <a:rPr lang="en-US" sz="1200" err="1">
                <a:highlight>
                  <a:srgbClr val="FFFFFF"/>
                </a:highlight>
                <a:latin typeface="Courier New" panose="02070309020205020404" pitchFamily="49" charset="0"/>
              </a:rPr>
              <a:t>ld.so.nohwcap</a:t>
            </a:r>
            <a:r>
              <a:rPr lang="en-US" sz="1200">
                <a:highlight>
                  <a:srgbClr val="FFFFFF"/>
                </a:highlight>
                <a:latin typeface="Courier New" panose="02070309020205020404" pitchFamily="49" charset="0"/>
              </a:rPr>
              <a:t>", F_OK)      = -1 ENOENT (No such file or directory)</a:t>
            </a:r>
          </a:p>
          <a:p>
            <a:r>
              <a:rPr lang="en-US" sz="1200">
                <a:highlight>
                  <a:srgbClr val="FFFFFF"/>
                </a:highlight>
                <a:latin typeface="Courier New" panose="02070309020205020404" pitchFamily="49" charset="0"/>
              </a:rPr>
              <a:t>…..</a:t>
            </a:r>
          </a:p>
          <a:p>
            <a:r>
              <a:rPr lang="en-US" sz="1200">
                <a:highlight>
                  <a:srgbClr val="FFFFFF"/>
                </a:highlight>
                <a:latin typeface="Courier New" panose="02070309020205020404" pitchFamily="49" charset="0"/>
              </a:rPr>
              <a:t>open("/</a:t>
            </a:r>
            <a:r>
              <a:rPr lang="en-US" sz="1200" err="1">
                <a:highlight>
                  <a:srgbClr val="FFFFFF"/>
                </a:highlight>
                <a:latin typeface="Courier New" panose="02070309020205020404" pitchFamily="49" charset="0"/>
              </a:rPr>
              <a:t>etc</a:t>
            </a:r>
            <a:r>
              <a:rPr lang="en-US" sz="1200">
                <a:highlight>
                  <a:srgbClr val="FFFFFF"/>
                </a:highlight>
                <a:latin typeface="Courier New" panose="02070309020205020404" pitchFamily="49" charset="0"/>
              </a:rPr>
              <a:t>/</a:t>
            </a:r>
            <a:r>
              <a:rPr lang="en-US" sz="1200" err="1">
                <a:highlight>
                  <a:srgbClr val="FFFFFF"/>
                </a:highlight>
                <a:latin typeface="Courier New" panose="02070309020205020404" pitchFamily="49" charset="0"/>
              </a:rPr>
              <a:t>ld.so.cache</a:t>
            </a:r>
            <a:r>
              <a:rPr lang="en-US" sz="1200">
                <a:highlight>
                  <a:srgbClr val="FFFFFF"/>
                </a:highlight>
                <a:latin typeface="Courier New" panose="02070309020205020404" pitchFamily="49" charset="0"/>
              </a:rPr>
              <a:t>", O_RDONLY|O_CLOEXEC) = 3</a:t>
            </a:r>
          </a:p>
          <a:p>
            <a:r>
              <a:rPr lang="en-US" sz="1200" err="1">
                <a:highlight>
                  <a:srgbClr val="FFFFFF"/>
                </a:highlight>
                <a:latin typeface="Courier New" panose="02070309020205020404" pitchFamily="49" charset="0"/>
              </a:rPr>
              <a:t>fstat</a:t>
            </a:r>
            <a:r>
              <a:rPr lang="en-US" sz="1200">
                <a:highlight>
                  <a:srgbClr val="FFFFFF"/>
                </a:highlight>
                <a:latin typeface="Courier New" panose="02070309020205020404" pitchFamily="49" charset="0"/>
              </a:rPr>
              <a:t>(3, {</a:t>
            </a:r>
            <a:r>
              <a:rPr lang="en-US" sz="1200" err="1">
                <a:highlight>
                  <a:srgbClr val="FFFFFF"/>
                </a:highlight>
                <a:latin typeface="Courier New" panose="02070309020205020404" pitchFamily="49" charset="0"/>
              </a:rPr>
              <a:t>st_mode</a:t>
            </a:r>
            <a:r>
              <a:rPr lang="en-US" sz="1200">
                <a:highlight>
                  <a:srgbClr val="FFFFFF"/>
                </a:highlight>
                <a:latin typeface="Courier New" panose="02070309020205020404" pitchFamily="49" charset="0"/>
              </a:rPr>
              <a:t>=S_IFREG|0644, </a:t>
            </a:r>
            <a:r>
              <a:rPr lang="en-US" sz="1200" err="1">
                <a:highlight>
                  <a:srgbClr val="FFFFFF"/>
                </a:highlight>
                <a:latin typeface="Courier New" panose="02070309020205020404" pitchFamily="49" charset="0"/>
              </a:rPr>
              <a:t>st_size</a:t>
            </a:r>
            <a:r>
              <a:rPr lang="en-US" sz="1200">
                <a:highlight>
                  <a:srgbClr val="FFFFFF"/>
                </a:highlight>
                <a:latin typeface="Courier New" panose="02070309020205020404" pitchFamily="49" charset="0"/>
              </a:rPr>
              <a:t>=70675, ...}) = 0</a:t>
            </a:r>
          </a:p>
          <a:p>
            <a:r>
              <a:rPr lang="en-US" sz="1200" err="1">
                <a:highlight>
                  <a:srgbClr val="FFFFFF"/>
                </a:highlight>
                <a:latin typeface="Courier New" panose="02070309020205020404" pitchFamily="49" charset="0"/>
              </a:rPr>
              <a:t>mmap</a:t>
            </a:r>
            <a:r>
              <a:rPr lang="en-US" sz="1200">
                <a:highlight>
                  <a:srgbClr val="FFFFFF"/>
                </a:highlight>
                <a:latin typeface="Courier New" panose="02070309020205020404" pitchFamily="49" charset="0"/>
              </a:rPr>
              <a:t>(NULL, 70675, PROT_READ, MAP_PRIVATE, 3, 0) = 0x7f21e9c83000</a:t>
            </a:r>
          </a:p>
          <a:p>
            <a:r>
              <a:rPr lang="en-US" sz="1200">
                <a:highlight>
                  <a:srgbClr val="FFFFFF"/>
                </a:highlight>
                <a:latin typeface="Courier New" panose="02070309020205020404" pitchFamily="49" charset="0"/>
              </a:rPr>
              <a:t>close(3)  </a:t>
            </a:r>
          </a:p>
          <a:p>
            <a:r>
              <a:rPr lang="en-US" sz="1200">
                <a:highlight>
                  <a:srgbClr val="FFFFFF"/>
                </a:highlight>
                <a:latin typeface="Courier New" panose="02070309020205020404" pitchFamily="49" charset="0"/>
              </a:rPr>
              <a:t>….</a:t>
            </a:r>
          </a:p>
          <a:p>
            <a:r>
              <a:rPr lang="en-US" sz="1200" b="1" err="1">
                <a:highlight>
                  <a:srgbClr val="FFFFFF"/>
                </a:highlight>
                <a:latin typeface="Courier New" panose="02070309020205020404" pitchFamily="49" charset="0"/>
              </a:rPr>
              <a:t>exit_group</a:t>
            </a:r>
            <a:r>
              <a:rPr lang="en-US" sz="1200" b="1">
                <a:highlight>
                  <a:srgbClr val="FFFFFF"/>
                </a:highlight>
                <a:latin typeface="Courier New" panose="02070309020205020404" pitchFamily="49" charset="0"/>
              </a:rPr>
              <a:t>(0)                           = ?</a:t>
            </a:r>
          </a:p>
          <a:p>
            <a:r>
              <a:rPr lang="en-US" sz="1200">
                <a:highlight>
                  <a:srgbClr val="FFFFFF"/>
                </a:highlight>
                <a:latin typeface="Courier New" panose="02070309020205020404" pitchFamily="49" charset="0"/>
              </a:rPr>
              <a:t>+++ exited with 0 +++                              = 0</a:t>
            </a:r>
          </a:p>
        </p:txBody>
      </p:sp>
      <p:sp>
        <p:nvSpPr>
          <p:cNvPr id="6" name="TextBox 5"/>
          <p:cNvSpPr txBox="1"/>
          <p:nvPr/>
        </p:nvSpPr>
        <p:spPr>
          <a:xfrm>
            <a:off x="4057144" y="1034634"/>
            <a:ext cx="3110147" cy="41549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50" err="1"/>
              <a:t>Execv</a:t>
            </a:r>
            <a:r>
              <a:rPr lang="en-US" sz="1050"/>
              <a:t> call loads in a new program into a process</a:t>
            </a:r>
          </a:p>
          <a:p>
            <a:r>
              <a:rPr lang="en-US" sz="1050"/>
              <a:t>- We will learn more about it in the next lecture</a:t>
            </a:r>
          </a:p>
        </p:txBody>
      </p:sp>
      <p:sp>
        <p:nvSpPr>
          <p:cNvPr id="7" name="TextBox 6"/>
          <p:cNvSpPr txBox="1"/>
          <p:nvPr/>
        </p:nvSpPr>
        <p:spPr>
          <a:xfrm>
            <a:off x="4538045" y="4260875"/>
            <a:ext cx="2629246" cy="25391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50"/>
              <a:t>The </a:t>
            </a:r>
            <a:r>
              <a:rPr lang="en-US" sz="1050" err="1"/>
              <a:t>exit_group</a:t>
            </a:r>
            <a:r>
              <a:rPr lang="en-US" sz="1050"/>
              <a:t> call terminates a process</a:t>
            </a:r>
          </a:p>
        </p:txBody>
      </p:sp>
    </p:spTree>
    <p:extLst>
      <p:ext uri="{BB962C8B-B14F-4D97-AF65-F5344CB8AC3E}">
        <p14:creationId xmlns:p14="http://schemas.microsoft.com/office/powerpoint/2010/main" val="116928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D490-DFA4-D23E-7A73-DEB5CA0218A1}"/>
              </a:ext>
            </a:extLst>
          </p:cNvPr>
          <p:cNvSpPr>
            <a:spLocks noGrp="1"/>
          </p:cNvSpPr>
          <p:nvPr>
            <p:ph type="ctrTitle"/>
          </p:nvPr>
        </p:nvSpPr>
        <p:spPr/>
        <p:txBody>
          <a:bodyPr/>
          <a:lstStyle/>
          <a:p>
            <a:r>
              <a:rPr lang="en-US"/>
              <a:t>C Language Overview</a:t>
            </a:r>
          </a:p>
        </p:txBody>
      </p:sp>
    </p:spTree>
    <p:extLst>
      <p:ext uri="{BB962C8B-B14F-4D97-AF65-F5344CB8AC3E}">
        <p14:creationId xmlns:p14="http://schemas.microsoft.com/office/powerpoint/2010/main" val="422521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vs C++: A Comparison</a:t>
            </a:r>
          </a:p>
        </p:txBody>
      </p:sp>
      <p:graphicFrame>
        <p:nvGraphicFramePr>
          <p:cNvPr id="6" name="Table 6">
            <a:extLst>
              <a:ext uri="{FF2B5EF4-FFF2-40B4-BE49-F238E27FC236}">
                <a16:creationId xmlns:a16="http://schemas.microsoft.com/office/drawing/2014/main" id="{CDF991F2-FD4F-0BB0-7C5F-142F8ECDB729}"/>
              </a:ext>
            </a:extLst>
          </p:cNvPr>
          <p:cNvGraphicFramePr>
            <a:graphicFrameLocks noGrp="1"/>
          </p:cNvGraphicFramePr>
          <p:nvPr>
            <p:ph idx="1"/>
            <p:extLst>
              <p:ext uri="{D42A27DB-BD31-4B8C-83A1-F6EECF244321}">
                <p14:modId xmlns:p14="http://schemas.microsoft.com/office/powerpoint/2010/main" val="138185013"/>
              </p:ext>
            </p:extLst>
          </p:nvPr>
        </p:nvGraphicFramePr>
        <p:xfrm>
          <a:off x="457200" y="1027028"/>
          <a:ext cx="8229600" cy="2966720"/>
        </p:xfrm>
        <a:graphic>
          <a:graphicData uri="http://schemas.openxmlformats.org/drawingml/2006/table">
            <a:tbl>
              <a:tblPr firstRow="1" bandRow="1">
                <a:tableStyleId>{5C22544A-7EE6-4342-B048-85BDC9FD1C3A}</a:tableStyleId>
              </a:tblPr>
              <a:tblGrid>
                <a:gridCol w="2237874">
                  <a:extLst>
                    <a:ext uri="{9D8B030D-6E8A-4147-A177-3AD203B41FA5}">
                      <a16:colId xmlns:a16="http://schemas.microsoft.com/office/drawing/2014/main" val="574788671"/>
                    </a:ext>
                  </a:extLst>
                </a:gridCol>
                <a:gridCol w="2903621">
                  <a:extLst>
                    <a:ext uri="{9D8B030D-6E8A-4147-A177-3AD203B41FA5}">
                      <a16:colId xmlns:a16="http://schemas.microsoft.com/office/drawing/2014/main" val="3686428706"/>
                    </a:ext>
                  </a:extLst>
                </a:gridCol>
                <a:gridCol w="3088105">
                  <a:extLst>
                    <a:ext uri="{9D8B030D-6E8A-4147-A177-3AD203B41FA5}">
                      <a16:colId xmlns:a16="http://schemas.microsoft.com/office/drawing/2014/main" val="1910002915"/>
                    </a:ext>
                  </a:extLst>
                </a:gridCol>
              </a:tblGrid>
              <a:tr h="370840">
                <a:tc>
                  <a:txBody>
                    <a:bodyPr/>
                    <a:lstStyle/>
                    <a:p>
                      <a:pPr algn="ctr"/>
                      <a:endParaRPr lang="en-US"/>
                    </a:p>
                  </a:txBody>
                  <a:tcPr anchor="ctr"/>
                </a:tc>
                <a:tc>
                  <a:txBody>
                    <a:bodyPr/>
                    <a:lstStyle/>
                    <a:p>
                      <a:pPr algn="ctr"/>
                      <a:r>
                        <a:rPr lang="en-US"/>
                        <a:t>C</a:t>
                      </a:r>
                    </a:p>
                  </a:txBody>
                  <a:tcPr anchor="ctr"/>
                </a:tc>
                <a:tc>
                  <a:txBody>
                    <a:bodyPr/>
                    <a:lstStyle/>
                    <a:p>
                      <a:pPr algn="ctr"/>
                      <a:r>
                        <a:rPr lang="en-US"/>
                        <a:t>C++</a:t>
                      </a:r>
                    </a:p>
                  </a:txBody>
                  <a:tcPr anchor="ctr"/>
                </a:tc>
                <a:extLst>
                  <a:ext uri="{0D108BD9-81ED-4DB2-BD59-A6C34878D82A}">
                    <a16:rowId xmlns:a16="http://schemas.microsoft.com/office/drawing/2014/main" val="3910389232"/>
                  </a:ext>
                </a:extLst>
              </a:tr>
              <a:tr h="370840">
                <a:tc>
                  <a:txBody>
                    <a:bodyPr/>
                    <a:lstStyle/>
                    <a:p>
                      <a:pPr algn="ctr"/>
                      <a:r>
                        <a:rPr lang="en-US" b="1"/>
                        <a:t>Paradigm</a:t>
                      </a:r>
                    </a:p>
                  </a:txBody>
                  <a:tcPr anchor="ctr"/>
                </a:tc>
                <a:tc>
                  <a:txBody>
                    <a:bodyPr/>
                    <a:lstStyle/>
                    <a:p>
                      <a:pPr algn="ctr"/>
                      <a:r>
                        <a:rPr lang="en-US"/>
                        <a:t>Procedural</a:t>
                      </a:r>
                    </a:p>
                  </a:txBody>
                  <a:tcPr anchor="ctr"/>
                </a:tc>
                <a:tc>
                  <a:txBody>
                    <a:bodyPr/>
                    <a:lstStyle/>
                    <a:p>
                      <a:pPr algn="ctr"/>
                      <a:r>
                        <a:rPr lang="en-US"/>
                        <a:t>Object-Oriented</a:t>
                      </a:r>
                    </a:p>
                  </a:txBody>
                  <a:tcPr anchor="ctr"/>
                </a:tc>
                <a:extLst>
                  <a:ext uri="{0D108BD9-81ED-4DB2-BD59-A6C34878D82A}">
                    <a16:rowId xmlns:a16="http://schemas.microsoft.com/office/drawing/2014/main" val="2732080614"/>
                  </a:ext>
                </a:extLst>
              </a:tr>
              <a:tr h="370840">
                <a:tc>
                  <a:txBody>
                    <a:bodyPr/>
                    <a:lstStyle/>
                    <a:p>
                      <a:pPr algn="ctr"/>
                      <a:r>
                        <a:rPr lang="en-US" b="1"/>
                        <a:t>Keywords</a:t>
                      </a:r>
                    </a:p>
                  </a:txBody>
                  <a:tcPr anchor="ctr"/>
                </a:tc>
                <a:tc>
                  <a:txBody>
                    <a:bodyPr/>
                    <a:lstStyle/>
                    <a:p>
                      <a:pPr algn="ctr"/>
                      <a:r>
                        <a:rPr lang="en-US"/>
                        <a:t>32</a:t>
                      </a:r>
                    </a:p>
                  </a:txBody>
                  <a:tcPr anchor="ctr"/>
                </a:tc>
                <a:tc>
                  <a:txBody>
                    <a:bodyPr/>
                    <a:lstStyle/>
                    <a:p>
                      <a:pPr algn="ctr"/>
                      <a:r>
                        <a:rPr lang="en-US"/>
                        <a:t>63</a:t>
                      </a:r>
                    </a:p>
                  </a:txBody>
                  <a:tcPr anchor="ctr"/>
                </a:tc>
                <a:extLst>
                  <a:ext uri="{0D108BD9-81ED-4DB2-BD59-A6C34878D82A}">
                    <a16:rowId xmlns:a16="http://schemas.microsoft.com/office/drawing/2014/main" val="3824421161"/>
                  </a:ext>
                </a:extLst>
              </a:tr>
              <a:tr h="370840">
                <a:tc>
                  <a:txBody>
                    <a:bodyPr/>
                    <a:lstStyle/>
                    <a:p>
                      <a:pPr algn="ctr"/>
                      <a:r>
                        <a:rPr lang="en-US" b="1"/>
                        <a:t>Inheritance</a:t>
                      </a:r>
                    </a:p>
                  </a:txBody>
                  <a:tcPr anchor="ctr"/>
                </a:tc>
                <a:tc>
                  <a:txBody>
                    <a:bodyPr/>
                    <a:lstStyle/>
                    <a:p>
                      <a:pPr algn="ctr"/>
                      <a:r>
                        <a:rPr lang="en-US"/>
                        <a:t>Not Supported</a:t>
                      </a:r>
                    </a:p>
                  </a:txBody>
                  <a:tcPr anchor="ctr"/>
                </a:tc>
                <a:tc>
                  <a:txBody>
                    <a:bodyPr/>
                    <a:lstStyle/>
                    <a:p>
                      <a:pPr algn="ctr"/>
                      <a:r>
                        <a:rPr lang="en-US"/>
                        <a:t>Fully Supported</a:t>
                      </a:r>
                    </a:p>
                  </a:txBody>
                  <a:tcPr anchor="ctr"/>
                </a:tc>
                <a:extLst>
                  <a:ext uri="{0D108BD9-81ED-4DB2-BD59-A6C34878D82A}">
                    <a16:rowId xmlns:a16="http://schemas.microsoft.com/office/drawing/2014/main" val="3337576751"/>
                  </a:ext>
                </a:extLst>
              </a:tr>
              <a:tr h="370840">
                <a:tc>
                  <a:txBody>
                    <a:bodyPr/>
                    <a:lstStyle/>
                    <a:p>
                      <a:pPr algn="ctr"/>
                      <a:r>
                        <a:rPr lang="en-US" b="1"/>
                        <a:t>Overloading</a:t>
                      </a:r>
                    </a:p>
                  </a:txBody>
                  <a:tcPr anchor="ctr"/>
                </a:tc>
                <a:tc>
                  <a:txBody>
                    <a:bodyPr/>
                    <a:lstStyle/>
                    <a:p>
                      <a:pPr algn="ctr"/>
                      <a:r>
                        <a:rPr lang="en-US"/>
                        <a:t>Not Supported</a:t>
                      </a:r>
                    </a:p>
                  </a:txBody>
                  <a:tcPr anchor="ctr"/>
                </a:tc>
                <a:tc>
                  <a:txBody>
                    <a:bodyPr/>
                    <a:lstStyle/>
                    <a:p>
                      <a:pPr algn="ctr"/>
                      <a:r>
                        <a:rPr lang="en-US"/>
                        <a:t>Functional Polymorphism</a:t>
                      </a:r>
                    </a:p>
                  </a:txBody>
                  <a:tcPr anchor="ctr"/>
                </a:tc>
                <a:extLst>
                  <a:ext uri="{0D108BD9-81ED-4DB2-BD59-A6C34878D82A}">
                    <a16:rowId xmlns:a16="http://schemas.microsoft.com/office/drawing/2014/main" val="4550596"/>
                  </a:ext>
                </a:extLst>
              </a:tr>
              <a:tr h="370840">
                <a:tc>
                  <a:txBody>
                    <a:bodyPr/>
                    <a:lstStyle/>
                    <a:p>
                      <a:pPr algn="ctr"/>
                      <a:r>
                        <a:rPr lang="en-US" b="1"/>
                        <a:t>Allocation</a:t>
                      </a:r>
                    </a:p>
                  </a:txBody>
                  <a:tcPr anchor="ctr"/>
                </a:tc>
                <a:tc>
                  <a:txBody>
                    <a:bodyPr/>
                    <a:lstStyle/>
                    <a:p>
                      <a:pPr algn="ctr"/>
                      <a:r>
                        <a:rPr lang="en-US"/>
                        <a:t>malloc/free</a:t>
                      </a:r>
                    </a:p>
                  </a:txBody>
                  <a:tcPr anchor="ctr"/>
                </a:tc>
                <a:tc>
                  <a:txBody>
                    <a:bodyPr/>
                    <a:lstStyle/>
                    <a:p>
                      <a:pPr algn="ctr"/>
                      <a:r>
                        <a:rPr lang="en-US"/>
                        <a:t>new/delete</a:t>
                      </a:r>
                    </a:p>
                  </a:txBody>
                  <a:tcPr anchor="ctr"/>
                </a:tc>
                <a:extLst>
                  <a:ext uri="{0D108BD9-81ED-4DB2-BD59-A6C34878D82A}">
                    <a16:rowId xmlns:a16="http://schemas.microsoft.com/office/drawing/2014/main" val="3483295923"/>
                  </a:ext>
                </a:extLst>
              </a:tr>
              <a:tr h="370840">
                <a:tc>
                  <a:txBody>
                    <a:bodyPr/>
                    <a:lstStyle/>
                    <a:p>
                      <a:pPr algn="ctr"/>
                      <a:r>
                        <a:rPr lang="en-US" b="1"/>
                        <a:t>Encapsulation</a:t>
                      </a:r>
                    </a:p>
                  </a:txBody>
                  <a:tcPr anchor="ctr"/>
                </a:tc>
                <a:tc>
                  <a:txBody>
                    <a:bodyPr/>
                    <a:lstStyle/>
                    <a:p>
                      <a:pPr algn="ctr"/>
                      <a:r>
                        <a:rPr lang="en-US"/>
                        <a:t>struct</a:t>
                      </a:r>
                    </a:p>
                  </a:txBody>
                  <a:tcPr anchor="ctr"/>
                </a:tc>
                <a:tc>
                  <a:txBody>
                    <a:bodyPr/>
                    <a:lstStyle/>
                    <a:p>
                      <a:pPr algn="ctr"/>
                      <a:r>
                        <a:rPr lang="en-US"/>
                        <a:t>class + struct</a:t>
                      </a:r>
                    </a:p>
                  </a:txBody>
                  <a:tcPr anchor="ctr"/>
                </a:tc>
                <a:extLst>
                  <a:ext uri="{0D108BD9-81ED-4DB2-BD59-A6C34878D82A}">
                    <a16:rowId xmlns:a16="http://schemas.microsoft.com/office/drawing/2014/main" val="1527408828"/>
                  </a:ext>
                </a:extLst>
              </a:tr>
              <a:tr h="370840">
                <a:tc>
                  <a:txBody>
                    <a:bodyPr/>
                    <a:lstStyle/>
                    <a:p>
                      <a:pPr algn="ctr"/>
                      <a:r>
                        <a:rPr lang="en-US" b="1"/>
                        <a:t>Access Control</a:t>
                      </a:r>
                    </a:p>
                  </a:txBody>
                  <a:tcPr anchor="ctr"/>
                </a:tc>
                <a:tc>
                  <a:txBody>
                    <a:bodyPr/>
                    <a:lstStyle/>
                    <a:p>
                      <a:pPr algn="ctr"/>
                      <a:r>
                        <a:rPr lang="en-US"/>
                        <a:t>None</a:t>
                      </a:r>
                    </a:p>
                  </a:txBody>
                  <a:tcPr anchor="ctr"/>
                </a:tc>
                <a:tc>
                  <a:txBody>
                    <a:bodyPr/>
                    <a:lstStyle/>
                    <a:p>
                      <a:pPr algn="ctr"/>
                      <a:r>
                        <a:rPr lang="en-US"/>
                        <a:t>Access Modifiers</a:t>
                      </a:r>
                    </a:p>
                  </a:txBody>
                  <a:tcPr anchor="ctr"/>
                </a:tc>
                <a:extLst>
                  <a:ext uri="{0D108BD9-81ED-4DB2-BD59-A6C34878D82A}">
                    <a16:rowId xmlns:a16="http://schemas.microsoft.com/office/drawing/2014/main" val="1000490929"/>
                  </a:ext>
                </a:extLst>
              </a:tr>
            </a:tbl>
          </a:graphicData>
        </a:graphic>
      </p:graphicFrame>
    </p:spTree>
    <p:extLst>
      <p:ext uri="{BB962C8B-B14F-4D97-AF65-F5344CB8AC3E}">
        <p14:creationId xmlns:p14="http://schemas.microsoft.com/office/powerpoint/2010/main" val="19935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vs C++: Compatibility</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200" y="938772"/>
            <a:ext cx="8229600" cy="3394472"/>
          </a:xfrm>
        </p:spPr>
        <p:txBody>
          <a:bodyPr>
            <a:normAutofit/>
          </a:bodyPr>
          <a:lstStyle/>
          <a:p>
            <a:r>
              <a:rPr lang="en-US"/>
              <a:t>C++ is fully backward compatible with C</a:t>
            </a:r>
          </a:p>
          <a:p>
            <a:pPr lvl="1"/>
            <a:r>
              <a:rPr lang="en-US"/>
              <a:t>C++ can directly call C code</a:t>
            </a:r>
          </a:p>
          <a:p>
            <a:pPr lvl="1"/>
            <a:r>
              <a:rPr lang="en-US"/>
              <a:t>C code can call C++ code that has been declared with</a:t>
            </a:r>
            <a:br>
              <a:rPr lang="en-US"/>
            </a:br>
            <a:r>
              <a:rPr lang="en-US">
                <a:latin typeface="Consolas" panose="020B0609020204030204" pitchFamily="49" charset="0"/>
                <a:cs typeface="Consolas" panose="020B0609020204030204" pitchFamily="49" charset="0"/>
              </a:rPr>
              <a:t>extern “C”</a:t>
            </a:r>
          </a:p>
          <a:p>
            <a:r>
              <a:rPr lang="en-US"/>
              <a:t>Shared structure, grammar, and syntax</a:t>
            </a:r>
          </a:p>
          <a:p>
            <a:r>
              <a:rPr lang="en-US"/>
              <a:t>C++ is a superset of C</a:t>
            </a:r>
          </a:p>
          <a:p>
            <a:pPr lvl="1"/>
            <a:r>
              <a:rPr lang="en-US"/>
              <a:t>Commonly referred to as “C with class”</a:t>
            </a:r>
          </a:p>
          <a:p>
            <a:r>
              <a:rPr lang="en-US"/>
              <a:t>C is historically used in OS kernels and device drivers</a:t>
            </a:r>
          </a:p>
          <a:p>
            <a:endParaRPr lang="en-US"/>
          </a:p>
        </p:txBody>
      </p:sp>
    </p:spTree>
    <p:extLst>
      <p:ext uri="{BB962C8B-B14F-4D97-AF65-F5344CB8AC3E}">
        <p14:creationId xmlns:p14="http://schemas.microsoft.com/office/powerpoint/2010/main" val="71171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Language Overview</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200" y="898667"/>
            <a:ext cx="5261811" cy="3569060"/>
          </a:xfrm>
        </p:spPr>
        <p:txBody>
          <a:bodyPr>
            <a:normAutofit/>
          </a:bodyPr>
          <a:lstStyle/>
          <a:p>
            <a:r>
              <a:rPr lang="en-US">
                <a:solidFill>
                  <a:schemeClr val="accent6">
                    <a:lumMod val="50000"/>
                  </a:schemeClr>
                </a:solidFill>
                <a:latin typeface="Consolas" panose="020B0609020204030204" pitchFamily="49" charset="0"/>
                <a:cs typeface="Consolas" panose="020B0609020204030204" pitchFamily="49" charset="0"/>
              </a:rPr>
              <a:t>struct</a:t>
            </a:r>
          </a:p>
          <a:p>
            <a:pPr lvl="1"/>
            <a:r>
              <a:rPr lang="en-US"/>
              <a:t>Groups variables into a single object</a:t>
            </a:r>
          </a:p>
          <a:p>
            <a:pPr lvl="1"/>
            <a:r>
              <a:rPr lang="en-US"/>
              <a:t>Stored as a contiguous block of memory</a:t>
            </a:r>
          </a:p>
          <a:p>
            <a:pPr lvl="1"/>
            <a:r>
              <a:rPr lang="en-US"/>
              <a:t>Identical to a C++ </a:t>
            </a:r>
            <a:r>
              <a:rPr lang="en-US">
                <a:solidFill>
                  <a:schemeClr val="accent3">
                    <a:lumMod val="75000"/>
                  </a:schemeClr>
                </a:solidFill>
                <a:latin typeface="Consolas" panose="020B0609020204030204" pitchFamily="49" charset="0"/>
                <a:cs typeface="Consolas" panose="020B0609020204030204" pitchFamily="49" charset="0"/>
              </a:rPr>
              <a:t>class</a:t>
            </a:r>
            <a:r>
              <a:rPr lang="en-US"/>
              <a:t> with a </a:t>
            </a:r>
            <a:r>
              <a:rPr lang="en-US">
                <a:solidFill>
                  <a:schemeClr val="accent3">
                    <a:lumMod val="75000"/>
                  </a:schemeClr>
                </a:solidFill>
                <a:latin typeface="Consolas" panose="020B0609020204030204" pitchFamily="49" charset="0"/>
                <a:cs typeface="Consolas" panose="020B0609020204030204" pitchFamily="49" charset="0"/>
              </a:rPr>
              <a:t>public</a:t>
            </a:r>
            <a:r>
              <a:rPr lang="en-US"/>
              <a:t> access modifier</a:t>
            </a:r>
          </a:p>
          <a:p>
            <a:pPr lvl="1"/>
            <a:r>
              <a:rPr lang="en-US"/>
              <a:t>May contain variables of any data type</a:t>
            </a:r>
          </a:p>
          <a:p>
            <a:pPr lvl="1"/>
            <a:r>
              <a:rPr lang="en-US"/>
              <a:t>Multiple ways of instantiating objects</a:t>
            </a:r>
          </a:p>
          <a:p>
            <a:pPr lvl="1"/>
            <a:r>
              <a:rPr lang="en-US" b="1"/>
              <a:t>Must</a:t>
            </a:r>
            <a:r>
              <a:rPr lang="en-US"/>
              <a:t> include the “struct” keyword when declaring variables of corresponding type </a:t>
            </a:r>
            <a:endParaRPr lang="en-US" b="1"/>
          </a:p>
        </p:txBody>
      </p:sp>
      <p:sp>
        <p:nvSpPr>
          <p:cNvPr id="4" name="Content Placeholder 2">
            <a:extLst>
              <a:ext uri="{FF2B5EF4-FFF2-40B4-BE49-F238E27FC236}">
                <a16:creationId xmlns:a16="http://schemas.microsoft.com/office/drawing/2014/main" id="{073F6B88-E943-A131-97E7-A15AB27B8543}"/>
              </a:ext>
            </a:extLst>
          </p:cNvPr>
          <p:cNvSpPr txBox="1">
            <a:spLocks/>
          </p:cNvSpPr>
          <p:nvPr/>
        </p:nvSpPr>
        <p:spPr>
          <a:xfrm>
            <a:off x="5999748" y="1154606"/>
            <a:ext cx="2783305" cy="304283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rgbClr val="0E1C58"/>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E1C58"/>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E1C58"/>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E1C58"/>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E1C58"/>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example {</a:t>
            </a:r>
          </a:p>
          <a:p>
            <a:pPr marL="0" indent="0">
              <a:buNone/>
            </a:pPr>
            <a:r>
              <a:rPr lang="en-US" sz="1600">
                <a:solidFill>
                  <a:srgbClr val="C00000"/>
                </a:solidFill>
                <a:latin typeface="Consolas" panose="020B0609020204030204" pitchFamily="49" charset="0"/>
                <a:cs typeface="Consolas" panose="020B0609020204030204" pitchFamily="49" charset="0"/>
              </a:rPr>
              <a:t>	int var1, var2;</a:t>
            </a:r>
          </a:p>
          <a:p>
            <a:pPr marL="0" indent="0">
              <a:buNone/>
            </a:pPr>
            <a:r>
              <a:rPr lang="en-US" sz="1600">
                <a:solidFill>
                  <a:srgbClr val="C00000"/>
                </a:solidFill>
                <a:latin typeface="Consolas" panose="020B0609020204030204" pitchFamily="49" charset="0"/>
                <a:cs typeface="Consolas" panose="020B0609020204030204" pitchFamily="49" charset="0"/>
              </a:rPr>
              <a:t>	char var3;</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example ex1 = {</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	1, 2, ‘c’ };</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example ex2 = {</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	.var1 = 1,</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	.var2 = 2,</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	.var3 = ‘c’</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2058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Language Overview</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200" y="938771"/>
            <a:ext cx="5149516" cy="3488849"/>
          </a:xfrm>
        </p:spPr>
        <p:txBody>
          <a:bodyPr>
            <a:normAutofit/>
          </a:bodyPr>
          <a:lstStyle/>
          <a:p>
            <a:r>
              <a:rPr lang="en-US"/>
              <a:t>Pointer</a:t>
            </a:r>
          </a:p>
          <a:p>
            <a:pPr lvl="1"/>
            <a:r>
              <a:rPr lang="en-US"/>
              <a:t>Stores the </a:t>
            </a:r>
            <a:r>
              <a:rPr lang="en-US" b="1"/>
              <a:t>memory address</a:t>
            </a:r>
            <a:r>
              <a:rPr lang="en-US"/>
              <a:t> of a variable</a:t>
            </a:r>
          </a:p>
          <a:p>
            <a:pPr lvl="1"/>
            <a:r>
              <a:rPr lang="en-US"/>
              <a:t>Also known as a </a:t>
            </a:r>
            <a:r>
              <a:rPr lang="en-US" b="1"/>
              <a:t>reference</a:t>
            </a:r>
            <a:r>
              <a:rPr lang="en-US"/>
              <a:t> to a variable</a:t>
            </a:r>
          </a:p>
          <a:p>
            <a:pPr lvl="1"/>
            <a:r>
              <a:rPr lang="en-US"/>
              <a:t>Declare pointer using “*” symbol</a:t>
            </a:r>
          </a:p>
          <a:p>
            <a:pPr lvl="1"/>
            <a:r>
              <a:rPr lang="en-US"/>
              <a:t>Obtain variable address using “&amp;”</a:t>
            </a:r>
          </a:p>
          <a:p>
            <a:pPr lvl="1"/>
            <a:r>
              <a:rPr lang="en-US"/>
              <a:t>Dereference pointer using “-&gt;” or “*”</a:t>
            </a:r>
          </a:p>
          <a:p>
            <a:pPr lvl="1"/>
            <a:r>
              <a:rPr lang="en-US"/>
              <a:t>Ex:</a:t>
            </a:r>
          </a:p>
          <a:p>
            <a:pPr lvl="2"/>
            <a:r>
              <a:rPr lang="en-US">
                <a:solidFill>
                  <a:schemeClr val="accent3">
                    <a:lumMod val="50000"/>
                  </a:schemeClr>
                </a:solidFill>
                <a:latin typeface="Consolas" panose="020B0609020204030204" pitchFamily="49" charset="0"/>
                <a:cs typeface="Consolas" panose="020B0609020204030204" pitchFamily="49" charset="0"/>
              </a:rPr>
              <a:t>ex2-&gt;var1 == 1;</a:t>
            </a:r>
          </a:p>
          <a:p>
            <a:pPr lvl="2"/>
            <a:r>
              <a:rPr lang="en-US">
                <a:cs typeface="Calibri" panose="020F0502020204030204" pitchFamily="34" charset="0"/>
              </a:rPr>
              <a:t>What does ex2-&gt;var2 contain?</a:t>
            </a:r>
          </a:p>
        </p:txBody>
      </p:sp>
      <p:sp>
        <p:nvSpPr>
          <p:cNvPr id="4" name="Content Placeholder 2">
            <a:extLst>
              <a:ext uri="{FF2B5EF4-FFF2-40B4-BE49-F238E27FC236}">
                <a16:creationId xmlns:a16="http://schemas.microsoft.com/office/drawing/2014/main" id="{15B781EA-92A8-7D76-F747-59B2175029B9}"/>
              </a:ext>
            </a:extLst>
          </p:cNvPr>
          <p:cNvSpPr txBox="1">
            <a:spLocks/>
          </p:cNvSpPr>
          <p:nvPr/>
        </p:nvSpPr>
        <p:spPr>
          <a:xfrm>
            <a:off x="5911516" y="1154606"/>
            <a:ext cx="2871537" cy="304283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0E1C58"/>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E1C58"/>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E1C58"/>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E1C58"/>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E1C58"/>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test {</a:t>
            </a:r>
          </a:p>
          <a:p>
            <a:pPr marL="0" indent="0">
              <a:buNone/>
            </a:pPr>
            <a:r>
              <a:rPr lang="en-US" sz="1600">
                <a:solidFill>
                  <a:srgbClr val="C00000"/>
                </a:solidFill>
                <a:latin typeface="Consolas" panose="020B0609020204030204" pitchFamily="49" charset="0"/>
                <a:cs typeface="Consolas" panose="020B0609020204030204" pitchFamily="49" charset="0"/>
              </a:rPr>
              <a:t>	int var1, *var2;</a:t>
            </a:r>
          </a:p>
          <a:p>
            <a:pPr marL="0" indent="0">
              <a:buNone/>
            </a:pPr>
            <a:r>
              <a:rPr lang="en-US" sz="1600">
                <a:solidFill>
                  <a:srgbClr val="C00000"/>
                </a:solidFill>
                <a:latin typeface="Consolas" panose="020B0609020204030204" pitchFamily="49" charset="0"/>
                <a:cs typeface="Consolas" panose="020B0609020204030204" pitchFamily="49" charset="0"/>
              </a:rPr>
              <a:t>	char var3;</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test ex1 = {</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	1, 2, ‘c’ };</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struct test *ex2 = &amp;ex1;</a:t>
            </a:r>
          </a:p>
        </p:txBody>
      </p:sp>
    </p:spTree>
    <p:extLst>
      <p:ext uri="{BB962C8B-B14F-4D97-AF65-F5344CB8AC3E}">
        <p14:creationId xmlns:p14="http://schemas.microsoft.com/office/powerpoint/2010/main" val="28642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Language Overview</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200" y="1043044"/>
            <a:ext cx="5149516" cy="3416661"/>
          </a:xfrm>
        </p:spPr>
        <p:txBody>
          <a:bodyPr>
            <a:normAutofit fontScale="92500" lnSpcReduction="10000"/>
          </a:bodyPr>
          <a:lstStyle/>
          <a:p>
            <a:r>
              <a:rPr lang="en-US"/>
              <a:t>Function Pointer</a:t>
            </a:r>
          </a:p>
          <a:p>
            <a:pPr lvl="1"/>
            <a:r>
              <a:rPr lang="en-US"/>
              <a:t>Exact same as a variable pointer</a:t>
            </a:r>
          </a:p>
          <a:p>
            <a:pPr lvl="1"/>
            <a:r>
              <a:rPr lang="en-US"/>
              <a:t>Contains the address of a function</a:t>
            </a:r>
          </a:p>
          <a:p>
            <a:pPr lvl="1"/>
            <a:r>
              <a:rPr lang="en-US"/>
              <a:t>Can be stored in a variable and passed to other functions</a:t>
            </a:r>
          </a:p>
          <a:p>
            <a:pPr lvl="1"/>
            <a:r>
              <a:rPr lang="en-US"/>
              <a:t>See example on right for syntax</a:t>
            </a:r>
          </a:p>
          <a:p>
            <a:r>
              <a:rPr lang="en-US" b="1"/>
              <a:t>All pointers</a:t>
            </a:r>
            <a:r>
              <a:rPr lang="en-US"/>
              <a:t> are </a:t>
            </a:r>
            <a:r>
              <a:rPr lang="en-US" i="1"/>
              <a:t>typically</a:t>
            </a:r>
            <a:r>
              <a:rPr lang="en-US"/>
              <a:t> stored in a memory block of the same size as the underlying hardware architecture</a:t>
            </a:r>
          </a:p>
          <a:p>
            <a:pPr lvl="1"/>
            <a:r>
              <a:rPr lang="en-US"/>
              <a:t>E.g., A 64-bit OS uses 64-bit pointers</a:t>
            </a:r>
          </a:p>
        </p:txBody>
      </p:sp>
      <p:sp>
        <p:nvSpPr>
          <p:cNvPr id="4" name="Content Placeholder 2">
            <a:extLst>
              <a:ext uri="{FF2B5EF4-FFF2-40B4-BE49-F238E27FC236}">
                <a16:creationId xmlns:a16="http://schemas.microsoft.com/office/drawing/2014/main" id="{15B781EA-92A8-7D76-F747-59B2175029B9}"/>
              </a:ext>
            </a:extLst>
          </p:cNvPr>
          <p:cNvSpPr txBox="1">
            <a:spLocks/>
          </p:cNvSpPr>
          <p:nvPr/>
        </p:nvSpPr>
        <p:spPr>
          <a:xfrm>
            <a:off x="5911516" y="1154606"/>
            <a:ext cx="2871537" cy="304283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0E1C58"/>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E1C58"/>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E1C58"/>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E1C58"/>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E1C58"/>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int </a:t>
            </a:r>
            <a:r>
              <a:rPr lang="en-US" sz="1600" err="1">
                <a:solidFill>
                  <a:schemeClr val="accent6">
                    <a:lumMod val="50000"/>
                  </a:schemeClr>
                </a:solidFill>
                <a:latin typeface="Consolas" panose="020B0609020204030204" pitchFamily="49" charset="0"/>
                <a:cs typeface="Consolas" panose="020B0609020204030204" pitchFamily="49" charset="0"/>
              </a:rPr>
              <a:t>func</a:t>
            </a:r>
            <a:r>
              <a:rPr lang="en-US" sz="1600">
                <a:solidFill>
                  <a:schemeClr val="accent6">
                    <a:lumMod val="50000"/>
                  </a:schemeClr>
                </a:solidFill>
                <a:latin typeface="Consolas" panose="020B0609020204030204" pitchFamily="49" charset="0"/>
                <a:cs typeface="Consolas" panose="020B0609020204030204" pitchFamily="49" charset="0"/>
              </a:rPr>
              <a:t>(int a, char b)</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a:t>
            </a:r>
          </a:p>
          <a:p>
            <a:pPr marL="0" indent="0">
              <a:buNone/>
            </a:pPr>
            <a:r>
              <a:rPr lang="en-US" sz="1600">
                <a:solidFill>
                  <a:srgbClr val="C00000"/>
                </a:solidFill>
                <a:latin typeface="Consolas" panose="020B0609020204030204" pitchFamily="49" charset="0"/>
                <a:cs typeface="Consolas" panose="020B0609020204030204" pitchFamily="49" charset="0"/>
              </a:rPr>
              <a:t>	return a + b;</a:t>
            </a: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5">
                    <a:lumMod val="50000"/>
                  </a:schemeClr>
                </a:solidFill>
                <a:latin typeface="Consolas" panose="020B0609020204030204" pitchFamily="49" charset="0"/>
                <a:cs typeface="Consolas" panose="020B0609020204030204" pitchFamily="49" charset="0"/>
              </a:rPr>
              <a:t>// Function pointer </a:t>
            </a:r>
            <a:r>
              <a:rPr lang="en-US" sz="1600" err="1">
                <a:solidFill>
                  <a:schemeClr val="accent5">
                    <a:lumMod val="50000"/>
                  </a:schemeClr>
                </a:solidFill>
                <a:latin typeface="Consolas" panose="020B0609020204030204" pitchFamily="49" charset="0"/>
                <a:cs typeface="Consolas" panose="020B0609020204030204" pitchFamily="49" charset="0"/>
              </a:rPr>
              <a:t>decl</a:t>
            </a:r>
            <a:endParaRPr lang="en-US" sz="1600">
              <a:solidFill>
                <a:schemeClr val="accent5">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6">
                    <a:lumMod val="50000"/>
                  </a:schemeClr>
                </a:solidFill>
                <a:latin typeface="Consolas" panose="020B0609020204030204" pitchFamily="49" charset="0"/>
                <a:cs typeface="Consolas" panose="020B0609020204030204" pitchFamily="49" charset="0"/>
              </a:rPr>
              <a:t>int (*</a:t>
            </a:r>
            <a:r>
              <a:rPr lang="en-US" sz="1600" err="1">
                <a:solidFill>
                  <a:schemeClr val="accent6">
                    <a:lumMod val="50000"/>
                  </a:schemeClr>
                </a:solidFill>
                <a:latin typeface="Consolas" panose="020B0609020204030204" pitchFamily="49" charset="0"/>
                <a:cs typeface="Consolas" panose="020B0609020204030204" pitchFamily="49" charset="0"/>
              </a:rPr>
              <a:t>fp</a:t>
            </a:r>
            <a:r>
              <a:rPr lang="en-US" sz="1600">
                <a:solidFill>
                  <a:schemeClr val="accent6">
                    <a:lumMod val="50000"/>
                  </a:schemeClr>
                </a:solidFill>
                <a:latin typeface="Consolas" panose="020B0609020204030204" pitchFamily="49" charset="0"/>
                <a:cs typeface="Consolas" panose="020B0609020204030204" pitchFamily="49" charset="0"/>
              </a:rPr>
              <a:t>)(int, char);</a:t>
            </a:r>
          </a:p>
          <a:p>
            <a:pPr marL="0" indent="0">
              <a:buNone/>
            </a:pPr>
            <a:endParaRPr lang="en-US" sz="160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US" sz="1600">
                <a:solidFill>
                  <a:schemeClr val="accent5">
                    <a:lumMod val="50000"/>
                  </a:schemeClr>
                </a:solidFill>
                <a:latin typeface="Consolas" panose="020B0609020204030204" pitchFamily="49" charset="0"/>
                <a:cs typeface="Consolas" panose="020B0609020204030204" pitchFamily="49" charset="0"/>
              </a:rPr>
              <a:t>// Function assignment</a:t>
            </a:r>
          </a:p>
          <a:p>
            <a:pPr marL="0" indent="0">
              <a:buNone/>
            </a:pPr>
            <a:r>
              <a:rPr lang="en-US" sz="1600" err="1">
                <a:solidFill>
                  <a:schemeClr val="accent6">
                    <a:lumMod val="50000"/>
                  </a:schemeClr>
                </a:solidFill>
                <a:latin typeface="Consolas" panose="020B0609020204030204" pitchFamily="49" charset="0"/>
                <a:cs typeface="Consolas" panose="020B0609020204030204" pitchFamily="49" charset="0"/>
              </a:rPr>
              <a:t>fp</a:t>
            </a:r>
            <a:r>
              <a:rPr lang="en-US" sz="1600">
                <a:solidFill>
                  <a:schemeClr val="accent6">
                    <a:lumMod val="50000"/>
                  </a:schemeClr>
                </a:solidFill>
                <a:latin typeface="Consolas" panose="020B0609020204030204" pitchFamily="49" charset="0"/>
                <a:cs typeface="Consolas" panose="020B0609020204030204" pitchFamily="49" charset="0"/>
              </a:rPr>
              <a:t> = &amp;func;</a:t>
            </a:r>
          </a:p>
        </p:txBody>
      </p:sp>
    </p:spTree>
    <p:extLst>
      <p:ext uri="{BB962C8B-B14F-4D97-AF65-F5344CB8AC3E}">
        <p14:creationId xmlns:p14="http://schemas.microsoft.com/office/powerpoint/2010/main" val="40321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9A0-5A66-1FF2-75D2-812478E32573}"/>
              </a:ext>
            </a:extLst>
          </p:cNvPr>
          <p:cNvSpPr>
            <a:spLocks noGrp="1"/>
          </p:cNvSpPr>
          <p:nvPr>
            <p:ph type="title"/>
          </p:nvPr>
        </p:nvSpPr>
        <p:spPr/>
        <p:txBody>
          <a:bodyPr>
            <a:normAutofit fontScale="90000"/>
          </a:bodyPr>
          <a:lstStyle/>
          <a:p>
            <a:r>
              <a:rPr lang="en-US"/>
              <a:t>C Language Overview</a:t>
            </a:r>
          </a:p>
        </p:txBody>
      </p:sp>
      <p:sp>
        <p:nvSpPr>
          <p:cNvPr id="3" name="Content Placeholder 2">
            <a:extLst>
              <a:ext uri="{FF2B5EF4-FFF2-40B4-BE49-F238E27FC236}">
                <a16:creationId xmlns:a16="http://schemas.microsoft.com/office/drawing/2014/main" id="{777AE38C-AABF-3E52-1BC8-9F66EFFD2DB0}"/>
              </a:ext>
            </a:extLst>
          </p:cNvPr>
          <p:cNvSpPr>
            <a:spLocks noGrp="1"/>
          </p:cNvSpPr>
          <p:nvPr>
            <p:ph idx="1"/>
          </p:nvPr>
        </p:nvSpPr>
        <p:spPr>
          <a:xfrm>
            <a:off x="457199" y="938772"/>
            <a:ext cx="8285747" cy="3394472"/>
          </a:xfrm>
        </p:spPr>
        <p:txBody>
          <a:bodyPr>
            <a:normAutofit lnSpcReduction="10000"/>
          </a:bodyPr>
          <a:lstStyle/>
          <a:p>
            <a:r>
              <a:rPr lang="en-US"/>
              <a:t>Header Files</a:t>
            </a:r>
          </a:p>
          <a:p>
            <a:pPr lvl="1"/>
            <a:r>
              <a:rPr lang="en-US"/>
              <a:t>Have the extension “.h”</a:t>
            </a:r>
          </a:p>
          <a:p>
            <a:pPr lvl="1"/>
            <a:r>
              <a:rPr lang="en-US"/>
              <a:t>Used to </a:t>
            </a:r>
            <a:r>
              <a:rPr lang="en-US" i="1"/>
              <a:t>declare</a:t>
            </a:r>
            <a:r>
              <a:rPr lang="en-US"/>
              <a:t> (not </a:t>
            </a:r>
            <a:r>
              <a:rPr lang="en-US" i="1"/>
              <a:t>define</a:t>
            </a:r>
            <a:r>
              <a:rPr lang="en-US"/>
              <a:t>) types, variables, and definitions</a:t>
            </a:r>
          </a:p>
          <a:p>
            <a:r>
              <a:rPr lang="en-US"/>
              <a:t>Compilation Unit</a:t>
            </a:r>
          </a:p>
          <a:p>
            <a:pPr lvl="1"/>
            <a:r>
              <a:rPr lang="en-US"/>
              <a:t>Originates from a </a:t>
            </a:r>
            <a:r>
              <a:rPr lang="en-US" b="1"/>
              <a:t>single </a:t>
            </a:r>
            <a:r>
              <a:rPr lang="en-US"/>
              <a:t>source file with the extension “.c”</a:t>
            </a:r>
          </a:p>
          <a:p>
            <a:pPr lvl="1"/>
            <a:r>
              <a:rPr lang="en-US"/>
              <a:t>Includes contents of </a:t>
            </a:r>
            <a:r>
              <a:rPr lang="en-US" b="1"/>
              <a:t>all</a:t>
            </a:r>
            <a:r>
              <a:rPr lang="en-US"/>
              <a:t> “#</a:t>
            </a:r>
            <a:r>
              <a:rPr lang="en-US" err="1"/>
              <a:t>include”ed</a:t>
            </a:r>
            <a:r>
              <a:rPr lang="en-US"/>
              <a:t> header files</a:t>
            </a:r>
          </a:p>
          <a:p>
            <a:pPr lvl="1"/>
            <a:r>
              <a:rPr lang="en-US"/>
              <a:t>All Compilation Units linked together during final stage of compilation</a:t>
            </a:r>
          </a:p>
          <a:p>
            <a:r>
              <a:rPr lang="en-US">
                <a:solidFill>
                  <a:schemeClr val="accent5">
                    <a:lumMod val="50000"/>
                  </a:schemeClr>
                </a:solidFill>
                <a:latin typeface="Consolas" panose="020B0609020204030204" pitchFamily="49" charset="0"/>
                <a:cs typeface="Consolas" panose="020B0609020204030204" pitchFamily="49" charset="0"/>
              </a:rPr>
              <a:t>extern</a:t>
            </a:r>
            <a:r>
              <a:rPr lang="en-US"/>
              <a:t> keyword</a:t>
            </a:r>
          </a:p>
          <a:p>
            <a:pPr lvl="1"/>
            <a:r>
              <a:rPr lang="en-US"/>
              <a:t>Declares variables that are </a:t>
            </a:r>
            <a:r>
              <a:rPr lang="en-US" b="1"/>
              <a:t>defined</a:t>
            </a:r>
            <a:r>
              <a:rPr lang="en-US"/>
              <a:t> in a different Compilation Unit</a:t>
            </a:r>
          </a:p>
          <a:p>
            <a:endParaRPr lang="en-US"/>
          </a:p>
        </p:txBody>
      </p:sp>
    </p:spTree>
    <p:extLst>
      <p:ext uri="{BB962C8B-B14F-4D97-AF65-F5344CB8AC3E}">
        <p14:creationId xmlns:p14="http://schemas.microsoft.com/office/powerpoint/2010/main" val="110155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SIS.Presentation_109" id="{AF48CBE8-4217-BF4D-AEE1-29387605C43A}" vid="{97DE3E8C-1E12-4C48-8B05-457A697943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28</Slides>
  <Notes>11</Notes>
  <HiddenSlides>2</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Compilation and System Calls</vt:lpstr>
      <vt:lpstr>Overview</vt:lpstr>
      <vt:lpstr>C Language Overview</vt:lpstr>
      <vt:lpstr>C vs C++: A Comparison</vt:lpstr>
      <vt:lpstr>C vs C++: Compatibility</vt:lpstr>
      <vt:lpstr>C Language Overview</vt:lpstr>
      <vt:lpstr>C Language Overview</vt:lpstr>
      <vt:lpstr>C Language Overview</vt:lpstr>
      <vt:lpstr>C Language Overview</vt:lpstr>
      <vt:lpstr>Compilation: From Source Code to Runnable Program</vt:lpstr>
      <vt:lpstr>From Source to Running Program in C</vt:lpstr>
      <vt:lpstr>From Source to Running Program</vt:lpstr>
      <vt:lpstr>From Source to Running Program</vt:lpstr>
      <vt:lpstr>From Source to Running Program</vt:lpstr>
      <vt:lpstr>What is an Operating System?</vt:lpstr>
      <vt:lpstr>Operating System: Definition</vt:lpstr>
      <vt:lpstr>Processes</vt:lpstr>
      <vt:lpstr>System Calls</vt:lpstr>
      <vt:lpstr>Rings: Kernel Mode vs. User Mode</vt:lpstr>
      <vt:lpstr>Invoking a System Call</vt:lpstr>
      <vt:lpstr>Details of System-Call Implementation</vt:lpstr>
      <vt:lpstr>System Call Numbers</vt:lpstr>
      <vt:lpstr>Another system-call control flow example</vt:lpstr>
      <vt:lpstr>Another system call control flow example</vt:lpstr>
      <vt:lpstr>Let’s see this in xv6!</vt:lpstr>
      <vt:lpstr>Assignment #1 Overview</vt:lpstr>
      <vt:lpstr>Tracing system calls</vt:lpstr>
      <vt:lpstr>Tracing systems calls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System Calls</dc:title>
  <dc:creator>Ward, Bryan</dc:creator>
  <cp:revision>1</cp:revision>
  <dcterms:created xsi:type="dcterms:W3CDTF">2023-07-13T19:22:18Z</dcterms:created>
  <dcterms:modified xsi:type="dcterms:W3CDTF">2023-08-29T02:35:56Z</dcterms:modified>
</cp:coreProperties>
</file>