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9" r:id="rId2"/>
    <p:sldId id="262" r:id="rId3"/>
    <p:sldId id="265" r:id="rId4"/>
    <p:sldId id="263" r:id="rId5"/>
    <p:sldId id="264" r:id="rId6"/>
    <p:sldId id="320" r:id="rId7"/>
    <p:sldId id="319" r:id="rId8"/>
    <p:sldId id="321" r:id="rId9"/>
    <p:sldId id="322" r:id="rId10"/>
    <p:sldId id="276" r:id="rId11"/>
    <p:sldId id="300" r:id="rId12"/>
    <p:sldId id="303" r:id="rId13"/>
    <p:sldId id="317" r:id="rId14"/>
    <p:sldId id="318" r:id="rId15"/>
    <p:sldId id="325" r:id="rId16"/>
    <p:sldId id="326" r:id="rId17"/>
    <p:sldId id="274" r:id="rId18"/>
    <p:sldId id="304" r:id="rId19"/>
    <p:sldId id="277" r:id="rId20"/>
    <p:sldId id="323" r:id="rId21"/>
    <p:sldId id="324" r:id="rId22"/>
    <p:sldId id="305" r:id="rId23"/>
    <p:sldId id="302" r:id="rId24"/>
    <p:sldId id="310" r:id="rId25"/>
    <p:sldId id="311" r:id="rId26"/>
    <p:sldId id="312" r:id="rId27"/>
    <p:sldId id="301" r:id="rId28"/>
    <p:sldId id="315" r:id="rId29"/>
    <p:sldId id="266" r:id="rId30"/>
    <p:sldId id="267" r:id="rId31"/>
    <p:sldId id="268" r:id="rId32"/>
    <p:sldId id="260" r:id="rId33"/>
    <p:sldId id="316" r:id="rId34"/>
    <p:sldId id="270" r:id="rId35"/>
    <p:sldId id="275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919D00-695B-D2FD-8557-E97E83642F96}" name="Balasubramanian, Daniel Allen" initials="BA" userId="S::daniel.a.balasubramanian@vanderbilt.edu::d2e9360a-aa64-4376-a067-ac5bf3583f44" providerId="AD"/>
  <p188:author id="{6F151A14-415A-A9FF-05F2-7E605F90DC2D}" name="Ward, Bryan" initials="WB" userId="S::bryan.ward@vanderbilt.edu::a737901e-79c2-4590-b236-a42519f08271" providerId="AD"/>
  <p188:author id="{DDEF63A7-F3DF-5366-0503-FB6BAF543DB7}" name="Neema, Sandeep" initials="NS" userId="S::sandeep.neema@vanderbilt.edu::161587dc-acfb-4c73-a5db-c57a701a5ccc" providerId="AD"/>
  <p188:author id="{F7763EF2-9A71-1E3F-9C82-B7A774B61AA1}" name="Hajiamini, Shervin" initials="HS" userId="S::shervin.hajiamini@vanderbilt.edu::e2169d60-8079-409c-9b0e-a1069aae845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E1C58"/>
    <a:srgbClr val="C2D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2679F-28A8-F24D-94C8-89730EEB8D30}" v="70" dt="2023-08-23T17:05:24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7" autoAdjust="0"/>
    <p:restoredTop sz="96327" autoAdjust="0"/>
  </p:normalViewPr>
  <p:slideViewPr>
    <p:cSldViewPr snapToGrid="0" snapToObjects="1">
      <p:cViewPr varScale="1">
        <p:scale>
          <a:sx n="151" d="100"/>
          <a:sy n="151" d="100"/>
        </p:scale>
        <p:origin x="216" y="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dgecock, Will" userId="d8a56482-150b-41a5-9e21-45849437e2ea" providerId="ADAL" clId="{6662679F-28A8-F24D-94C8-89730EEB8D30}"/>
    <pc:docChg chg="undo custSel addSld delSld modSld sldOrd modMainMaster">
      <pc:chgData name="Hedgecock, Will" userId="d8a56482-150b-41a5-9e21-45849437e2ea" providerId="ADAL" clId="{6662679F-28A8-F24D-94C8-89730EEB8D30}" dt="2023-08-23T20:44:25.705" v="3357" actId="1035"/>
      <pc:docMkLst>
        <pc:docMk/>
      </pc:docMkLst>
      <pc:sldChg chg="modSp mod">
        <pc:chgData name="Hedgecock, Will" userId="d8a56482-150b-41a5-9e21-45849437e2ea" providerId="ADAL" clId="{6662679F-28A8-F24D-94C8-89730EEB8D30}" dt="2023-08-22T01:14:16.169" v="414" actId="20577"/>
        <pc:sldMkLst>
          <pc:docMk/>
          <pc:sldMk cId="2390868096" sldId="259"/>
        </pc:sldMkLst>
        <pc:spChg chg="mod">
          <ac:chgData name="Hedgecock, Will" userId="d8a56482-150b-41a5-9e21-45849437e2ea" providerId="ADAL" clId="{6662679F-28A8-F24D-94C8-89730EEB8D30}" dt="2023-08-22T01:14:16.169" v="414" actId="20577"/>
          <ac:spMkLst>
            <pc:docMk/>
            <pc:sldMk cId="2390868096" sldId="259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31:07.611" v="2109" actId="1038"/>
        <pc:sldMkLst>
          <pc:docMk/>
          <pc:sldMk cId="2862077655" sldId="260"/>
        </pc:sldMkLst>
        <pc:spChg chg="mod">
          <ac:chgData name="Hedgecock, Will" userId="d8a56482-150b-41a5-9e21-45849437e2ea" providerId="ADAL" clId="{6662679F-28A8-F24D-94C8-89730EEB8D30}" dt="2023-08-22T03:31:07.611" v="2109" actId="1038"/>
          <ac:spMkLst>
            <pc:docMk/>
            <pc:sldMk cId="2862077655" sldId="260"/>
            <ac:spMk id="7" creationId="{00000000-0000-0000-0000-000000000000}"/>
          </ac:spMkLst>
        </pc:spChg>
      </pc:sldChg>
      <pc:sldChg chg="modSp mod setBg">
        <pc:chgData name="Hedgecock, Will" userId="d8a56482-150b-41a5-9e21-45849437e2ea" providerId="ADAL" clId="{6662679F-28A8-F24D-94C8-89730EEB8D30}" dt="2023-08-22T04:54:25.433" v="2422"/>
        <pc:sldMkLst>
          <pc:docMk/>
          <pc:sldMk cId="812621728" sldId="262"/>
        </pc:sldMkLst>
        <pc:spChg chg="mod">
          <ac:chgData name="Hedgecock, Will" userId="d8a56482-150b-41a5-9e21-45849437e2ea" providerId="ADAL" clId="{6662679F-28A8-F24D-94C8-89730EEB8D30}" dt="2023-08-22T03:19:09.302" v="1862" actId="20577"/>
          <ac:spMkLst>
            <pc:docMk/>
            <pc:sldMk cId="812621728" sldId="262"/>
            <ac:spMk id="3" creationId="{777AE38C-AABF-3E52-1BC8-9F66EFFD2DB0}"/>
          </ac:spMkLst>
        </pc:spChg>
      </pc:sldChg>
      <pc:sldChg chg="modSp mod delCm">
        <pc:chgData name="Hedgecock, Will" userId="d8a56482-150b-41a5-9e21-45849437e2ea" providerId="ADAL" clId="{6662679F-28A8-F24D-94C8-89730EEB8D30}" dt="2023-08-22T01:29:00.391" v="716" actId="20577"/>
        <pc:sldMkLst>
          <pc:docMk/>
          <pc:sldMk cId="1474033881" sldId="263"/>
        </pc:sldMkLst>
        <pc:graphicFrameChg chg="modGraphic">
          <ac:chgData name="Hedgecock, Will" userId="d8a56482-150b-41a5-9e21-45849437e2ea" providerId="ADAL" clId="{6662679F-28A8-F24D-94C8-89730EEB8D30}" dt="2023-08-22T01:29:00.391" v="716" actId="20577"/>
          <ac:graphicFrameMkLst>
            <pc:docMk/>
            <pc:sldMk cId="1474033881" sldId="263"/>
            <ac:graphicFrameMk id="4" creationId="{20D80BD4-AB2E-50F4-79B5-A6B9AF735ACC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Hedgecock, Will" userId="d8a56482-150b-41a5-9e21-45849437e2ea" providerId="ADAL" clId="{6662679F-28A8-F24D-94C8-89730EEB8D30}" dt="2023-08-21T20:24:44.032" v="179"/>
              <pc2:cmMkLst xmlns:pc2="http://schemas.microsoft.com/office/powerpoint/2019/9/main/command">
                <pc:docMk/>
                <pc:sldMk cId="1474033881" sldId="263"/>
                <pc2:cmMk id="{D8A1065B-2D97-4ECB-9625-CC720D6893F8}"/>
              </pc2:cmMkLst>
            </pc226:cmChg>
          </p:ext>
        </pc:extLst>
      </pc:sldChg>
      <pc:sldChg chg="modSp mod ord">
        <pc:chgData name="Hedgecock, Will" userId="d8a56482-150b-41a5-9e21-45849437e2ea" providerId="ADAL" clId="{6662679F-28A8-F24D-94C8-89730EEB8D30}" dt="2023-08-22T02:51:05.425" v="928" actId="20577"/>
        <pc:sldMkLst>
          <pc:docMk/>
          <pc:sldMk cId="2038188800" sldId="264"/>
        </pc:sldMkLst>
        <pc:spChg chg="mod">
          <ac:chgData name="Hedgecock, Will" userId="d8a56482-150b-41a5-9e21-45849437e2ea" providerId="ADAL" clId="{6662679F-28A8-F24D-94C8-89730EEB8D30}" dt="2023-08-22T02:45:29.381" v="778" actId="20577"/>
          <ac:spMkLst>
            <pc:docMk/>
            <pc:sldMk cId="2038188800" sldId="264"/>
            <ac:spMk id="2" creationId="{14A56917-018D-9501-173C-7668DB70DA56}"/>
          </ac:spMkLst>
        </pc:spChg>
        <pc:spChg chg="mod">
          <ac:chgData name="Hedgecock, Will" userId="d8a56482-150b-41a5-9e21-45849437e2ea" providerId="ADAL" clId="{6662679F-28A8-F24D-94C8-89730EEB8D30}" dt="2023-08-22T02:51:05.425" v="928" actId="20577"/>
          <ac:spMkLst>
            <pc:docMk/>
            <pc:sldMk cId="2038188800" sldId="264"/>
            <ac:spMk id="3" creationId="{E0B93D4C-60C6-2177-D043-2EDDDF195286}"/>
          </ac:spMkLst>
        </pc:spChg>
      </pc:sldChg>
      <pc:sldChg chg="addSp delSp modSp mod ord">
        <pc:chgData name="Hedgecock, Will" userId="d8a56482-150b-41a5-9e21-45849437e2ea" providerId="ADAL" clId="{6662679F-28A8-F24D-94C8-89730EEB8D30}" dt="2023-08-23T16:40:36.706" v="2573" actId="20577"/>
        <pc:sldMkLst>
          <pc:docMk/>
          <pc:sldMk cId="1495247242" sldId="265"/>
        </pc:sldMkLst>
        <pc:spChg chg="del">
          <ac:chgData name="Hedgecock, Will" userId="d8a56482-150b-41a5-9e21-45849437e2ea" providerId="ADAL" clId="{6662679F-28A8-F24D-94C8-89730EEB8D30}" dt="2023-08-22T01:15:01.617" v="416" actId="478"/>
          <ac:spMkLst>
            <pc:docMk/>
            <pc:sldMk cId="1495247242" sldId="265"/>
            <ac:spMk id="3" creationId="{B42DB028-F8D5-772D-2C68-AA38B2C0F252}"/>
          </ac:spMkLst>
        </pc:spChg>
        <pc:spChg chg="add del mod">
          <ac:chgData name="Hedgecock, Will" userId="d8a56482-150b-41a5-9e21-45849437e2ea" providerId="ADAL" clId="{6662679F-28A8-F24D-94C8-89730EEB8D30}" dt="2023-08-22T01:16:01.855" v="417" actId="3680"/>
          <ac:spMkLst>
            <pc:docMk/>
            <pc:sldMk cId="1495247242" sldId="265"/>
            <ac:spMk id="5" creationId="{490E039D-7B5E-3573-5F7C-0D409A407096}"/>
          </ac:spMkLst>
        </pc:spChg>
        <pc:graphicFrameChg chg="add mod ord modGraphic">
          <ac:chgData name="Hedgecock, Will" userId="d8a56482-150b-41a5-9e21-45849437e2ea" providerId="ADAL" clId="{6662679F-28A8-F24D-94C8-89730EEB8D30}" dt="2023-08-23T16:40:36.706" v="2573" actId="20577"/>
          <ac:graphicFrameMkLst>
            <pc:docMk/>
            <pc:sldMk cId="1495247242" sldId="265"/>
            <ac:graphicFrameMk id="6" creationId="{BB17C5DD-FE19-CFF4-CBE3-AFC10E8F75D2}"/>
          </ac:graphicFrameMkLst>
        </pc:graphicFrameChg>
      </pc:sldChg>
      <pc:sldChg chg="modSp mod">
        <pc:chgData name="Hedgecock, Will" userId="d8a56482-150b-41a5-9e21-45849437e2ea" providerId="ADAL" clId="{6662679F-28A8-F24D-94C8-89730EEB8D30}" dt="2023-08-22T03:28:37.687" v="2081" actId="1036"/>
        <pc:sldMkLst>
          <pc:docMk/>
          <pc:sldMk cId="1087229266" sldId="266"/>
        </pc:sldMkLst>
        <pc:spChg chg="mod">
          <ac:chgData name="Hedgecock, Will" userId="d8a56482-150b-41a5-9e21-45849437e2ea" providerId="ADAL" clId="{6662679F-28A8-F24D-94C8-89730EEB8D30}" dt="2023-08-22T03:28:37.687" v="2081" actId="1036"/>
          <ac:spMkLst>
            <pc:docMk/>
            <pc:sldMk cId="1087229266" sldId="266"/>
            <ac:spMk id="3" creationId="{00000000-0000-0000-0000-000000000000}"/>
          </ac:spMkLst>
        </pc:spChg>
        <pc:spChg chg="mod">
          <ac:chgData name="Hedgecock, Will" userId="d8a56482-150b-41a5-9e21-45849437e2ea" providerId="ADAL" clId="{6662679F-28A8-F24D-94C8-89730EEB8D30}" dt="2023-08-22T03:28:37.687" v="2081" actId="1036"/>
          <ac:spMkLst>
            <pc:docMk/>
            <pc:sldMk cId="1087229266" sldId="266"/>
            <ac:spMk id="6" creationId="{00000000-0000-0000-0000-000000000000}"/>
          </ac:spMkLst>
        </pc:spChg>
        <pc:graphicFrameChg chg="mod">
          <ac:chgData name="Hedgecock, Will" userId="d8a56482-150b-41a5-9e21-45849437e2ea" providerId="ADAL" clId="{6662679F-28A8-F24D-94C8-89730EEB8D30}" dt="2023-08-22T03:28:37.687" v="2081" actId="1036"/>
          <ac:graphicFrameMkLst>
            <pc:docMk/>
            <pc:sldMk cId="1087229266" sldId="266"/>
            <ac:graphicFrameMk id="7" creationId="{00000000-0000-0000-0000-000000000000}"/>
          </ac:graphicFrameMkLst>
        </pc:graphicFrameChg>
      </pc:sldChg>
      <pc:sldChg chg="modSp modAnim">
        <pc:chgData name="Hedgecock, Will" userId="d8a56482-150b-41a5-9e21-45849437e2ea" providerId="ADAL" clId="{6662679F-28A8-F24D-94C8-89730EEB8D30}" dt="2023-08-22T03:33:04.456" v="2141"/>
        <pc:sldMkLst>
          <pc:docMk/>
          <pc:sldMk cId="1513388385" sldId="270"/>
        </pc:sldMkLst>
        <pc:spChg chg="mod">
          <ac:chgData name="Hedgecock, Will" userId="d8a56482-150b-41a5-9e21-45849437e2ea" providerId="ADAL" clId="{6662679F-28A8-F24D-94C8-89730EEB8D30}" dt="2023-08-22T03:32:19.831" v="2137" actId="20577"/>
          <ac:spMkLst>
            <pc:docMk/>
            <pc:sldMk cId="1513388385" sldId="270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13:51.466" v="1819" actId="1036"/>
        <pc:sldMkLst>
          <pc:docMk/>
          <pc:sldMk cId="948788879" sldId="274"/>
        </pc:sldMkLst>
        <pc:spChg chg="mod">
          <ac:chgData name="Hedgecock, Will" userId="d8a56482-150b-41a5-9e21-45849437e2ea" providerId="ADAL" clId="{6662679F-28A8-F24D-94C8-89730EEB8D30}" dt="2023-08-22T03:13:51.466" v="1819" actId="1036"/>
          <ac:spMkLst>
            <pc:docMk/>
            <pc:sldMk cId="948788879" sldId="274"/>
            <ac:spMk id="3" creationId="{00000000-0000-0000-0000-000000000000}"/>
          </ac:spMkLst>
        </pc:spChg>
      </pc:sldChg>
      <pc:sldChg chg="modSp mod modShow delCm">
        <pc:chgData name="Hedgecock, Will" userId="d8a56482-150b-41a5-9e21-45849437e2ea" providerId="ADAL" clId="{6662679F-28A8-F24D-94C8-89730EEB8D30}" dt="2023-08-22T03:38:35.279" v="2420" actId="1036"/>
        <pc:sldMkLst>
          <pc:docMk/>
          <pc:sldMk cId="986444969" sldId="275"/>
        </pc:sldMkLst>
        <pc:spChg chg="mod">
          <ac:chgData name="Hedgecock, Will" userId="d8a56482-150b-41a5-9e21-45849437e2ea" providerId="ADAL" clId="{6662679F-28A8-F24D-94C8-89730EEB8D30}" dt="2023-08-22T03:38:35.279" v="2420" actId="1036"/>
          <ac:spMkLst>
            <pc:docMk/>
            <pc:sldMk cId="986444969" sldId="275"/>
            <ac:spMk id="3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Hedgecock, Will" userId="d8a56482-150b-41a5-9e21-45849437e2ea" providerId="ADAL" clId="{6662679F-28A8-F24D-94C8-89730EEB8D30}" dt="2023-08-22T03:32:33.345" v="2138"/>
              <pc2:cmMkLst xmlns:pc2="http://schemas.microsoft.com/office/powerpoint/2019/9/main/command">
                <pc:docMk/>
                <pc:sldMk cId="986444969" sldId="275"/>
                <pc2:cmMk id="{576F3A0C-B1D8-5C41-8FD5-68E34AFD1908}"/>
              </pc2:cmMkLst>
            </pc226:cmChg>
          </p:ext>
        </pc:extLst>
      </pc:sldChg>
      <pc:sldChg chg="addSp delSp modSp mod">
        <pc:chgData name="Hedgecock, Will" userId="d8a56482-150b-41a5-9e21-45849437e2ea" providerId="ADAL" clId="{6662679F-28A8-F24D-94C8-89730EEB8D30}" dt="2023-08-22T04:55:40.647" v="2424" actId="22"/>
        <pc:sldMkLst>
          <pc:docMk/>
          <pc:sldMk cId="4236267472" sldId="277"/>
        </pc:sldMkLst>
        <pc:spChg chg="mod">
          <ac:chgData name="Hedgecock, Will" userId="d8a56482-150b-41a5-9e21-45849437e2ea" providerId="ADAL" clId="{6662679F-28A8-F24D-94C8-89730EEB8D30}" dt="2023-08-22T03:20:46.253" v="1866" actId="1036"/>
          <ac:spMkLst>
            <pc:docMk/>
            <pc:sldMk cId="4236267472" sldId="277"/>
            <ac:spMk id="3" creationId="{00000000-0000-0000-0000-000000000000}"/>
          </ac:spMkLst>
        </pc:spChg>
        <pc:spChg chg="add del">
          <ac:chgData name="Hedgecock, Will" userId="d8a56482-150b-41a5-9e21-45849437e2ea" providerId="ADAL" clId="{6662679F-28A8-F24D-94C8-89730EEB8D30}" dt="2023-08-22T04:55:40.647" v="2424" actId="22"/>
          <ac:spMkLst>
            <pc:docMk/>
            <pc:sldMk cId="4236267472" sldId="277"/>
            <ac:spMk id="5" creationId="{715CB2E0-F401-4AFE-77FD-1513F4AEA8E4}"/>
          </ac:spMkLst>
        </pc:spChg>
      </pc:sldChg>
      <pc:sldChg chg="modSp mod">
        <pc:chgData name="Hedgecock, Will" userId="d8a56482-150b-41a5-9e21-45849437e2ea" providerId="ADAL" clId="{6662679F-28A8-F24D-94C8-89730EEB8D30}" dt="2023-08-20T02:23:08.547" v="42" actId="20577"/>
        <pc:sldMkLst>
          <pc:docMk/>
          <pc:sldMk cId="917075802" sldId="300"/>
        </pc:sldMkLst>
        <pc:spChg chg="mod">
          <ac:chgData name="Hedgecock, Will" userId="d8a56482-150b-41a5-9e21-45849437e2ea" providerId="ADAL" clId="{6662679F-28A8-F24D-94C8-89730EEB8D30}" dt="2023-08-20T02:23:08.547" v="42" actId="20577"/>
          <ac:spMkLst>
            <pc:docMk/>
            <pc:sldMk cId="917075802" sldId="300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5:19.680" v="2024" actId="1036"/>
        <pc:sldMkLst>
          <pc:docMk/>
          <pc:sldMk cId="3042426026" sldId="301"/>
        </pc:sldMkLst>
        <pc:spChg chg="mod">
          <ac:chgData name="Hedgecock, Will" userId="d8a56482-150b-41a5-9e21-45849437e2ea" providerId="ADAL" clId="{6662679F-28A8-F24D-94C8-89730EEB8D30}" dt="2023-08-22T03:25:19.680" v="2024" actId="1036"/>
          <ac:spMkLst>
            <pc:docMk/>
            <pc:sldMk cId="3042426026" sldId="301"/>
            <ac:spMk id="6" creationId="{00000000-0000-0000-0000-000000000000}"/>
          </ac:spMkLst>
        </pc:spChg>
        <pc:picChg chg="mod">
          <ac:chgData name="Hedgecock, Will" userId="d8a56482-150b-41a5-9e21-45849437e2ea" providerId="ADAL" clId="{6662679F-28A8-F24D-94C8-89730EEB8D30}" dt="2023-08-22T03:25:19.680" v="2024" actId="1036"/>
          <ac:picMkLst>
            <pc:docMk/>
            <pc:sldMk cId="3042426026" sldId="301"/>
            <ac:picMk id="3" creationId="{00000000-0000-0000-0000-000000000000}"/>
          </ac:picMkLst>
        </pc:picChg>
        <pc:picChg chg="mod">
          <ac:chgData name="Hedgecock, Will" userId="d8a56482-150b-41a5-9e21-45849437e2ea" providerId="ADAL" clId="{6662679F-28A8-F24D-94C8-89730EEB8D30}" dt="2023-08-22T03:25:19.680" v="2024" actId="1036"/>
          <ac:picMkLst>
            <pc:docMk/>
            <pc:sldMk cId="3042426026" sldId="301"/>
            <ac:picMk id="4" creationId="{00000000-0000-0000-0000-000000000000}"/>
          </ac:picMkLst>
        </pc:picChg>
      </pc:sldChg>
      <pc:sldChg chg="modSp">
        <pc:chgData name="Hedgecock, Will" userId="d8a56482-150b-41a5-9e21-45849437e2ea" providerId="ADAL" clId="{6662679F-28A8-F24D-94C8-89730EEB8D30}" dt="2023-08-22T03:22:01.919" v="1893" actId="1036"/>
        <pc:sldMkLst>
          <pc:docMk/>
          <pc:sldMk cId="1000185214" sldId="302"/>
        </pc:sldMkLst>
        <pc:spChg chg="mod">
          <ac:chgData name="Hedgecock, Will" userId="d8a56482-150b-41a5-9e21-45849437e2ea" providerId="ADAL" clId="{6662679F-28A8-F24D-94C8-89730EEB8D30}" dt="2023-08-22T03:22:01.919" v="1893" actId="1036"/>
          <ac:spMkLst>
            <pc:docMk/>
            <pc:sldMk cId="1000185214" sldId="302"/>
            <ac:spMk id="5" creationId="{986683B4-CDA5-1CCE-6178-E4A787A08787}"/>
          </ac:spMkLst>
        </pc:spChg>
        <pc:picChg chg="mod">
          <ac:chgData name="Hedgecock, Will" userId="d8a56482-150b-41a5-9e21-45849437e2ea" providerId="ADAL" clId="{6662679F-28A8-F24D-94C8-89730EEB8D30}" dt="2023-08-22T03:22:01.919" v="1893" actId="1036"/>
          <ac:picMkLst>
            <pc:docMk/>
            <pc:sldMk cId="1000185214" sldId="302"/>
            <ac:picMk id="36866" creationId="{2D6FC469-8D40-5CA2-D248-43D31E0071A1}"/>
          </ac:picMkLst>
        </pc:picChg>
      </pc:sldChg>
      <pc:sldChg chg="modSp mod">
        <pc:chgData name="Hedgecock, Will" userId="d8a56482-150b-41a5-9e21-45849437e2ea" providerId="ADAL" clId="{6662679F-28A8-F24D-94C8-89730EEB8D30}" dt="2023-08-23T16:58:14.375" v="2587" actId="1036"/>
        <pc:sldMkLst>
          <pc:docMk/>
          <pc:sldMk cId="244710651" sldId="303"/>
        </pc:sldMkLst>
        <pc:spChg chg="mod">
          <ac:chgData name="Hedgecock, Will" userId="d8a56482-150b-41a5-9e21-45849437e2ea" providerId="ADAL" clId="{6662679F-28A8-F24D-94C8-89730EEB8D30}" dt="2023-08-23T16:58:14.375" v="2587" actId="1036"/>
          <ac:spMkLst>
            <pc:docMk/>
            <pc:sldMk cId="244710651" sldId="303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3T16:58:55.872" v="2607" actId="1036"/>
        <pc:sldMkLst>
          <pc:docMk/>
          <pc:sldMk cId="1766559097" sldId="304"/>
        </pc:sldMkLst>
        <pc:spChg chg="mod">
          <ac:chgData name="Hedgecock, Will" userId="d8a56482-150b-41a5-9e21-45849437e2ea" providerId="ADAL" clId="{6662679F-28A8-F24D-94C8-89730EEB8D30}" dt="2023-08-23T16:58:55.872" v="2607" actId="1036"/>
          <ac:spMkLst>
            <pc:docMk/>
            <pc:sldMk cId="1766559097" sldId="304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1:10.914" v="1879" actId="1036"/>
        <pc:sldMkLst>
          <pc:docMk/>
          <pc:sldMk cId="2865320194" sldId="305"/>
        </pc:sldMkLst>
        <pc:spChg chg="mod">
          <ac:chgData name="Hedgecock, Will" userId="d8a56482-150b-41a5-9e21-45849437e2ea" providerId="ADAL" clId="{6662679F-28A8-F24D-94C8-89730EEB8D30}" dt="2023-08-22T03:21:10.914" v="1879" actId="1036"/>
          <ac:spMkLst>
            <pc:docMk/>
            <pc:sldMk cId="2865320194" sldId="305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4:14.469" v="2009" actId="1036"/>
        <pc:sldMkLst>
          <pc:docMk/>
          <pc:sldMk cId="261676077" sldId="310"/>
        </pc:sldMkLst>
        <pc:spChg chg="mod">
          <ac:chgData name="Hedgecock, Will" userId="d8a56482-150b-41a5-9e21-45849437e2ea" providerId="ADAL" clId="{6662679F-28A8-F24D-94C8-89730EEB8D30}" dt="2023-08-22T03:24:14.469" v="2009" actId="1036"/>
          <ac:spMkLst>
            <pc:docMk/>
            <pc:sldMk cId="261676077" sldId="310"/>
            <ac:spMk id="6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3:56.155" v="1990" actId="1035"/>
        <pc:sldMkLst>
          <pc:docMk/>
          <pc:sldMk cId="946193005" sldId="311"/>
        </pc:sldMkLst>
        <pc:spChg chg="mod">
          <ac:chgData name="Hedgecock, Will" userId="d8a56482-150b-41a5-9e21-45849437e2ea" providerId="ADAL" clId="{6662679F-28A8-F24D-94C8-89730EEB8D30}" dt="2023-08-22T03:23:56.155" v="1990" actId="1035"/>
          <ac:spMkLst>
            <pc:docMk/>
            <pc:sldMk cId="946193005" sldId="311"/>
            <ac:spMk id="6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3:43.377" v="1976" actId="1035"/>
        <pc:sldMkLst>
          <pc:docMk/>
          <pc:sldMk cId="344199516" sldId="312"/>
        </pc:sldMkLst>
        <pc:spChg chg="mod">
          <ac:chgData name="Hedgecock, Will" userId="d8a56482-150b-41a5-9e21-45849437e2ea" providerId="ADAL" clId="{6662679F-28A8-F24D-94C8-89730EEB8D30}" dt="2023-08-22T03:23:43.377" v="1976" actId="1035"/>
          <ac:spMkLst>
            <pc:docMk/>
            <pc:sldMk cId="344199516" sldId="312"/>
            <ac:spMk id="6" creationId="{00000000-0000-0000-0000-000000000000}"/>
          </ac:spMkLst>
        </pc:spChg>
      </pc:sldChg>
      <pc:sldChg chg="modSp mod modAnim">
        <pc:chgData name="Hedgecock, Will" userId="d8a56482-150b-41a5-9e21-45849437e2ea" providerId="ADAL" clId="{6662679F-28A8-F24D-94C8-89730EEB8D30}" dt="2023-08-22T03:33:23.988" v="2142"/>
        <pc:sldMkLst>
          <pc:docMk/>
          <pc:sldMk cId="1500435425" sldId="315"/>
        </pc:sldMkLst>
        <pc:spChg chg="mod">
          <ac:chgData name="Hedgecock, Will" userId="d8a56482-150b-41a5-9e21-45849437e2ea" providerId="ADAL" clId="{6662679F-28A8-F24D-94C8-89730EEB8D30}" dt="2023-08-22T03:27:06.854" v="2060" actId="1037"/>
          <ac:spMkLst>
            <pc:docMk/>
            <pc:sldMk cId="1500435425" sldId="315"/>
            <ac:spMk id="6" creationId="{00000000-0000-0000-0000-000000000000}"/>
          </ac:spMkLst>
        </pc:spChg>
        <pc:picChg chg="mod">
          <ac:chgData name="Hedgecock, Will" userId="d8a56482-150b-41a5-9e21-45849437e2ea" providerId="ADAL" clId="{6662679F-28A8-F24D-94C8-89730EEB8D30}" dt="2023-08-22T03:25:58.906" v="2040" actId="1036"/>
          <ac:picMkLst>
            <pc:docMk/>
            <pc:sldMk cId="1500435425" sldId="315"/>
            <ac:picMk id="7176" creationId="{00000000-0000-0000-0000-000000000000}"/>
          </ac:picMkLst>
        </pc:picChg>
      </pc:sldChg>
      <pc:sldChg chg="modSp mod">
        <pc:chgData name="Hedgecock, Will" userId="d8a56482-150b-41a5-9e21-45849437e2ea" providerId="ADAL" clId="{6662679F-28A8-F24D-94C8-89730EEB8D30}" dt="2023-08-22T03:31:16.902" v="2136" actId="1038"/>
        <pc:sldMkLst>
          <pc:docMk/>
          <pc:sldMk cId="1184720500" sldId="316"/>
        </pc:sldMkLst>
        <pc:spChg chg="mod">
          <ac:chgData name="Hedgecock, Will" userId="d8a56482-150b-41a5-9e21-45849437e2ea" providerId="ADAL" clId="{6662679F-28A8-F24D-94C8-89730EEB8D30}" dt="2023-08-22T03:31:16.902" v="2136" actId="1038"/>
          <ac:spMkLst>
            <pc:docMk/>
            <pc:sldMk cId="1184720500" sldId="316"/>
            <ac:spMk id="2" creationId="{A6A9EFA3-2D17-E480-A496-D1AA246F4C8E}"/>
          </ac:spMkLst>
        </pc:spChg>
        <pc:spChg chg="mod">
          <ac:chgData name="Hedgecock, Will" userId="d8a56482-150b-41a5-9e21-45849437e2ea" providerId="ADAL" clId="{6662679F-28A8-F24D-94C8-89730EEB8D30}" dt="2023-08-22T03:31:16.902" v="2136" actId="1038"/>
          <ac:spMkLst>
            <pc:docMk/>
            <pc:sldMk cId="1184720500" sldId="316"/>
            <ac:spMk id="7" creationId="{00000000-0000-0000-0000-000000000000}"/>
          </ac:spMkLst>
        </pc:spChg>
      </pc:sldChg>
      <pc:sldChg chg="modSp add del mod ord">
        <pc:chgData name="Hedgecock, Will" userId="d8a56482-150b-41a5-9e21-45849437e2ea" providerId="ADAL" clId="{6662679F-28A8-F24D-94C8-89730EEB8D30}" dt="2023-08-22T03:03:36.833" v="1486" actId="2696"/>
        <pc:sldMkLst>
          <pc:docMk/>
          <pc:sldMk cId="910039728" sldId="318"/>
        </pc:sldMkLst>
        <pc:spChg chg="mod">
          <ac:chgData name="Hedgecock, Will" userId="d8a56482-150b-41a5-9e21-45849437e2ea" providerId="ADAL" clId="{6662679F-28A8-F24D-94C8-89730EEB8D30}" dt="2023-08-22T02:49:35.252" v="924" actId="27636"/>
          <ac:spMkLst>
            <pc:docMk/>
            <pc:sldMk cId="910039728" sldId="318"/>
            <ac:spMk id="3" creationId="{E0B93D4C-60C6-2177-D043-2EDDDF195286}"/>
          </ac:spMkLst>
        </pc:spChg>
      </pc:sldChg>
      <pc:sldChg chg="modSp mod">
        <pc:chgData name="Hedgecock, Will" userId="d8a56482-150b-41a5-9e21-45849437e2ea" providerId="ADAL" clId="{6662679F-28A8-F24D-94C8-89730EEB8D30}" dt="2023-08-23T20:44:25.705" v="3357" actId="1035"/>
        <pc:sldMkLst>
          <pc:docMk/>
          <pc:sldMk cId="3496055211" sldId="318"/>
        </pc:sldMkLst>
        <pc:spChg chg="mod">
          <ac:chgData name="Hedgecock, Will" userId="d8a56482-150b-41a5-9e21-45849437e2ea" providerId="ADAL" clId="{6662679F-28A8-F24D-94C8-89730EEB8D30}" dt="2023-08-23T20:44:25.705" v="3357" actId="1035"/>
          <ac:spMkLst>
            <pc:docMk/>
            <pc:sldMk cId="3496055211" sldId="318"/>
            <ac:spMk id="3" creationId="{4E710C0D-4743-A700-44B1-91EAC52BC956}"/>
          </ac:spMkLst>
        </pc:spChg>
      </pc:sldChg>
      <pc:sldChg chg="modSp add mod">
        <pc:chgData name="Hedgecock, Will" userId="d8a56482-150b-41a5-9e21-45849437e2ea" providerId="ADAL" clId="{6662679F-28A8-F24D-94C8-89730EEB8D30}" dt="2023-08-22T02:55:09.357" v="1196" actId="1036"/>
        <pc:sldMkLst>
          <pc:docMk/>
          <pc:sldMk cId="3769072743" sldId="319"/>
        </pc:sldMkLst>
        <pc:spChg chg="mod">
          <ac:chgData name="Hedgecock, Will" userId="d8a56482-150b-41a5-9e21-45849437e2ea" providerId="ADAL" clId="{6662679F-28A8-F24D-94C8-89730EEB8D30}" dt="2023-08-22T02:55:09.357" v="1196" actId="1036"/>
          <ac:spMkLst>
            <pc:docMk/>
            <pc:sldMk cId="3769072743" sldId="319"/>
            <ac:spMk id="3" creationId="{E0B93D4C-60C6-2177-D043-2EDDDF195286}"/>
          </ac:spMkLst>
        </pc:spChg>
      </pc:sldChg>
      <pc:sldChg chg="modSp add mod modShow">
        <pc:chgData name="Hedgecock, Will" userId="d8a56482-150b-41a5-9e21-45849437e2ea" providerId="ADAL" clId="{6662679F-28A8-F24D-94C8-89730EEB8D30}" dt="2023-08-22T02:56:53.556" v="1274" actId="20577"/>
        <pc:sldMkLst>
          <pc:docMk/>
          <pc:sldMk cId="498974616" sldId="320"/>
        </pc:sldMkLst>
        <pc:spChg chg="mod">
          <ac:chgData name="Hedgecock, Will" userId="d8a56482-150b-41a5-9e21-45849437e2ea" providerId="ADAL" clId="{6662679F-28A8-F24D-94C8-89730EEB8D30}" dt="2023-08-22T02:56:53.556" v="1274" actId="20577"/>
          <ac:spMkLst>
            <pc:docMk/>
            <pc:sldMk cId="498974616" sldId="320"/>
            <ac:spMk id="3" creationId="{E0B93D4C-60C6-2177-D043-2EDDDF195286}"/>
          </ac:spMkLst>
        </pc:spChg>
      </pc:sldChg>
      <pc:sldChg chg="modSp add mod modShow">
        <pc:chgData name="Hedgecock, Will" userId="d8a56482-150b-41a5-9e21-45849437e2ea" providerId="ADAL" clId="{6662679F-28A8-F24D-94C8-89730EEB8D30}" dt="2023-08-22T02:58:37.783" v="1355" actId="20577"/>
        <pc:sldMkLst>
          <pc:docMk/>
          <pc:sldMk cId="2197250562" sldId="321"/>
        </pc:sldMkLst>
        <pc:spChg chg="mod">
          <ac:chgData name="Hedgecock, Will" userId="d8a56482-150b-41a5-9e21-45849437e2ea" providerId="ADAL" clId="{6662679F-28A8-F24D-94C8-89730EEB8D30}" dt="2023-08-22T02:58:37.783" v="1355" actId="20577"/>
          <ac:spMkLst>
            <pc:docMk/>
            <pc:sldMk cId="2197250562" sldId="321"/>
            <ac:spMk id="3" creationId="{E0B93D4C-60C6-2177-D043-2EDDDF195286}"/>
          </ac:spMkLst>
        </pc:spChg>
      </pc:sldChg>
      <pc:sldChg chg="modSp add mod ord">
        <pc:chgData name="Hedgecock, Will" userId="d8a56482-150b-41a5-9e21-45849437e2ea" providerId="ADAL" clId="{6662679F-28A8-F24D-94C8-89730EEB8D30}" dt="2023-08-22T03:06:35.187" v="1526" actId="20577"/>
        <pc:sldMkLst>
          <pc:docMk/>
          <pc:sldMk cId="3636244824" sldId="322"/>
        </pc:sldMkLst>
        <pc:spChg chg="mod">
          <ac:chgData name="Hedgecock, Will" userId="d8a56482-150b-41a5-9e21-45849437e2ea" providerId="ADAL" clId="{6662679F-28A8-F24D-94C8-89730EEB8D30}" dt="2023-08-22T03:06:35.187" v="1526" actId="20577"/>
          <ac:spMkLst>
            <pc:docMk/>
            <pc:sldMk cId="3636244824" sldId="322"/>
            <ac:spMk id="3" creationId="{E0B93D4C-60C6-2177-D043-2EDDDF195286}"/>
          </ac:spMkLst>
        </pc:spChg>
      </pc:sldChg>
      <pc:sldChg chg="modSp add mod">
        <pc:chgData name="Hedgecock, Will" userId="d8a56482-150b-41a5-9e21-45849437e2ea" providerId="ADAL" clId="{6662679F-28A8-F24D-94C8-89730EEB8D30}" dt="2023-08-23T17:04:56.027" v="3106" actId="313"/>
        <pc:sldMkLst>
          <pc:docMk/>
          <pc:sldMk cId="85755190" sldId="323"/>
        </pc:sldMkLst>
        <pc:spChg chg="mod">
          <ac:chgData name="Hedgecock, Will" userId="d8a56482-150b-41a5-9e21-45849437e2ea" providerId="ADAL" clId="{6662679F-28A8-F24D-94C8-89730EEB8D30}" dt="2023-08-23T17:04:56.027" v="3106" actId="313"/>
          <ac:spMkLst>
            <pc:docMk/>
            <pc:sldMk cId="85755190" sldId="323"/>
            <ac:spMk id="3" creationId="{00000000-0000-0000-0000-000000000000}"/>
          </ac:spMkLst>
        </pc:spChg>
      </pc:sldChg>
      <pc:sldChg chg="modSp add mod modShow">
        <pc:chgData name="Hedgecock, Will" userId="d8a56482-150b-41a5-9e21-45849437e2ea" providerId="ADAL" clId="{6662679F-28A8-F24D-94C8-89730EEB8D30}" dt="2023-08-23T17:08:19.786" v="3345" actId="729"/>
        <pc:sldMkLst>
          <pc:docMk/>
          <pc:sldMk cId="1012001914" sldId="324"/>
        </pc:sldMkLst>
        <pc:spChg chg="mod">
          <ac:chgData name="Hedgecock, Will" userId="d8a56482-150b-41a5-9e21-45849437e2ea" providerId="ADAL" clId="{6662679F-28A8-F24D-94C8-89730EEB8D30}" dt="2023-08-23T17:08:07.778" v="3344" actId="20577"/>
          <ac:spMkLst>
            <pc:docMk/>
            <pc:sldMk cId="1012001914" sldId="324"/>
            <ac:spMk id="3" creationId="{00000000-0000-0000-0000-000000000000}"/>
          </ac:spMkLst>
        </pc:spChg>
      </pc:sldChg>
      <pc:sldMasterChg chg="setBg modSldLayout">
        <pc:chgData name="Hedgecock, Will" userId="d8a56482-150b-41a5-9e21-45849437e2ea" providerId="ADAL" clId="{6662679F-28A8-F24D-94C8-89730EEB8D30}" dt="2023-08-22T04:54:25.433" v="2422"/>
        <pc:sldMasterMkLst>
          <pc:docMk/>
          <pc:sldMasterMk cId="3118854806" sldId="2147483648"/>
        </pc:sldMasterMkLst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4294344904" sldId="2147483649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2979781938" sldId="2147483650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4071163253" sldId="2147483651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236006366" sldId="2147483652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2448017007" sldId="2147483653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2584411979" sldId="2147483654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360579703" sldId="2147483655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710360602" sldId="2147483656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3270582748" sldId="2147483657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3033168964" sldId="2147483658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3679993317" sldId="2147483659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564158712" sldId="2147483660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272987860" sldId="2147483661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3184070503" sldId="2147483662"/>
          </pc:sldLayoutMkLst>
        </pc:sldLayoutChg>
      </pc:sldMasterChg>
    </pc:docChg>
  </pc:docChgLst>
  <pc:docChgLst>
    <pc:chgData name="Ward, Bryan" userId="a737901e-79c2-4590-b236-a42519f08271" providerId="ADAL" clId="{C3CCC7CF-FFF0-434D-86D2-977C0CB6FCBC}"/>
    <pc:docChg chg="undo custSel modSld">
      <pc:chgData name="Ward, Bryan" userId="a737901e-79c2-4590-b236-a42519f08271" providerId="ADAL" clId="{C3CCC7CF-FFF0-434D-86D2-977C0CB6FCBC}" dt="2023-08-23T18:21:59.024" v="105" actId="20577"/>
      <pc:docMkLst>
        <pc:docMk/>
      </pc:docMkLst>
      <pc:sldChg chg="modSp mod">
        <pc:chgData name="Ward, Bryan" userId="a737901e-79c2-4590-b236-a42519f08271" providerId="ADAL" clId="{C3CCC7CF-FFF0-434D-86D2-977C0CB6FCBC}" dt="2023-08-23T18:17:13.739" v="32" actId="20577"/>
        <pc:sldMkLst>
          <pc:docMk/>
          <pc:sldMk cId="1495247242" sldId="265"/>
        </pc:sldMkLst>
        <pc:graphicFrameChg chg="modGraphic">
          <ac:chgData name="Ward, Bryan" userId="a737901e-79c2-4590-b236-a42519f08271" providerId="ADAL" clId="{C3CCC7CF-FFF0-434D-86D2-977C0CB6FCBC}" dt="2023-08-23T18:17:13.739" v="32" actId="20577"/>
          <ac:graphicFrameMkLst>
            <pc:docMk/>
            <pc:sldMk cId="1495247242" sldId="265"/>
            <ac:graphicFrameMk id="6" creationId="{BB17C5DD-FE19-CFF4-CBE3-AFC10E8F75D2}"/>
          </ac:graphicFrameMkLst>
        </pc:graphicFrameChg>
      </pc:sldChg>
      <pc:sldChg chg="modSp mod">
        <pc:chgData name="Ward, Bryan" userId="a737901e-79c2-4590-b236-a42519f08271" providerId="ADAL" clId="{C3CCC7CF-FFF0-434D-86D2-977C0CB6FCBC}" dt="2023-08-23T18:21:59.024" v="105" actId="20577"/>
        <pc:sldMkLst>
          <pc:docMk/>
          <pc:sldMk cId="986444969" sldId="275"/>
        </pc:sldMkLst>
        <pc:spChg chg="mod">
          <ac:chgData name="Ward, Bryan" userId="a737901e-79c2-4590-b236-a42519f08271" providerId="ADAL" clId="{C3CCC7CF-FFF0-434D-86D2-977C0CB6FCBC}" dt="2023-08-23T18:21:59.024" v="105" actId="20577"/>
          <ac:spMkLst>
            <pc:docMk/>
            <pc:sldMk cId="986444969" sldId="275"/>
            <ac:spMk id="3" creationId="{00000000-0000-0000-0000-000000000000}"/>
          </ac:spMkLst>
        </pc:spChg>
      </pc:sldChg>
      <pc:sldChg chg="modSp mod">
        <pc:chgData name="Ward, Bryan" userId="a737901e-79c2-4590-b236-a42519f08271" providerId="ADAL" clId="{C3CCC7CF-FFF0-434D-86D2-977C0CB6FCBC}" dt="2023-08-23T18:20:10.945" v="81" actId="20577"/>
        <pc:sldMkLst>
          <pc:docMk/>
          <pc:sldMk cId="4236267472" sldId="277"/>
        </pc:sldMkLst>
        <pc:spChg chg="mod">
          <ac:chgData name="Ward, Bryan" userId="a737901e-79c2-4590-b236-a42519f08271" providerId="ADAL" clId="{C3CCC7CF-FFF0-434D-86D2-977C0CB6FCBC}" dt="2023-08-23T18:20:10.945" v="81" actId="20577"/>
          <ac:spMkLst>
            <pc:docMk/>
            <pc:sldMk cId="4236267472" sldId="277"/>
            <ac:spMk id="3" creationId="{00000000-0000-0000-0000-000000000000}"/>
          </ac:spMkLst>
        </pc:spChg>
      </pc:sldChg>
      <pc:sldChg chg="modSp mod">
        <pc:chgData name="Ward, Bryan" userId="a737901e-79c2-4590-b236-a42519f08271" providerId="ADAL" clId="{C3CCC7CF-FFF0-434D-86D2-977C0CB6FCBC}" dt="2023-08-23T18:18:24.755" v="36" actId="20577"/>
        <pc:sldMkLst>
          <pc:docMk/>
          <pc:sldMk cId="2243887876" sldId="317"/>
        </pc:sldMkLst>
        <pc:spChg chg="mod">
          <ac:chgData name="Ward, Bryan" userId="a737901e-79c2-4590-b236-a42519f08271" providerId="ADAL" clId="{C3CCC7CF-FFF0-434D-86D2-977C0CB6FCBC}" dt="2023-08-23T18:18:24.755" v="36" actId="20577"/>
          <ac:spMkLst>
            <pc:docMk/>
            <pc:sldMk cId="2243887876" sldId="317"/>
            <ac:spMk id="3" creationId="{9BACE3BA-B431-0C5A-402B-B54E1A03ABEB}"/>
          </ac:spMkLst>
        </pc:spChg>
      </pc:sldChg>
      <pc:sldChg chg="modSp mod">
        <pc:chgData name="Ward, Bryan" userId="a737901e-79c2-4590-b236-a42519f08271" providerId="ADAL" clId="{C3CCC7CF-FFF0-434D-86D2-977C0CB6FCBC}" dt="2023-08-23T18:18:38.828" v="37" actId="115"/>
        <pc:sldMkLst>
          <pc:docMk/>
          <pc:sldMk cId="3496055211" sldId="318"/>
        </pc:sldMkLst>
        <pc:spChg chg="mod">
          <ac:chgData name="Ward, Bryan" userId="a737901e-79c2-4590-b236-a42519f08271" providerId="ADAL" clId="{C3CCC7CF-FFF0-434D-86D2-977C0CB6FCBC}" dt="2023-08-23T18:18:38.828" v="37" actId="115"/>
          <ac:spMkLst>
            <pc:docMk/>
            <pc:sldMk cId="3496055211" sldId="318"/>
            <ac:spMk id="3" creationId="{4E710C0D-4743-A700-44B1-91EAC52BC956}"/>
          </ac:spMkLst>
        </pc:spChg>
      </pc:sldChg>
      <pc:sldChg chg="modSp mod">
        <pc:chgData name="Ward, Bryan" userId="a737901e-79c2-4590-b236-a42519f08271" providerId="ADAL" clId="{C3CCC7CF-FFF0-434D-86D2-977C0CB6FCBC}" dt="2023-08-23T18:20:50.040" v="86" actId="20577"/>
        <pc:sldMkLst>
          <pc:docMk/>
          <pc:sldMk cId="85755190" sldId="323"/>
        </pc:sldMkLst>
        <pc:spChg chg="mod">
          <ac:chgData name="Ward, Bryan" userId="a737901e-79c2-4590-b236-a42519f08271" providerId="ADAL" clId="{C3CCC7CF-FFF0-434D-86D2-977C0CB6FCBC}" dt="2023-08-23T18:20:50.040" v="86" actId="20577"/>
          <ac:spMkLst>
            <pc:docMk/>
            <pc:sldMk cId="85755190" sldId="323"/>
            <ac:spMk id="3" creationId="{00000000-0000-0000-0000-000000000000}"/>
          </ac:spMkLst>
        </pc:spChg>
      </pc:sldChg>
      <pc:sldChg chg="modSp mod">
        <pc:chgData name="Ward, Bryan" userId="a737901e-79c2-4590-b236-a42519f08271" providerId="ADAL" clId="{C3CCC7CF-FFF0-434D-86D2-977C0CB6FCBC}" dt="2023-08-23T18:19:05.955" v="38" actId="20577"/>
        <pc:sldMkLst>
          <pc:docMk/>
          <pc:sldMk cId="2998836303" sldId="325"/>
        </pc:sldMkLst>
        <pc:spChg chg="mod">
          <ac:chgData name="Ward, Bryan" userId="a737901e-79c2-4590-b236-a42519f08271" providerId="ADAL" clId="{C3CCC7CF-FFF0-434D-86D2-977C0CB6FCBC}" dt="2023-08-23T18:19:05.955" v="38" actId="20577"/>
          <ac:spMkLst>
            <pc:docMk/>
            <pc:sldMk cId="2998836303" sldId="325"/>
            <ac:spMk id="3" creationId="{62A538D2-22E6-6A29-5915-0DB56E086C0B}"/>
          </ac:spMkLst>
        </pc:spChg>
      </pc:sldChg>
      <pc:sldChg chg="modSp mod">
        <pc:chgData name="Ward, Bryan" userId="a737901e-79c2-4590-b236-a42519f08271" providerId="ADAL" clId="{C3CCC7CF-FFF0-434D-86D2-977C0CB6FCBC}" dt="2023-08-23T18:19:28.221" v="39" actId="115"/>
        <pc:sldMkLst>
          <pc:docMk/>
          <pc:sldMk cId="2930864775" sldId="326"/>
        </pc:sldMkLst>
        <pc:spChg chg="mod">
          <ac:chgData name="Ward, Bryan" userId="a737901e-79c2-4590-b236-a42519f08271" providerId="ADAL" clId="{C3CCC7CF-FFF0-434D-86D2-977C0CB6FCBC}" dt="2023-08-23T18:19:28.221" v="39" actId="115"/>
          <ac:spMkLst>
            <pc:docMk/>
            <pc:sldMk cId="2930864775" sldId="326"/>
            <ac:spMk id="3" creationId="{22DCE8AB-DC91-6EFE-592C-23793DC63BF9}"/>
          </ac:spMkLst>
        </pc:spChg>
      </pc:sldChg>
    </pc:docChg>
  </pc:docChgLst>
  <pc:docChgLst>
    <pc:chgData name="Neema, Sandeep" userId="S::sandeep.neema@vanderbilt.edu::161587dc-acfb-4c73-a5db-c57a701a5ccc" providerId="AD" clId="Web-{B8EFCEC9-CC87-E660-D772-93B6D51E9998}"/>
    <pc:docChg chg="modSld">
      <pc:chgData name="Neema, Sandeep" userId="S::sandeep.neema@vanderbilt.edu::161587dc-acfb-4c73-a5db-c57a701a5ccc" providerId="AD" clId="Web-{B8EFCEC9-CC87-E660-D772-93B6D51E9998}" dt="2023-08-01T22:40:03.743" v="3"/>
      <pc:docMkLst>
        <pc:docMk/>
      </pc:docMkLst>
      <pc:sldChg chg="modSp addCm">
        <pc:chgData name="Neema, Sandeep" userId="S::sandeep.neema@vanderbilt.edu::161587dc-acfb-4c73-a5db-c57a701a5ccc" providerId="AD" clId="Web-{B8EFCEC9-CC87-E660-D772-93B6D51E9998}" dt="2023-08-01T22:40:03.743" v="3"/>
        <pc:sldMkLst>
          <pc:docMk/>
          <pc:sldMk cId="1474033881" sldId="263"/>
        </pc:sldMkLst>
        <pc:spChg chg="mod">
          <ac:chgData name="Neema, Sandeep" userId="S::sandeep.neema@vanderbilt.edu::161587dc-acfb-4c73-a5db-c57a701a5ccc" providerId="AD" clId="Web-{B8EFCEC9-CC87-E660-D772-93B6D51E9998}" dt="2023-08-01T22:34:38.595" v="2" actId="20577"/>
          <ac:spMkLst>
            <pc:docMk/>
            <pc:sldMk cId="1474033881" sldId="263"/>
            <ac:spMk id="2" creationId="{FF9DAC35-3135-F5E9-A82A-1373C633EBB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eema, Sandeep" userId="S::sandeep.neema@vanderbilt.edu::161587dc-acfb-4c73-a5db-c57a701a5ccc" providerId="AD" clId="Web-{B8EFCEC9-CC87-E660-D772-93B6D51E9998}" dt="2023-08-01T22:40:03.743" v="3"/>
              <pc2:cmMkLst xmlns:pc2="http://schemas.microsoft.com/office/powerpoint/2019/9/main/command">
                <pc:docMk/>
                <pc:sldMk cId="1474033881" sldId="263"/>
                <pc2:cmMk id="{D8A1065B-2D97-4ECB-9625-CC720D6893F8}"/>
              </pc2:cmMkLst>
            </pc226:cmChg>
          </p:ext>
        </pc:ext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8905-4EB3-3F48-990F-1B6C3892205F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4EED-FA26-AB4E-8BB0-FE19749F8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42022/how-does-usb-device-recognition-work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3013142/what-happens-when-you-plug-in-a-new-usb-devic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www.nytimes.com</a:t>
            </a:r>
            <a:r>
              <a:rPr lang="en-US"/>
              <a:t>/2019/02/13/magazine/women-coding-computer-</a:t>
            </a:r>
            <a:r>
              <a:rPr lang="en-US" err="1"/>
              <a:t>programming.html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2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https://superuser.com/questions/42022/how-does-usb-device-recognition-work</a:t>
            </a:r>
          </a:p>
          <a:p>
            <a:r>
              <a:rPr lang="en-US">
                <a:hlinkClick r:id="rId4"/>
              </a:rPr>
              <a:t>https://stackoverflow.com/questions/3013142/what-happens-when-you-plug-in-a-new-usb-device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7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Instruction set architecture defines the format of instructions and processor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1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Filesystem allows a process to perform I/O operations on files.</a:t>
            </a:r>
          </a:p>
          <a:p>
            <a:r>
              <a:rPr lang="en-US">
                <a:cs typeface="Calibri"/>
              </a:rPr>
              <a:t>Security – OS protects applications against malicious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2" y="959964"/>
            <a:ext cx="7086599" cy="1102519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062483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B1D-2CDD-CF44-93B1-657627E239F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AB70-ACF7-B149-9279-6350C00EEE4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FF4ED574-22D8-C5F3-1497-AF5E9C3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-56" b="-56"/>
          <a:stretch>
            <a:fillRect/>
          </a:stretch>
        </p:blipFill>
        <p:spPr>
          <a:xfrm>
            <a:off x="-26525" y="0"/>
            <a:ext cx="9193852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1D059-0658-E54A-3286-783FE0C34B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525" y="1130300"/>
            <a:ext cx="2717800" cy="288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6D995C-1FBE-8954-0673-5788CFEDF7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9917BA-B898-3019-F167-0E23D4F272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405E71-91A9-8D47-8A90-474ED27EF2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2592" y="4747420"/>
            <a:ext cx="2349500" cy="307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80A5BD-E6A6-1AA1-C67A-AA26916D8B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4747420"/>
            <a:ext cx="1114061" cy="2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3328E2-9C5A-A66C-97DF-DA58EAA91A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157595-65A9-0A2A-68EB-9E12AAEC53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B210A4-3A9B-7C4D-19F9-5FFACE7FDE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7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54A45-94E3-9D4F-84DC-29D001EA2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48C837-9436-4B6B-2388-EEF9E17A15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DAF2B3-AAF2-32A3-3B45-A6D2517DC3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0582B-6E87-1B9F-8B7D-DD6577B86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A43E8D-FB10-BFAD-52D9-8108041A4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3D034-57CF-C6CB-EE89-D903A7C8BB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82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14"/>
            <a:ext cx="8229600" cy="5012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82625"/>
            <a:ext cx="8229600" cy="33944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3F8AE-DDFA-AC03-9601-4FC81AC1A1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50EF3-71DE-44BF-C167-D7201E0828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904A5-A65C-4250-14A4-B5535AD239B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68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152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152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D61B4-25A3-B192-03D4-2820424DD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982881-3038-287F-45A8-B46C5503F6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A55A6-0E22-B3EA-6314-EBE2F276D2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9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2" y="959964"/>
            <a:ext cx="7086599" cy="1102519"/>
          </a:xfrm>
        </p:spPr>
        <p:txBody>
          <a:bodyPr/>
          <a:lstStyle>
            <a:lvl1pPr algn="r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062483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2E554-7BBD-157B-2308-B330986EE1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525" y="1130300"/>
            <a:ext cx="2717800" cy="288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1A6C2-14F4-F793-9F47-6E5553345E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E0A22-8C61-77E3-2F00-D3FC39E93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CD569-0B83-E3BD-C102-596E71209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02C53C-9900-ABA4-EE75-0F2B66AD1A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5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2" y="959964"/>
            <a:ext cx="7086599" cy="1102519"/>
          </a:xfrm>
        </p:spPr>
        <p:txBody>
          <a:bodyPr/>
          <a:lstStyle>
            <a:lvl1pPr algn="r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062483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2E554-7BBD-157B-2308-B330986EE1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525" y="1130300"/>
            <a:ext cx="2717800" cy="288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1A6C2-14F4-F793-9F47-6E5553345E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E0A22-8C61-77E3-2F00-D3FC39E93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CD569-0B83-E3BD-C102-596E71209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F2B87-F285-93FF-6C49-718753E3671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7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380"/>
            <a:ext cx="8229600" cy="57339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625"/>
            <a:ext cx="8229600" cy="3394472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D2802-D886-0B63-DA15-E3C5DEF0CD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18E189-D079-A366-3705-A8DBC33F35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84795-5525-C876-08FB-E4A73142B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F80018-6C42-FA03-7447-FF07587F266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8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380"/>
            <a:ext cx="8229600" cy="57339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625"/>
            <a:ext cx="8229600" cy="3394472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D2802-D886-0B63-DA15-E3C5DEF0CD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18E189-D079-A366-3705-A8DBC33F35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84795-5525-C876-08FB-E4A73142B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51D166-5CBF-458F-E5FC-231BF53E323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70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846-C287-F085-39EB-45DD701F54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95253-99C1-2949-9506-C920A8E5F2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0C893B-B00A-3076-2627-8EF0863F6F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6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14"/>
            <a:ext cx="8229600" cy="544529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5923"/>
            <a:ext cx="4038600" cy="3394472"/>
          </a:xfrm>
        </p:spPr>
        <p:txBody>
          <a:bodyPr/>
          <a:lstStyle>
            <a:lvl1pPr>
              <a:defRPr sz="2100">
                <a:solidFill>
                  <a:srgbClr val="0E1C58"/>
                </a:solidFill>
              </a:defRPr>
            </a:lvl1pPr>
            <a:lvl2pPr>
              <a:defRPr sz="1800">
                <a:solidFill>
                  <a:srgbClr val="0E1C58"/>
                </a:solidFill>
              </a:defRPr>
            </a:lvl2pPr>
            <a:lvl3pPr>
              <a:defRPr sz="1500">
                <a:solidFill>
                  <a:srgbClr val="0E1C58"/>
                </a:solidFill>
              </a:defRPr>
            </a:lvl3pPr>
            <a:lvl4pPr>
              <a:defRPr sz="1350">
                <a:solidFill>
                  <a:srgbClr val="0E1C58"/>
                </a:solidFill>
              </a:defRPr>
            </a:lvl4pPr>
            <a:lvl5pPr>
              <a:defRPr sz="1350">
                <a:solidFill>
                  <a:srgbClr val="0E1C58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5923"/>
            <a:ext cx="4038600" cy="3394472"/>
          </a:xfrm>
        </p:spPr>
        <p:txBody>
          <a:bodyPr/>
          <a:lstStyle>
            <a:lvl1pPr>
              <a:defRPr sz="2100">
                <a:solidFill>
                  <a:srgbClr val="0E1C58"/>
                </a:solidFill>
              </a:defRPr>
            </a:lvl1pPr>
            <a:lvl2pPr>
              <a:defRPr sz="1800">
                <a:solidFill>
                  <a:srgbClr val="0E1C58"/>
                </a:solidFill>
              </a:defRPr>
            </a:lvl2pPr>
            <a:lvl3pPr>
              <a:defRPr sz="1500">
                <a:solidFill>
                  <a:srgbClr val="0E1C58"/>
                </a:solidFill>
              </a:defRPr>
            </a:lvl3pPr>
            <a:lvl4pPr>
              <a:defRPr sz="1350">
                <a:solidFill>
                  <a:srgbClr val="0E1C58"/>
                </a:solidFill>
              </a:defRPr>
            </a:lvl4pPr>
            <a:lvl5pPr>
              <a:defRPr sz="1350">
                <a:solidFill>
                  <a:srgbClr val="0E1C58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85176-890E-F04F-FCAA-F81990C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21A12-2349-9E69-3CED-C0A9B2F0E5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F40BD-EBE4-4A73-BF3E-879421A8739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47"/>
            <a:ext cx="8229600" cy="587828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267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E1C5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2496"/>
            <a:ext cx="4040188" cy="2963466"/>
          </a:xfrm>
        </p:spPr>
        <p:txBody>
          <a:bodyPr/>
          <a:lstStyle>
            <a:lvl1pPr>
              <a:defRPr sz="1800">
                <a:solidFill>
                  <a:srgbClr val="0E1C58"/>
                </a:solidFill>
              </a:defRPr>
            </a:lvl1pPr>
            <a:lvl2pPr>
              <a:defRPr sz="1500">
                <a:solidFill>
                  <a:srgbClr val="0E1C58"/>
                </a:solidFill>
              </a:defRPr>
            </a:lvl2pPr>
            <a:lvl3pPr>
              <a:defRPr sz="1350">
                <a:solidFill>
                  <a:srgbClr val="0E1C58"/>
                </a:solidFill>
              </a:defRPr>
            </a:lvl3pPr>
            <a:lvl4pPr>
              <a:defRPr sz="1200">
                <a:solidFill>
                  <a:srgbClr val="0E1C58"/>
                </a:solidFill>
              </a:defRPr>
            </a:lvl4pPr>
            <a:lvl5pPr>
              <a:defRPr sz="1200">
                <a:solidFill>
                  <a:srgbClr val="0E1C58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267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E1C5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2496"/>
            <a:ext cx="4041775" cy="2963466"/>
          </a:xfrm>
        </p:spPr>
        <p:txBody>
          <a:bodyPr/>
          <a:lstStyle>
            <a:lvl1pPr>
              <a:defRPr sz="1800">
                <a:solidFill>
                  <a:srgbClr val="0E1C58"/>
                </a:solidFill>
              </a:defRPr>
            </a:lvl1pPr>
            <a:lvl2pPr>
              <a:defRPr sz="1500">
                <a:solidFill>
                  <a:srgbClr val="0E1C58"/>
                </a:solidFill>
              </a:defRPr>
            </a:lvl2pPr>
            <a:lvl3pPr>
              <a:defRPr sz="1350">
                <a:solidFill>
                  <a:srgbClr val="0E1C58"/>
                </a:solidFill>
              </a:defRPr>
            </a:lvl3pPr>
            <a:lvl4pPr>
              <a:defRPr sz="1200">
                <a:solidFill>
                  <a:srgbClr val="0E1C58"/>
                </a:solidFill>
              </a:defRPr>
            </a:lvl4pPr>
            <a:lvl5pPr>
              <a:defRPr sz="1200">
                <a:solidFill>
                  <a:srgbClr val="0E1C58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415D29-A769-AF17-0203-44817EE429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B5D6F2-3F91-FEFC-50D9-EFC8C867C9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89BF86-D5AF-E9B4-87E6-5752688B2BA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47"/>
            <a:ext cx="8229600" cy="587828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3ABB3-F728-9AE1-FE5A-18C611B41A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7B01B-F5C0-00B0-73AA-784BA2E4A1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02240D-905B-1BC7-7866-8E2F5A13C50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1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C2D0D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FB1D-2CDD-CF44-93B1-657627E239FD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AB70-ACF7-B149-9279-6350C00E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5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seas.gwu.edu/~gparmer/resources/2021-09-20-Office-Hours-HOWTO.htm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dos.csail.mit.edu/6.S081/2023/xv6/book-riscv-rev3.pdf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3281/lectures/wiki" TargetMode="External"/><Relationship Id="rId2" Type="http://schemas.openxmlformats.org/officeDocument/2006/relationships/hyperlink" Target="https://github.com/cs3281/lecture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vanderbilt/fall2023/cs32815281" TargetMode="External"/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vanderbilt.edu/brightspace/" TargetMode="External"/><Relationship Id="rId5" Type="http://schemas.openxmlformats.org/officeDocument/2006/relationships/hyperlink" Target="https://classroom.github.com/classrooms/30844110-fall2023" TargetMode="External"/><Relationship Id="rId4" Type="http://schemas.openxmlformats.org/officeDocument/2006/relationships/hyperlink" Target="https://github.com/cs3281/lectur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CS3281</a:t>
            </a:r>
            <a:r>
              <a:rPr lang="en-US" dirty="0"/>
              <a:t> </a:t>
            </a:r>
            <a:r>
              <a:rPr lang="en-US"/>
              <a:t>/</a:t>
            </a:r>
            <a:r>
              <a:rPr lang="en-US" dirty="0"/>
              <a:t> </a:t>
            </a:r>
            <a:r>
              <a:rPr lang="en-US"/>
              <a:t>CS5281</a:t>
            </a:r>
            <a:endParaRPr lang="en-US" dirty="0"/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239086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625"/>
            <a:ext cx="6062472" cy="3394472"/>
          </a:xfrm>
        </p:spPr>
        <p:txBody>
          <a:bodyPr>
            <a:normAutofit fontScale="92500"/>
          </a:bodyPr>
          <a:lstStyle/>
          <a:p>
            <a:r>
              <a:rPr lang="en-US" dirty="0"/>
              <a:t>We will draw material from a variety of sources</a:t>
            </a:r>
          </a:p>
          <a:p>
            <a:r>
              <a:rPr lang="en-US" dirty="0"/>
              <a:t>Primary textbook: Operating Systems: Three Easy Pieces</a:t>
            </a:r>
          </a:p>
          <a:p>
            <a:pPr lvl="1"/>
            <a:r>
              <a:rPr lang="en-US" dirty="0"/>
              <a:t>Available for free at </a:t>
            </a:r>
            <a:r>
              <a:rPr lang="en-US" dirty="0">
                <a:hlinkClick r:id="rId2"/>
              </a:rPr>
              <a:t>http://pages.cs.wisc.edu/~remzi/OSTEP/</a:t>
            </a:r>
            <a:r>
              <a:rPr lang="en-US" dirty="0"/>
              <a:t> </a:t>
            </a:r>
          </a:p>
          <a:p>
            <a:r>
              <a:rPr lang="en-US" dirty="0"/>
              <a:t>Other possible texts:</a:t>
            </a:r>
          </a:p>
          <a:p>
            <a:pPr lvl="1"/>
            <a:r>
              <a:rPr lang="en-US" dirty="0"/>
              <a:t>The Linux Programming Interface</a:t>
            </a:r>
          </a:p>
          <a:p>
            <a:pPr lvl="1"/>
            <a:r>
              <a:rPr lang="en-US" dirty="0"/>
              <a:t>Computer Systems: A Programmer’s Perspective</a:t>
            </a:r>
          </a:p>
          <a:p>
            <a:pPr lvl="1"/>
            <a:r>
              <a:rPr lang="en-US" dirty="0"/>
              <a:t>Linux Kernel Development</a:t>
            </a:r>
          </a:p>
        </p:txBody>
      </p:sp>
      <p:pic>
        <p:nvPicPr>
          <p:cNvPr id="12290" name="Picture 2" descr="Operating Systems: Three Easy Pieces (Hardcover Version 0.9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72" y="959002"/>
            <a:ext cx="2167128" cy="322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69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Programming assignments: 50%</a:t>
            </a:r>
          </a:p>
          <a:p>
            <a:pPr lvl="1"/>
            <a:r>
              <a:rPr lang="en-US" dirty="0"/>
              <a:t>Learn by doing</a:t>
            </a:r>
          </a:p>
          <a:p>
            <a:r>
              <a:rPr lang="en-US" dirty="0">
                <a:cs typeface="Calibri"/>
              </a:rPr>
              <a:t>In-Class assignments: 10%</a:t>
            </a:r>
          </a:p>
          <a:p>
            <a:r>
              <a:rPr lang="en-US" dirty="0"/>
              <a:t>Mid-term exam: 15%</a:t>
            </a:r>
          </a:p>
          <a:p>
            <a:r>
              <a:rPr lang="en-US" dirty="0">
                <a:cs typeface="Calibri"/>
              </a:rPr>
              <a:t>Final exam: 25%</a:t>
            </a:r>
          </a:p>
          <a:p>
            <a:r>
              <a:rPr lang="en-US" dirty="0"/>
              <a:t>Participation, Professionalism, Attendance: </a:t>
            </a:r>
            <a:r>
              <a:rPr lang="en-US"/>
              <a:t>±2</a:t>
            </a:r>
            <a:r>
              <a:rPr lang="en-US" dirty="0"/>
              <a:t>%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07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Late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7293"/>
            <a:ext cx="8229600" cy="3545442"/>
          </a:xfrm>
        </p:spPr>
        <p:txBody>
          <a:bodyPr vert="horz" lIns="68580" tIns="34290" rIns="68580" bIns="3429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You have a total of 4 late days that you can use across programming assignments as you wish</a:t>
            </a:r>
          </a:p>
          <a:p>
            <a:pPr lvl="1"/>
            <a:r>
              <a:rPr lang="en-US" dirty="0">
                <a:ea typeface="+mn-lt"/>
                <a:cs typeface="+mn-lt"/>
              </a:rPr>
              <a:t>A maximum of two late days can be used on a given programing assignment </a:t>
            </a:r>
          </a:p>
          <a:p>
            <a:pPr lvl="1"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Example: assignment is due by 11:59pm Monday; you can use two late days to submit that assignment by 11:59pm Wednesday with no penalty</a:t>
            </a:r>
            <a:endParaRPr lang="en-US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To use late days: push a file named </a:t>
            </a:r>
            <a:r>
              <a:rPr lang="en-US" dirty="0" err="1">
                <a:ea typeface="+mn-lt"/>
                <a:cs typeface="+mn-lt"/>
              </a:rPr>
              <a:t>late_days.md</a:t>
            </a:r>
            <a:r>
              <a:rPr lang="en-US" dirty="0">
                <a:ea typeface="+mn-lt"/>
                <a:cs typeface="+mn-lt"/>
              </a:rPr>
              <a:t> to the top-level directory of your assignment repo with a line stating whether you're using one or two late days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Assignments submitted more than two days late will </a:t>
            </a:r>
            <a:r>
              <a:rPr lang="en-US" u="sng" dirty="0">
                <a:ea typeface="+mn-lt"/>
                <a:cs typeface="+mn-lt"/>
              </a:rPr>
              <a:t>not be accepted</a:t>
            </a:r>
          </a:p>
          <a:p>
            <a:r>
              <a:rPr lang="en-US" b="1" dirty="0">
                <a:ea typeface="+mn-lt"/>
                <a:cs typeface="+mn-lt"/>
              </a:rPr>
              <a:t>No collaborations unless explicitly permitted</a:t>
            </a:r>
            <a:br>
              <a:rPr lang="en-US" dirty="0"/>
            </a:b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1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1EFA-B663-B5FC-0189-DC878EE5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Regrade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E3BA-B431-0C5A-402B-B54E1A03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82625"/>
            <a:ext cx="3228109" cy="3394472"/>
          </a:xfrm>
        </p:spPr>
        <p:txBody>
          <a:bodyPr/>
          <a:lstStyle/>
          <a:p>
            <a:r>
              <a:rPr lang="en-US" dirty="0"/>
              <a:t>Grading errors can and do happen</a:t>
            </a:r>
          </a:p>
          <a:p>
            <a:pPr lvl="1"/>
            <a:r>
              <a:rPr lang="en-US" dirty="0"/>
              <a:t>Not malicious!</a:t>
            </a:r>
          </a:p>
          <a:p>
            <a:r>
              <a:rPr lang="en-US" dirty="0"/>
              <a:t>You can “challenge” if you believe an error was made</a:t>
            </a:r>
          </a:p>
          <a:p>
            <a:r>
              <a:rPr lang="en-US" dirty="0"/>
              <a:t>If you are wrong, you may lose a late day</a:t>
            </a:r>
          </a:p>
        </p:txBody>
      </p:sp>
      <p:pic>
        <p:nvPicPr>
          <p:cNvPr id="3076" name="Picture 4" descr="Titans coach walks out of interviews after Cunningham questions: 'This is  so stupid' | WZTV">
            <a:extLst>
              <a:ext uri="{FF2B5EF4-FFF2-40B4-BE49-F238E27FC236}">
                <a16:creationId xmlns:a16="http://schemas.microsoft.com/office/drawing/2014/main" id="{71EC9222-C0A1-941A-BDA1-A26AE9A4D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7" r="14116"/>
          <a:stretch/>
        </p:blipFill>
        <p:spPr bwMode="auto">
          <a:xfrm>
            <a:off x="4051513" y="882625"/>
            <a:ext cx="4579869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4DE3-4D0C-F818-A667-F674CDC5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ChatGPT</a:t>
            </a:r>
            <a:r>
              <a:rPr lang="en-US" dirty="0"/>
              <a:t> and AI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0C0D-4743-A700-44B1-91EAC52B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9625"/>
            <a:ext cx="8142051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have entered a new era with AI assistants</a:t>
            </a:r>
          </a:p>
          <a:p>
            <a:r>
              <a:rPr lang="en-US" dirty="0"/>
              <a:t>Our goal is to use them to </a:t>
            </a:r>
            <a:r>
              <a:rPr lang="en-US" u="sng" dirty="0"/>
              <a:t>enhance</a:t>
            </a:r>
            <a:r>
              <a:rPr lang="en-US" dirty="0"/>
              <a:t> the learning experience</a:t>
            </a:r>
          </a:p>
          <a:p>
            <a:r>
              <a:rPr lang="en-US" dirty="0"/>
              <a:t>We are adopting a new experimental policy</a:t>
            </a:r>
          </a:p>
          <a:p>
            <a:pPr lvl="1"/>
            <a:r>
              <a:rPr lang="en-US" dirty="0"/>
              <a:t>You can use </a:t>
            </a:r>
            <a:r>
              <a:rPr lang="en-US" dirty="0" err="1"/>
              <a:t>ChatGPT</a:t>
            </a:r>
            <a:r>
              <a:rPr lang="en-US" dirty="0"/>
              <a:t> and other AI tools however you want!</a:t>
            </a:r>
          </a:p>
          <a:p>
            <a:pPr lvl="1"/>
            <a:r>
              <a:rPr lang="en-US" u="sng" dirty="0"/>
              <a:t>However</a:t>
            </a:r>
            <a:r>
              <a:rPr lang="en-US" dirty="0"/>
              <a:t>, you must document your use</a:t>
            </a:r>
          </a:p>
          <a:p>
            <a:pPr lvl="2"/>
            <a:r>
              <a:rPr lang="en-US" dirty="0"/>
              <a:t>No points will be deducted for use of AI, so please document your use authentically</a:t>
            </a:r>
          </a:p>
          <a:p>
            <a:pPr lvl="2"/>
            <a:r>
              <a:rPr lang="en-US" dirty="0"/>
              <a:t>We want you to reflect on how these technologies are helpful and how they aren’t. We want to know both how it failed, as well as how it succeeded!</a:t>
            </a:r>
          </a:p>
          <a:p>
            <a:r>
              <a:rPr lang="en-US" dirty="0"/>
              <a:t>This policy is experimental, and is subject to change at the instructor’s discretion</a:t>
            </a:r>
          </a:p>
        </p:txBody>
      </p:sp>
      <p:pic>
        <p:nvPicPr>
          <p:cNvPr id="1028" name="Picture 4" descr="ChatGPT - Wikipedia">
            <a:extLst>
              <a:ext uri="{FF2B5EF4-FFF2-40B4-BE49-F238E27FC236}">
                <a16:creationId xmlns:a16="http://schemas.microsoft.com/office/drawing/2014/main" id="{34C845FC-D84C-2E20-62B1-B617656C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44" y="173314"/>
            <a:ext cx="1038921" cy="103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05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345C-F8C5-D967-44C3-CE3A6E41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38D2-22E6-6A29-5915-0DB56E08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Linux operating system is open source but </a:t>
            </a:r>
            <a:r>
              <a:rPr lang="en-US" u="sng" dirty="0"/>
              <a:t>very</a:t>
            </a:r>
            <a:r>
              <a:rPr lang="en-US" dirty="0"/>
              <a:t> complex</a:t>
            </a:r>
          </a:p>
          <a:p>
            <a:pPr lvl="1"/>
            <a:r>
              <a:rPr lang="en-US" dirty="0"/>
              <a:t>Over 25 million source lines of code!</a:t>
            </a:r>
          </a:p>
          <a:p>
            <a:pPr lvl="1"/>
            <a:r>
              <a:rPr lang="en-US" dirty="0"/>
              <a:t>Many performance optimizations, which can obscure fundamental concepts</a:t>
            </a:r>
          </a:p>
          <a:p>
            <a:r>
              <a:rPr lang="en-US" dirty="0"/>
              <a:t>You should learn to use Linux as it is widely used in industrial settings, and many applications, especially in research, use it exclusively</a:t>
            </a:r>
          </a:p>
          <a:p>
            <a:r>
              <a:rPr lang="en-US" dirty="0"/>
              <a:t>It is unreasonable to implement many course concepts in Linux itself </a:t>
            </a:r>
          </a:p>
        </p:txBody>
      </p:sp>
    </p:spTree>
    <p:extLst>
      <p:ext uri="{BB962C8B-B14F-4D97-AF65-F5344CB8AC3E}">
        <p14:creationId xmlns:p14="http://schemas.microsoft.com/office/powerpoint/2010/main" val="299883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B914-F632-661F-5721-9895D2EB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CE8AB-DC91-6EFE-592C-23793DC6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Instead, we will use the teaching-oriented operating system xv6</a:t>
            </a:r>
          </a:p>
          <a:p>
            <a:r>
              <a:rPr lang="en-US" dirty="0"/>
              <a:t>xv6 developed and used in OS class at MIT</a:t>
            </a:r>
          </a:p>
          <a:p>
            <a:pPr lvl="1"/>
            <a:r>
              <a:rPr lang="en-US" dirty="0"/>
              <a:t>Only ~5,000 source lines of code</a:t>
            </a:r>
          </a:p>
          <a:p>
            <a:pPr lvl="1"/>
            <a:r>
              <a:rPr lang="en-US" dirty="0"/>
              <a:t>Also used at many other universities</a:t>
            </a:r>
          </a:p>
          <a:p>
            <a:r>
              <a:rPr lang="en-US" dirty="0"/>
              <a:t>We will use some existing xv6 assignments and some of our own</a:t>
            </a:r>
          </a:p>
          <a:p>
            <a:pPr lvl="1"/>
            <a:r>
              <a:rPr lang="en-US" dirty="0"/>
              <a:t>Posting or sharing solutions is a </a:t>
            </a:r>
            <a:r>
              <a:rPr lang="en-US" u="sng" dirty="0"/>
              <a:t>serious</a:t>
            </a:r>
            <a:r>
              <a:rPr lang="en-US" dirty="0"/>
              <a:t> violation of the honor code and will be treated as such</a:t>
            </a:r>
          </a:p>
          <a:p>
            <a:pPr lvl="1"/>
            <a:r>
              <a:rPr lang="en-US" dirty="0"/>
              <a:t>Copying solutions from the web is also an honor-code violation and will be directed to the honor council</a:t>
            </a:r>
          </a:p>
        </p:txBody>
      </p:sp>
    </p:spTree>
    <p:extLst>
      <p:ext uri="{BB962C8B-B14F-4D97-AF65-F5344CB8AC3E}">
        <p14:creationId xmlns:p14="http://schemas.microsoft.com/office/powerpoint/2010/main" val="293086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Course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826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You are expected to read the material for a lecture beforehand and participate in class discussions</a:t>
            </a:r>
          </a:p>
          <a:p>
            <a:pPr lvl="1"/>
            <a:r>
              <a:rPr lang="en-US" dirty="0"/>
              <a:t>We may occasionally assign videos to watch; please watch them ahead of time so you can participate in class discussions</a:t>
            </a:r>
          </a:p>
          <a:p>
            <a:r>
              <a:rPr lang="en-US" dirty="0"/>
              <a:t>All assignments can be found on Brightspace</a:t>
            </a:r>
          </a:p>
          <a:p>
            <a:pPr lvl="1"/>
            <a:r>
              <a:rPr lang="en-US" dirty="0"/>
              <a:t>Check back frequently</a:t>
            </a:r>
          </a:p>
          <a:p>
            <a:pPr lvl="1"/>
            <a:r>
              <a:rPr lang="en-US" dirty="0"/>
              <a:t>Brightspace may be updated up to a week before any given lecture based on class progress and timeline</a:t>
            </a:r>
          </a:p>
        </p:txBody>
      </p:sp>
    </p:spTree>
    <p:extLst>
      <p:ext uri="{BB962C8B-B14F-4D97-AF65-F5344CB8AC3E}">
        <p14:creationId xmlns:p14="http://schemas.microsoft.com/office/powerpoint/2010/main" val="94878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expectations: 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492"/>
            <a:ext cx="8229600" cy="2487108"/>
          </a:xfrm>
        </p:spPr>
        <p:txBody>
          <a:bodyPr>
            <a:normAutofit/>
          </a:bodyPr>
          <a:lstStyle/>
          <a:p>
            <a:r>
              <a:rPr lang="en-US" dirty="0"/>
              <a:t>We will use an office-hour policy similar to the one listed here: </a:t>
            </a:r>
            <a:r>
              <a:rPr lang="en-US" dirty="0">
                <a:hlinkClick r:id="rId2"/>
              </a:rPr>
              <a:t>https://www2.seas.gwu.edu/~gparmer/resources/2021-09-20-Office-Hours-HOWTO.html</a:t>
            </a:r>
            <a:endParaRPr lang="en-US" dirty="0"/>
          </a:p>
          <a:p>
            <a:pPr lvl="1"/>
            <a:r>
              <a:rPr lang="en-US" dirty="0"/>
              <a:t>Please read this policy carefully and adhere to its guidelines</a:t>
            </a:r>
          </a:p>
          <a:p>
            <a:pPr lvl="1"/>
            <a:r>
              <a:rPr lang="en-US" dirty="0"/>
              <a:t>It will help you and us</a:t>
            </a:r>
          </a:p>
        </p:txBody>
      </p:sp>
    </p:spTree>
    <p:extLst>
      <p:ext uri="{BB962C8B-B14F-4D97-AF65-F5344CB8AC3E}">
        <p14:creationId xmlns:p14="http://schemas.microsoft.com/office/powerpoint/2010/main" val="176655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493"/>
            <a:ext cx="8229600" cy="3394472"/>
          </a:xfrm>
        </p:spPr>
        <p:txBody>
          <a:bodyPr vert="horz" lIns="68580" tIns="34290" rIns="68580" bIns="34290" rtlCol="0" anchor="t">
            <a:normAutofit fontScale="92500" lnSpcReduction="20000"/>
          </a:bodyPr>
          <a:lstStyle/>
          <a:p>
            <a:r>
              <a:rPr lang="en-US" dirty="0"/>
              <a:t>Most of this course will use C</a:t>
            </a:r>
          </a:p>
          <a:p>
            <a:pPr lvl="1"/>
            <a:r>
              <a:rPr lang="en-US" dirty="0"/>
              <a:t>This is an OS course, not a course on C</a:t>
            </a:r>
          </a:p>
          <a:p>
            <a:pPr lvl="1"/>
            <a:r>
              <a:rPr lang="en-US" dirty="0"/>
              <a:t>While some C material will be discussed, it is up to you to learn and build your proficiency in C if you aren’t proficient already</a:t>
            </a:r>
          </a:p>
          <a:p>
            <a:pPr lvl="2"/>
            <a:r>
              <a:rPr lang="en-US" dirty="0"/>
              <a:t>Remember, you can ask </a:t>
            </a:r>
            <a:r>
              <a:rPr lang="en-US" dirty="0" err="1"/>
              <a:t>ChatGPT</a:t>
            </a:r>
            <a:r>
              <a:rPr lang="en-US" dirty="0"/>
              <a:t> for help!</a:t>
            </a:r>
          </a:p>
          <a:p>
            <a:r>
              <a:rPr lang="en-US" dirty="0"/>
              <a:t>We will assume Ubuntu as the development environment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VMs provided through VUIT</a:t>
            </a:r>
          </a:p>
          <a:p>
            <a:pPr lvl="1"/>
            <a:r>
              <a:rPr lang="en-US" dirty="0"/>
              <a:t>You’re free to choose your development environment, but your work will be tested and evaluated on the Ubuntu VM environment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We do not support alternative environments</a:t>
            </a:r>
            <a:endParaRPr lang="en-US" dirty="0">
              <a:cs typeface="Calibri"/>
            </a:endParaRPr>
          </a:p>
          <a:p>
            <a:r>
              <a:rPr lang="en-US" dirty="0"/>
              <a:t>We will use GitHub and git for content and assignment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423626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C9A0-5A66-1FF2-75D2-812478E3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E38C-AABF-3E52-1BC8-9F66EFFD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8827"/>
            <a:ext cx="8229600" cy="3579305"/>
          </a:xfrm>
        </p:spPr>
        <p:txBody>
          <a:bodyPr>
            <a:normAutofit lnSpcReduction="1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b="1" u="sng" dirty="0"/>
              <a:t>Instructors</a:t>
            </a:r>
          </a:p>
          <a:p>
            <a:pPr marL="7938" lvl="1" indent="0" algn="ctr">
              <a:buNone/>
            </a:pPr>
            <a:r>
              <a:rPr lang="en-US" dirty="0"/>
              <a:t>Dr. Will </a:t>
            </a:r>
            <a:r>
              <a:rPr lang="en-US" dirty="0" err="1"/>
              <a:t>Hedgecock</a:t>
            </a:r>
            <a:endParaRPr lang="en-US" dirty="0"/>
          </a:p>
          <a:p>
            <a:pPr marL="7938" lvl="1" indent="0" algn="ctr">
              <a:buNone/>
            </a:pPr>
            <a:r>
              <a:rPr lang="en-US" dirty="0"/>
              <a:t>Dr. Sandeep </a:t>
            </a:r>
            <a:r>
              <a:rPr lang="en-US" dirty="0" err="1"/>
              <a:t>Neema</a:t>
            </a:r>
            <a:endParaRPr lang="en-US" dirty="0"/>
          </a:p>
          <a:p>
            <a:pPr marL="7938" lvl="1" indent="0" algn="ctr">
              <a:buNone/>
            </a:pPr>
            <a:r>
              <a:rPr lang="en-US" dirty="0"/>
              <a:t>Dr. Bryan Ward</a:t>
            </a:r>
            <a:br>
              <a:rPr lang="en-US" dirty="0"/>
            </a:br>
            <a:endParaRPr lang="en-US" sz="2400" dirty="0"/>
          </a:p>
          <a:p>
            <a:pPr marL="0" indent="0" algn="ctr">
              <a:spcAft>
                <a:spcPts val="600"/>
              </a:spcAft>
              <a:buNone/>
            </a:pPr>
            <a:r>
              <a:rPr lang="en-US" b="1" u="sng" dirty="0"/>
              <a:t>Graders</a:t>
            </a:r>
          </a:p>
          <a:p>
            <a:pPr marL="7938" lvl="1" indent="0" algn="ctr">
              <a:buNone/>
            </a:pPr>
            <a:r>
              <a:rPr lang="en-US" dirty="0"/>
              <a:t>          Binh Mai               Trevor Jones              Wesley Minton</a:t>
            </a:r>
          </a:p>
          <a:p>
            <a:pPr marL="7938" lvl="1" indent="0" algn="ctr">
              <a:buNone/>
            </a:pPr>
            <a:r>
              <a:rPr lang="en-US" dirty="0"/>
              <a:t>      Eileen </a:t>
            </a:r>
            <a:r>
              <a:rPr lang="en-US" dirty="0" err="1"/>
              <a:t>Tsu</a:t>
            </a:r>
            <a:r>
              <a:rPr lang="en-US" dirty="0"/>
              <a:t>               Ilayda Koca                   Anda Liang</a:t>
            </a:r>
          </a:p>
          <a:p>
            <a:pPr marL="7938" lvl="1" indent="0" algn="ctr">
              <a:buNone/>
            </a:pPr>
            <a:r>
              <a:rPr lang="en-US" dirty="0"/>
              <a:t>Anda Liang</a:t>
            </a:r>
          </a:p>
        </p:txBody>
      </p:sp>
    </p:spTree>
    <p:extLst>
      <p:ext uri="{BB962C8B-B14F-4D97-AF65-F5344CB8AC3E}">
        <p14:creationId xmlns:p14="http://schemas.microsoft.com/office/powerpoint/2010/main" val="81262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493"/>
            <a:ext cx="8229600" cy="3394472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/>
              <a:t>We will use the MIT-sponsored “xv6” teaching OS for most assignments</a:t>
            </a:r>
          </a:p>
          <a:p>
            <a:pPr lvl="1"/>
            <a:r>
              <a:rPr lang="en-US" dirty="0"/>
              <a:t>Based on the original UNIX kernel</a:t>
            </a:r>
          </a:p>
          <a:p>
            <a:pPr lvl="1"/>
            <a:r>
              <a:rPr lang="en-US" dirty="0"/>
              <a:t>Allows us to actually hack on a real kernel</a:t>
            </a:r>
          </a:p>
          <a:p>
            <a:pPr lvl="1"/>
            <a:r>
              <a:rPr lang="en-US" dirty="0"/>
              <a:t>Runs on a RISC-V architecture which will be emulated on your VM through the QEMU application</a:t>
            </a:r>
          </a:p>
          <a:p>
            <a:pPr lvl="1"/>
            <a:r>
              <a:rPr lang="en-US" dirty="0"/>
              <a:t>Good idea to read relevant sections of the “xv6 book” while doing homework assignments: </a:t>
            </a:r>
            <a:r>
              <a:rPr lang="en-US" dirty="0">
                <a:hlinkClick r:id="rId2"/>
              </a:rPr>
              <a:t>https://pdos.csail.mit.edu/6.S081/2023/xv6/book-riscv-rev3.pdf</a:t>
            </a:r>
            <a:endParaRPr lang="en-US" dirty="0"/>
          </a:p>
          <a:p>
            <a:pPr lvl="1"/>
            <a:r>
              <a:rPr lang="en-US" dirty="0"/>
              <a:t>Exit xv6/QEMU by pressing “</a:t>
            </a:r>
            <a:r>
              <a:rPr lang="en-US" dirty="0" err="1"/>
              <a:t>Ctrl+a</a:t>
            </a:r>
            <a:r>
              <a:rPr lang="en-US" dirty="0"/>
              <a:t>” followed by “x”</a:t>
            </a:r>
          </a:p>
        </p:txBody>
      </p:sp>
    </p:spTree>
    <p:extLst>
      <p:ext uri="{BB962C8B-B14F-4D97-AF65-F5344CB8AC3E}">
        <p14:creationId xmlns:p14="http://schemas.microsoft.com/office/powerpoint/2010/main" val="85755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493"/>
            <a:ext cx="8229600" cy="339447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[SHOW REALTIME EXAMPLE OF STARTING UP xv6 AND EXITING IT]</a:t>
            </a:r>
          </a:p>
          <a:p>
            <a:r>
              <a:rPr lang="en-US" dirty="0"/>
              <a:t>Clone from git clone git://</a:t>
            </a:r>
            <a:r>
              <a:rPr lang="en-US" dirty="0" err="1"/>
              <a:t>g.csail.mit.edu</a:t>
            </a:r>
            <a:r>
              <a:rPr lang="en-US" dirty="0"/>
              <a:t>/xv6-labs-2023</a:t>
            </a:r>
          </a:p>
          <a:p>
            <a:r>
              <a:rPr lang="en-US" dirty="0"/>
              <a:t>cd xv6-labs-2023</a:t>
            </a:r>
          </a:p>
          <a:p>
            <a:r>
              <a:rPr lang="en-US" dirty="0"/>
              <a:t>make </a:t>
            </a:r>
            <a:r>
              <a:rPr lang="en-US" dirty="0" err="1"/>
              <a:t>qemu</a:t>
            </a:r>
            <a:r>
              <a:rPr lang="en-US" dirty="0"/>
              <a:t>, try “ls”, then exit</a:t>
            </a:r>
          </a:p>
          <a:p>
            <a:r>
              <a:rPr lang="en-US" dirty="0"/>
              <a:t>[WERE YOU ABLE TO GET THIS RUNNING?]</a:t>
            </a:r>
          </a:p>
          <a:p>
            <a:r>
              <a:rPr lang="en-US" dirty="0"/>
              <a:t>make </a:t>
            </a:r>
            <a:r>
              <a:rPr lang="en-US" dirty="0" err="1"/>
              <a:t>qemu-gdb</a:t>
            </a:r>
            <a:r>
              <a:rPr lang="en-US" dirty="0"/>
              <a:t> for debugging</a:t>
            </a:r>
          </a:p>
        </p:txBody>
      </p:sp>
    </p:spTree>
    <p:extLst>
      <p:ext uri="{BB962C8B-B14F-4D97-AF65-F5344CB8AC3E}">
        <p14:creationId xmlns:p14="http://schemas.microsoft.com/office/powerpoint/2010/main" val="1012001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Course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26"/>
            <a:ext cx="5738648" cy="3254081"/>
          </a:xfrm>
        </p:spPr>
        <p:txBody>
          <a:bodyPr/>
          <a:lstStyle/>
          <a:p>
            <a:r>
              <a:rPr lang="en-US" dirty="0"/>
              <a:t>Understand operating systems by learning their architecture and services</a:t>
            </a:r>
          </a:p>
          <a:p>
            <a:r>
              <a:rPr lang="en-US" dirty="0"/>
              <a:t>Experience with low-level systems development</a:t>
            </a:r>
          </a:p>
        </p:txBody>
      </p:sp>
      <p:pic>
        <p:nvPicPr>
          <p:cNvPr id="37890" name="Picture 2" descr="History of the Operating System - javatpoint">
            <a:extLst>
              <a:ext uri="{FF2B5EF4-FFF2-40B4-BE49-F238E27FC236}">
                <a16:creationId xmlns:a16="http://schemas.microsoft.com/office/drawing/2014/main" id="{BCFE341F-4783-8616-C8EF-7656E634F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48" y="1023016"/>
            <a:ext cx="2490952" cy="31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2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FE5A-E862-3A66-6734-3B2DD197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Historical Perspective</a:t>
            </a:r>
          </a:p>
        </p:txBody>
      </p:sp>
      <p:pic>
        <p:nvPicPr>
          <p:cNvPr id="36866" name="Picture 2" descr="Computer operators with an Eniac — the world’s first programmable general-purpose computer.">
            <a:extLst>
              <a:ext uri="{FF2B5EF4-FFF2-40B4-BE49-F238E27FC236}">
                <a16:creationId xmlns:a16="http://schemas.microsoft.com/office/drawing/2014/main" id="{2D6FC469-8D40-5CA2-D248-43D31E00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330" y="923565"/>
            <a:ext cx="4347341" cy="265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683B4-CDA5-1CCE-6178-E4A787A08787}"/>
              </a:ext>
            </a:extLst>
          </p:cNvPr>
          <p:cNvSpPr txBox="1"/>
          <p:nvPr/>
        </p:nvSpPr>
        <p:spPr>
          <a:xfrm>
            <a:off x="1684939" y="3799786"/>
            <a:ext cx="5774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Early computers did not have an operating system. People manually performed functions that are now controlled in software systems that operate the machine</a:t>
            </a:r>
          </a:p>
        </p:txBody>
      </p:sp>
    </p:spTree>
    <p:extLst>
      <p:ext uri="{BB962C8B-B14F-4D97-AF65-F5344CB8AC3E}">
        <p14:creationId xmlns:p14="http://schemas.microsoft.com/office/powerpoint/2010/main" val="100018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is this important?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35026"/>
            <a:ext cx="4424362" cy="3090417"/>
          </a:xfrm>
        </p:spPr>
        <p:txBody>
          <a:bodyPr>
            <a:normAutofit/>
          </a:bodyPr>
          <a:lstStyle/>
          <a:p>
            <a:r>
              <a:rPr lang="en-US" dirty="0"/>
              <a:t>Operating system is responsible for </a:t>
            </a:r>
          </a:p>
          <a:p>
            <a:pPr lvl="1"/>
            <a:r>
              <a:rPr lang="en-US" dirty="0"/>
              <a:t>Abstracting the hardware details for convenience and portability</a:t>
            </a:r>
          </a:p>
        </p:txBody>
      </p:sp>
      <p:pic>
        <p:nvPicPr>
          <p:cNvPr id="3076" name="Picture 4" descr="http://img.tomshardware.com/us/2000/08/11/nvidia_3d_under_linux/aufma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401291"/>
            <a:ext cx="35718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is this important?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35025"/>
            <a:ext cx="4424362" cy="2974208"/>
          </a:xfrm>
        </p:spPr>
        <p:txBody>
          <a:bodyPr>
            <a:normAutofit/>
          </a:bodyPr>
          <a:lstStyle/>
          <a:p>
            <a:r>
              <a:rPr lang="en-US" dirty="0"/>
              <a:t>Operating system is responsible for </a:t>
            </a:r>
          </a:p>
          <a:p>
            <a:pPr lvl="1"/>
            <a:r>
              <a:rPr lang="en-US" dirty="0"/>
              <a:t>Abstracting the hardware details for convenience and portability</a:t>
            </a:r>
          </a:p>
          <a:p>
            <a:pPr lvl="1"/>
            <a:r>
              <a:rPr lang="en-US" dirty="0"/>
              <a:t>Multiplexing the hardware among multiple applications</a:t>
            </a:r>
          </a:p>
        </p:txBody>
      </p:sp>
      <p:pic>
        <p:nvPicPr>
          <p:cNvPr id="3" name="Picture 2" descr="https://sc02.alicdn.com/kf/HTB1bcGnKFXXXXXKXFXXq6xXFXXX6/Post-it-Sized-Freescale-iMX6-ARM-Linux.jpg">
            <a:extLst>
              <a:ext uri="{FF2B5EF4-FFF2-40B4-BE49-F238E27FC236}">
                <a16:creationId xmlns:a16="http://schemas.microsoft.com/office/drawing/2014/main" id="{0831E411-BA74-0556-5BFC-8D045173A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1562" y="882625"/>
            <a:ext cx="4038600" cy="21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static.bootic.com/_pictures/1595239/intel-core-i7-2617m.jpg">
            <a:extLst>
              <a:ext uri="{FF2B5EF4-FFF2-40B4-BE49-F238E27FC236}">
                <a16:creationId xmlns:a16="http://schemas.microsoft.com/office/drawing/2014/main" id="{4B9AFD3C-904C-A2A4-66C1-E0701EF82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49" y="3270297"/>
            <a:ext cx="553030" cy="47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://www.extremetech.com/wp-content/uploads/2016/02/DRAM-Feature-640x354.jpg">
            <a:extLst>
              <a:ext uri="{FF2B5EF4-FFF2-40B4-BE49-F238E27FC236}">
                <a16:creationId xmlns:a16="http://schemas.microsoft.com/office/drawing/2014/main" id="{EC912F84-DD39-D2D4-4B57-00EBBF4F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44" y="3295577"/>
            <a:ext cx="769067" cy="42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Image result for computer internet">
            <a:extLst>
              <a:ext uri="{FF2B5EF4-FFF2-40B4-BE49-F238E27FC236}">
                <a16:creationId xmlns:a16="http://schemas.microsoft.com/office/drawing/2014/main" id="{7AA3BCF8-5750-575A-A3F7-98E7DD88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51" y="3991818"/>
            <a:ext cx="622825" cy="34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a5.mzstatic.com/us/r30/Purple18/v4/02/94/9d/02949df3-2595-cbbd-438e-41ec5d3682ac/icon256.png">
            <a:extLst>
              <a:ext uri="{FF2B5EF4-FFF2-40B4-BE49-F238E27FC236}">
                <a16:creationId xmlns:a16="http://schemas.microsoft.com/office/drawing/2014/main" id="{EBCB9D58-7ED9-5E85-32E2-ACD5770B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08" y="3159710"/>
            <a:ext cx="697123" cy="6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s://upload.wikimedia.org/wikipedia/commons/5/5e/Vertex_2_Solid_State_Drive_by_OCZ-top_oblique_PNr%C2%B00307.jpg">
            <a:extLst>
              <a:ext uri="{FF2B5EF4-FFF2-40B4-BE49-F238E27FC236}">
                <a16:creationId xmlns:a16="http://schemas.microsoft.com/office/drawing/2014/main" id="{4255F01F-6F5A-B4D1-5882-E1C7E0CF3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566" y="3957264"/>
            <a:ext cx="745022" cy="48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http://www.maxqtech.com/wp-content/uploads/keyboard-mouse.jpg">
            <a:extLst>
              <a:ext uri="{FF2B5EF4-FFF2-40B4-BE49-F238E27FC236}">
                <a16:creationId xmlns:a16="http://schemas.microsoft.com/office/drawing/2014/main" id="{9A4B14EE-B265-A0E6-2568-E99ADE94C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582" y="3957264"/>
            <a:ext cx="717579" cy="41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93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is this important?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35032"/>
            <a:ext cx="4424362" cy="3139042"/>
          </a:xfrm>
        </p:spPr>
        <p:txBody>
          <a:bodyPr>
            <a:normAutofit/>
          </a:bodyPr>
          <a:lstStyle/>
          <a:p>
            <a:r>
              <a:rPr lang="en-US" dirty="0"/>
              <a:t>Operating system is responsible for </a:t>
            </a:r>
          </a:p>
          <a:p>
            <a:pPr lvl="1"/>
            <a:r>
              <a:rPr lang="en-US" dirty="0"/>
              <a:t>Abstracting the hardware details for convenience and portability</a:t>
            </a:r>
          </a:p>
          <a:p>
            <a:pPr lvl="1"/>
            <a:r>
              <a:rPr lang="en-US" dirty="0"/>
              <a:t>Multiplexing the hardware among multiple applications</a:t>
            </a:r>
          </a:p>
          <a:p>
            <a:pPr lvl="1"/>
            <a:r>
              <a:rPr lang="en-US" dirty="0"/>
              <a:t>Isolating applications to contain bugs</a:t>
            </a:r>
          </a:p>
        </p:txBody>
      </p:sp>
      <p:pic>
        <p:nvPicPr>
          <p:cNvPr id="3" name="Picture 2" descr="http://images.techhive.com/images/article/2014/06/6070181195_1417accffe_b-100310846-primary.idge.jpg">
            <a:extLst>
              <a:ext uri="{FF2B5EF4-FFF2-40B4-BE49-F238E27FC236}">
                <a16:creationId xmlns:a16="http://schemas.microsoft.com/office/drawing/2014/main" id="{D447D6D0-27E5-B7A7-8C55-2C4510A0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8276" y="1334743"/>
            <a:ext cx="3698524" cy="247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9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USB device insertion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41893"/>
            <a:ext cx="8229600" cy="339447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Consider what happens when you plug-in a USB device to your laptop</a:t>
            </a:r>
            <a:br>
              <a:rPr lang="en-US" dirty="0"/>
            </a:b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USB controller informs its driver</a:t>
            </a:r>
          </a:p>
          <a:p>
            <a:pPr lvl="2"/>
            <a:r>
              <a:rPr lang="en-US" dirty="0">
                <a:ea typeface="Calibri"/>
                <a:cs typeface="Calibri"/>
              </a:rPr>
              <a:t>The driver is part of the kernel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The driver asks the device to identify itself</a:t>
            </a:r>
          </a:p>
          <a:p>
            <a:pPr lvl="2"/>
            <a:r>
              <a:rPr lang="en-US" dirty="0">
                <a:ea typeface="Calibri"/>
                <a:cs typeface="Calibri"/>
              </a:rPr>
              <a:t>Device sends back an ID</a:t>
            </a:r>
          </a:p>
          <a:p>
            <a:pPr lvl="1"/>
            <a:r>
              <a:rPr lang="en-US" dirty="0">
                <a:ea typeface="Calibri"/>
                <a:cs typeface="Calibri"/>
              </a:rPr>
              <a:t>Driver uses ID to match a driver to the new device</a:t>
            </a:r>
          </a:p>
        </p:txBody>
      </p:sp>
      <p:sp>
        <p:nvSpPr>
          <p:cNvPr id="8" name="AutoShape 8" descr="Image result for RAM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05" y="1599257"/>
            <a:ext cx="1384178" cy="1229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115" y="3025259"/>
            <a:ext cx="1387841" cy="110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6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Layers of a modern computing system</a:t>
            </a:r>
          </a:p>
        </p:txBody>
      </p:sp>
      <p:pic>
        <p:nvPicPr>
          <p:cNvPr id="7176" name="Picture 8" descr="https://leandrokinoshita.files.wordpress.com/2014/01/andriod-archtectur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794379"/>
            <a:ext cx="4486643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969928" y="993249"/>
            <a:ext cx="4038600" cy="339566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E1C58"/>
                </a:solidFill>
              </a:rPr>
              <a:t>Application – the user program</a:t>
            </a:r>
          </a:p>
          <a:p>
            <a:r>
              <a:rPr lang="en-US" dirty="0">
                <a:solidFill>
                  <a:srgbClr val="0E1C58"/>
                </a:solidFill>
              </a:rPr>
              <a:t>Application framework</a:t>
            </a:r>
          </a:p>
          <a:p>
            <a:pPr lvl="1"/>
            <a:r>
              <a:rPr lang="en-US" dirty="0">
                <a:solidFill>
                  <a:srgbClr val="0E1C58"/>
                </a:solidFill>
              </a:rPr>
              <a:t>Helpful libraries for providing modularity and reuse</a:t>
            </a:r>
          </a:p>
          <a:p>
            <a:r>
              <a:rPr lang="en-US" dirty="0">
                <a:solidFill>
                  <a:srgbClr val="0E1C58"/>
                </a:solidFill>
              </a:rPr>
              <a:t>System Libraries – the core services of the OS are encapsulated by these libraries, e.g. </a:t>
            </a:r>
            <a:r>
              <a:rPr lang="en-US" dirty="0" err="1">
                <a:solidFill>
                  <a:srgbClr val="0E1C58"/>
                </a:solidFill>
              </a:rPr>
              <a:t>libc</a:t>
            </a:r>
            <a:endParaRPr lang="en-US" dirty="0">
              <a:solidFill>
                <a:srgbClr val="0E1C58"/>
              </a:solidFill>
            </a:endParaRPr>
          </a:p>
          <a:p>
            <a:r>
              <a:rPr lang="en-US" dirty="0">
                <a:solidFill>
                  <a:srgbClr val="0E1C58"/>
                </a:solidFill>
              </a:rPr>
              <a:t>The operating system kernel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3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Layers of a modern computing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0431"/>
            <a:ext cx="359441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Application – the user program.</a:t>
            </a:r>
          </a:p>
          <a:p>
            <a:r>
              <a:rPr lang="en-US" dirty="0"/>
              <a:t>Application framework</a:t>
            </a:r>
          </a:p>
          <a:p>
            <a:pPr lvl="1"/>
            <a:r>
              <a:rPr lang="en-US" dirty="0"/>
              <a:t>Helpful libraries for providing modularity and reuse</a:t>
            </a:r>
          </a:p>
          <a:p>
            <a:r>
              <a:rPr lang="en-US" b="1" dirty="0"/>
              <a:t>System Libraries – the core services of OS are encapsulated by these libraries, e.g. </a:t>
            </a:r>
            <a:r>
              <a:rPr lang="en-US" b="1" dirty="0" err="1"/>
              <a:t>libc</a:t>
            </a:r>
            <a:endParaRPr lang="en-US" b="1" dirty="0"/>
          </a:p>
          <a:p>
            <a:r>
              <a:rPr lang="en-US" b="1" dirty="0"/>
              <a:t>The operating system kernel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92392" y="3841413"/>
            <a:ext cx="29531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 this course we will primarily focus on</a:t>
            </a:r>
          </a:p>
          <a:p>
            <a:r>
              <a:rPr lang="en-US" sz="1350" dirty="0"/>
              <a:t>The kernel and the system libraries.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575898"/>
              </p:ext>
            </p:extLst>
          </p:nvPr>
        </p:nvGraphicFramePr>
        <p:xfrm>
          <a:off x="4051610" y="950361"/>
          <a:ext cx="4543329" cy="289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32522" imgH="3839175" progId="Word.Document.12">
                  <p:embed/>
                </p:oleObj>
              </mc:Choice>
              <mc:Fallback>
                <p:oleObj name="Document" r:id="rId3" imgW="6032522" imgH="3839175" progId="Word.Document.12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610" y="950361"/>
                        <a:ext cx="4543329" cy="2893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8397" y="302284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722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B88F-0398-14DC-E451-98FE59EF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Hours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B17C5DD-FE19-CFF4-CBE3-AFC10E8F7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484351"/>
              </p:ext>
            </p:extLst>
          </p:nvPr>
        </p:nvGraphicFramePr>
        <p:xfrm>
          <a:off x="457200" y="823381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67182044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3215653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765363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Person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63336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Monday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9am – 10am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Ilayda Koca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24083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11am – 12:30pm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Eileen Hsu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50184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4pm – 6pm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Binh Mai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46637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Tuesday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2pm – 3pm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Will Hedgecock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56445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3pm – 4pm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Sandeep Neema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04830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Wednesday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9am – 10am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Ilayda Koca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73413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10am – 1pm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Anda Liang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2701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1pm – 2pm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Wesley Minton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9202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3:30pm – 5pm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Eileen Hsu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11289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Thursday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1pm – 2pm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Wesley Minton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7175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2pm – 3pm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Bryan Ward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4955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3pm – 4pm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Will Hedgecock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9869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4:30pm – 6:30pm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Trevor Jones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8269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Friday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3:30pm – 5:30pm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Jiashu Huang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282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47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OS Kernel</a:t>
            </a:r>
          </a:p>
        </p:txBody>
      </p:sp>
      <p:pic>
        <p:nvPicPr>
          <p:cNvPr id="9218" name="Picture 2" descr="https://upload.wikimedia.org/wikipedia/commons/5/5b/Linux_kernel_m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92775"/>
            <a:ext cx="5163015" cy="38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images-na.ssl-images-amazon.com/images/I/51VRBXeCo6L._SY34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021" y="865850"/>
            <a:ext cx="2563779" cy="341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9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OS Kernel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7024" y="1006196"/>
            <a:ext cx="2779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Process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Memory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File-system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Security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Communication and networking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Time Synchronization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Many others: users, IPC, network, time, terminals</a:t>
            </a:r>
          </a:p>
        </p:txBody>
      </p:sp>
      <p:pic>
        <p:nvPicPr>
          <p:cNvPr id="4" name="Picture 2" descr="https://upload.wikimedia.org/wikipedia/commons/5/5b/Linux_kernel_map.png">
            <a:extLst>
              <a:ext uri="{FF2B5EF4-FFF2-40B4-BE49-F238E27FC236}">
                <a16:creationId xmlns:a16="http://schemas.microsoft.com/office/drawing/2014/main" id="{C108AAD1-01E5-A440-ECB9-E29F9331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92775"/>
            <a:ext cx="5163015" cy="38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494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/>
              <a:t>How do we interact with the kernel?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82625"/>
            <a:ext cx="4114800" cy="3394472"/>
          </a:xfrm>
        </p:spPr>
        <p:txBody>
          <a:bodyPr>
            <a:normAutofit/>
          </a:bodyPr>
          <a:lstStyle/>
          <a:p>
            <a:r>
              <a:rPr lang="en-US" dirty="0"/>
              <a:t>Applications only see them via system calls (system calls are the API of the kernel)</a:t>
            </a:r>
          </a:p>
          <a:p>
            <a:r>
              <a:rPr lang="en-US" dirty="0"/>
              <a:t>Examples, from UNIX / Linux: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9076" y="882625"/>
            <a:ext cx="3429000" cy="623248"/>
          </a:xfrm>
          <a:prstGeom prst="rect">
            <a:avLst/>
          </a:prstGeom>
        </p:spPr>
        <p:txBody>
          <a:bodyPr lIns="68580" tIns="34290" rIns="68580" bIns="34290" anchor="t">
            <a:spAutoFit/>
          </a:bodyPr>
          <a:lstStyle/>
          <a:p>
            <a:r>
              <a:rPr lang="en-US" dirty="0" err="1">
                <a:solidFill>
                  <a:srgbClr val="0E1C58"/>
                </a:solidFill>
                <a:ea typeface="+mn-lt"/>
                <a:cs typeface="+mn-lt"/>
              </a:rPr>
              <a:t>pid_t</a:t>
            </a:r>
            <a:r>
              <a:rPr lang="en-US" dirty="0">
                <a:solidFill>
                  <a:srgbClr val="0E1C58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E1C58"/>
                </a:solidFill>
                <a:ea typeface="+mn-lt"/>
                <a:cs typeface="+mn-lt"/>
              </a:rPr>
              <a:t>pid</a:t>
            </a:r>
            <a:r>
              <a:rPr lang="en-US" dirty="0">
                <a:solidFill>
                  <a:srgbClr val="0E1C58"/>
                </a:solidFill>
                <a:ea typeface="+mn-lt"/>
                <a:cs typeface="+mn-lt"/>
              </a:rPr>
              <a:t> = </a:t>
            </a:r>
            <a:r>
              <a:rPr lang="en-US" dirty="0" err="1">
                <a:solidFill>
                  <a:srgbClr val="0E1C58"/>
                </a:solidFill>
                <a:ea typeface="+mn-lt"/>
                <a:cs typeface="+mn-lt"/>
              </a:rPr>
              <a:t>getpid</a:t>
            </a:r>
            <a:r>
              <a:rPr lang="en-US" dirty="0">
                <a:solidFill>
                  <a:srgbClr val="0E1C58"/>
                </a:solidFill>
                <a:ea typeface="+mn-lt"/>
                <a:cs typeface="+mn-lt"/>
              </a:rPr>
              <a:t>();</a:t>
            </a:r>
            <a:endParaRPr lang="en-US" dirty="0">
              <a:solidFill>
                <a:srgbClr val="0E1C58"/>
              </a:solidFill>
            </a:endParaRPr>
          </a:p>
          <a:p>
            <a:r>
              <a:rPr lang="en-US" dirty="0" err="1">
                <a:solidFill>
                  <a:srgbClr val="0E1C58"/>
                </a:solidFill>
              </a:rPr>
              <a:t>printf</a:t>
            </a:r>
            <a:r>
              <a:rPr lang="en-US" dirty="0">
                <a:solidFill>
                  <a:srgbClr val="0E1C58"/>
                </a:solidFill>
              </a:rPr>
              <a:t>("</a:t>
            </a:r>
            <a:r>
              <a:rPr lang="en-US" dirty="0" err="1">
                <a:solidFill>
                  <a:srgbClr val="0E1C58"/>
                </a:solidFill>
              </a:rPr>
              <a:t>mypid</a:t>
            </a:r>
            <a:r>
              <a:rPr lang="en-US" dirty="0">
                <a:solidFill>
                  <a:srgbClr val="0E1C58"/>
                </a:solidFill>
              </a:rPr>
              <a:t> is %d\n", </a:t>
            </a:r>
            <a:r>
              <a:rPr lang="en-US" dirty="0" err="1">
                <a:solidFill>
                  <a:srgbClr val="0E1C58"/>
                </a:solidFill>
              </a:rPr>
              <a:t>pid</a:t>
            </a:r>
            <a:r>
              <a:rPr lang="en-US" dirty="0">
                <a:solidFill>
                  <a:srgbClr val="0E1C58"/>
                </a:solidFill>
              </a:rPr>
              <a:t>);</a:t>
            </a:r>
            <a:endParaRPr lang="en-US" dirty="0">
              <a:solidFill>
                <a:srgbClr val="0E1C58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077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/>
              <a:t>How do we interact with the kernel?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82625"/>
            <a:ext cx="4114800" cy="3394472"/>
          </a:xfrm>
        </p:spPr>
        <p:txBody>
          <a:bodyPr>
            <a:normAutofit/>
          </a:bodyPr>
          <a:lstStyle/>
          <a:p>
            <a:r>
              <a:rPr lang="en-US" dirty="0"/>
              <a:t>Applications only see them via system calls (system calls are the API of the kernel)</a:t>
            </a:r>
          </a:p>
          <a:p>
            <a:r>
              <a:rPr lang="en-US" dirty="0"/>
              <a:t>Examples, from UNIX / Linux: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9" y="926122"/>
            <a:ext cx="3429000" cy="500137"/>
          </a:xfrm>
          <a:prstGeom prst="rect">
            <a:avLst/>
          </a:prstGeom>
        </p:spPr>
        <p:txBody>
          <a:bodyPr lIns="68580" tIns="34290" rIns="68580" bIns="34290" anchor="t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ea typeface="+mn-lt"/>
                <a:cs typeface="+mn-lt"/>
              </a:rPr>
              <a:t>pid_t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a typeface="+mn-lt"/>
                <a:cs typeface="+mn-lt"/>
              </a:rPr>
              <a:t>pid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ea typeface="+mn-lt"/>
                <a:cs typeface="+mn-lt"/>
              </a:rPr>
              <a:t>getpid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();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err="1">
                <a:solidFill>
                  <a:srgbClr val="000000"/>
                </a:solidFill>
              </a:rPr>
              <a:t>printf</a:t>
            </a:r>
            <a:r>
              <a:rPr lang="en-US" sz="1400" dirty="0">
                <a:solidFill>
                  <a:srgbClr val="000000"/>
                </a:solidFill>
              </a:rPr>
              <a:t>("</a:t>
            </a:r>
            <a:r>
              <a:rPr lang="en-US" sz="1400" dirty="0" err="1">
                <a:solidFill>
                  <a:srgbClr val="000000"/>
                </a:solidFill>
              </a:rPr>
              <a:t>mypid</a:t>
            </a:r>
            <a:r>
              <a:rPr lang="en-US" sz="1400" dirty="0">
                <a:solidFill>
                  <a:srgbClr val="000000"/>
                </a:solidFill>
              </a:rPr>
              <a:t> is %d\n", </a:t>
            </a:r>
            <a:r>
              <a:rPr lang="en-US" sz="1400" dirty="0" err="1">
                <a:solidFill>
                  <a:srgbClr val="000000"/>
                </a:solidFill>
              </a:rPr>
              <a:t>pid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  <a:endParaRPr lang="en-US" sz="140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A9EFA3-2D17-E480-A496-D1AA246F4C8E}"/>
              </a:ext>
            </a:extLst>
          </p:cNvPr>
          <p:cNvSpPr/>
          <p:nvPr/>
        </p:nvSpPr>
        <p:spPr>
          <a:xfrm>
            <a:off x="4800609" y="1969894"/>
            <a:ext cx="36305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brk</a:t>
            </a:r>
            <a:r>
              <a:rPr lang="en-US" sz="1400" dirty="0"/>
              <a:t>(0x18c9000)                          = 0x18c9000</a:t>
            </a:r>
          </a:p>
          <a:p>
            <a:r>
              <a:rPr lang="en-US" sz="1400" b="1" dirty="0"/>
              <a:t>clone</a:t>
            </a:r>
            <a:r>
              <a:rPr lang="en-US" sz="1400" dirty="0"/>
              <a:t>(</a:t>
            </a:r>
            <a:r>
              <a:rPr lang="en-US" sz="1400" dirty="0" err="1"/>
              <a:t>child_stack</a:t>
            </a:r>
            <a:r>
              <a:rPr lang="en-US" sz="1400" dirty="0"/>
              <a:t>=0, flags=CLONE_CHILD_CLEARTID|CLONE_CHILD_SETTID|SIGCHLD, </a:t>
            </a:r>
            <a:r>
              <a:rPr lang="en-US" sz="1400" dirty="0" err="1"/>
              <a:t>child_tidptr</a:t>
            </a:r>
            <a:r>
              <a:rPr lang="en-US" sz="1400" dirty="0"/>
              <a:t>=0x7fbf4bda1a10) = 3710</a:t>
            </a:r>
          </a:p>
          <a:p>
            <a:r>
              <a:rPr lang="en-US" sz="1400" b="1" dirty="0" err="1"/>
              <a:t>getpid</a:t>
            </a:r>
            <a:r>
              <a:rPr lang="en-US" sz="1400" dirty="0"/>
              <a:t>()                                = 3709</a:t>
            </a:r>
          </a:p>
          <a:p>
            <a:r>
              <a:rPr lang="en-US" sz="1400" b="1" dirty="0" err="1"/>
              <a:t>fstat</a:t>
            </a:r>
            <a:r>
              <a:rPr lang="en-US" sz="1400" dirty="0"/>
              <a:t>(1, {</a:t>
            </a:r>
            <a:r>
              <a:rPr lang="en-US" sz="1400" dirty="0" err="1"/>
              <a:t>st_mode</a:t>
            </a:r>
            <a:r>
              <a:rPr lang="en-US" sz="1400" dirty="0"/>
              <a:t>=S_IFCHR|0620, </a:t>
            </a:r>
            <a:r>
              <a:rPr lang="en-US" sz="1400" dirty="0" err="1"/>
              <a:t>st_rdev</a:t>
            </a:r>
            <a:r>
              <a:rPr lang="en-US" sz="1400" dirty="0"/>
              <a:t>=</a:t>
            </a:r>
            <a:r>
              <a:rPr lang="en-US" sz="1400" dirty="0" err="1"/>
              <a:t>makedev</a:t>
            </a:r>
            <a:r>
              <a:rPr lang="en-US" sz="1400" dirty="0"/>
              <a:t>(136, 6), ...}) = 0</a:t>
            </a:r>
          </a:p>
          <a:p>
            <a:r>
              <a:rPr lang="en-US" sz="1400" b="1" dirty="0"/>
              <a:t>write</a:t>
            </a:r>
            <a:r>
              <a:rPr lang="en-US" sz="1400" dirty="0"/>
              <a:t>(1, "</a:t>
            </a:r>
            <a:r>
              <a:rPr lang="en-US" sz="1400" dirty="0" err="1"/>
              <a:t>mypid</a:t>
            </a:r>
            <a:r>
              <a:rPr lang="en-US" sz="1400" dirty="0"/>
              <a:t> is 3709\n", 14mypid is 3709</a:t>
            </a:r>
          </a:p>
          <a:p>
            <a:r>
              <a:rPr lang="en-US" sz="1400" dirty="0"/>
              <a:t>)         = 14</a:t>
            </a:r>
          </a:p>
          <a:p>
            <a:r>
              <a:rPr lang="en-US" sz="1400" dirty="0" err="1"/>
              <a:t>exit_group</a:t>
            </a:r>
            <a:r>
              <a:rPr lang="en-US" sz="1400" dirty="0"/>
              <a:t>(0)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410D5-875F-29A3-66B5-CD8E33931907}"/>
              </a:ext>
            </a:extLst>
          </p:cNvPr>
          <p:cNvSpPr txBox="1"/>
          <p:nvPr/>
        </p:nvSpPr>
        <p:spPr>
          <a:xfrm>
            <a:off x="642538" y="4062775"/>
            <a:ext cx="34576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Strace</a:t>
            </a:r>
            <a:r>
              <a:rPr lang="en-US" dirty="0"/>
              <a:t> output (system calls in bold)</a:t>
            </a:r>
          </a:p>
        </p:txBody>
      </p:sp>
    </p:spTree>
    <p:extLst>
      <p:ext uri="{BB962C8B-B14F-4D97-AF65-F5344CB8AC3E}">
        <p14:creationId xmlns:p14="http://schemas.microsoft.com/office/powerpoint/2010/main" val="1184720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OS design is challenging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environment is unforgiving: weird h/w, hard to debug</a:t>
            </a:r>
          </a:p>
          <a:p>
            <a:r>
              <a:rPr lang="en-US" dirty="0"/>
              <a:t>It must be efficient (thus low-level?)</a:t>
            </a:r>
          </a:p>
          <a:p>
            <a:pPr lvl="1"/>
            <a:r>
              <a:rPr lang="en-US" dirty="0"/>
              <a:t>	but abstract/portable (thus high-level?)</a:t>
            </a:r>
          </a:p>
          <a:p>
            <a:r>
              <a:rPr lang="en-US" dirty="0"/>
              <a:t>Powerful (thus many features?)</a:t>
            </a:r>
          </a:p>
          <a:p>
            <a:pPr lvl="1"/>
            <a:r>
              <a:rPr lang="en-US" dirty="0"/>
              <a:t>	but simple (thus a few composable building blocks?)</a:t>
            </a:r>
          </a:p>
          <a:p>
            <a:r>
              <a:rPr lang="en-US" dirty="0"/>
              <a:t>Features interact: `</a:t>
            </a:r>
            <a:r>
              <a:rPr lang="en-US" dirty="0" err="1"/>
              <a:t>fd</a:t>
            </a:r>
            <a:r>
              <a:rPr lang="en-US" dirty="0"/>
              <a:t> = open(); ...; fork()`</a:t>
            </a:r>
          </a:p>
          <a:p>
            <a:r>
              <a:rPr lang="en-US" dirty="0"/>
              <a:t>Behaviors interact: CPU priority vs memory allocator</a:t>
            </a:r>
          </a:p>
          <a:p>
            <a:r>
              <a:rPr lang="en-US" dirty="0"/>
              <a:t>Open problems: security, multi-core</a:t>
            </a:r>
          </a:p>
        </p:txBody>
      </p:sp>
    </p:spTree>
    <p:extLst>
      <p:ext uri="{BB962C8B-B14F-4D97-AF65-F5344CB8AC3E}">
        <p14:creationId xmlns:p14="http://schemas.microsoft.com/office/powerpoint/2010/main" val="1513388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Before 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427"/>
            <a:ext cx="8229600" cy="3394472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dirty="0"/>
              <a:t>Ensure that you have full access to your VUIT Amazon AWS Virtual Machine</a:t>
            </a:r>
          </a:p>
          <a:p>
            <a:r>
              <a:rPr lang="en-US" sz="2400" dirty="0"/>
              <a:t>Ensure that you can access the </a:t>
            </a:r>
            <a:r>
              <a:rPr lang="en-US" dirty="0"/>
              <a:t>CS 3281 GitHub repo, including</a:t>
            </a:r>
          </a:p>
          <a:p>
            <a:pPr lvl="1"/>
            <a:r>
              <a:rPr lang="en-US" dirty="0">
                <a:hlinkClick r:id="rId2"/>
              </a:rPr>
              <a:t>https://github.com/cs3281/lectures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https://github.com/cs3281/lectures/wiki</a:t>
            </a:r>
            <a:endParaRPr lang="en-US" dirty="0"/>
          </a:p>
          <a:p>
            <a:r>
              <a:rPr lang="en-US" dirty="0"/>
              <a:t>Verify access to Brightspace </a:t>
            </a:r>
            <a:r>
              <a:rPr lang="en-US"/>
              <a:t>and Piazza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4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AC35-3135-F5E9-A82A-1373C633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Links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0D80BD4-AB2E-50F4-79B5-A6B9AF735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556741"/>
              </p:ext>
            </p:extLst>
          </p:nvPr>
        </p:nvGraphicFramePr>
        <p:xfrm>
          <a:off x="339090" y="1405684"/>
          <a:ext cx="8465820" cy="2332131"/>
        </p:xfrm>
        <a:graphic>
          <a:graphicData uri="http://schemas.openxmlformats.org/drawingml/2006/table">
            <a:tbl>
              <a:tblPr/>
              <a:tblGrid>
                <a:gridCol w="2785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Textbook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>
                          <a:solidFill>
                            <a:srgbClr val="4078C0"/>
                          </a:solidFill>
                          <a:effectLst/>
                          <a:hlinkClick r:id="rId2"/>
                        </a:rPr>
                        <a:t>http://pages.cs.wisc.edu/~remzi/OSTEP/</a:t>
                      </a:r>
                      <a:endParaRPr lang="en-US" sz="160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Discussion Forum</a:t>
                      </a:r>
                    </a:p>
                    <a:p>
                      <a:pPr algn="r"/>
                      <a:r>
                        <a:rPr lang="en-US" sz="1600" dirty="0">
                          <a:effectLst/>
                        </a:rPr>
                        <a:t>&amp; Announcements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+mn-lt"/>
                          <a:hlinkClick r:id="rId3"/>
                        </a:rPr>
                        <a:t>https://piazza.com/vanderbilt/fall2023/cs32815281</a:t>
                      </a:r>
                      <a:r>
                        <a:rPr lang="en-US" sz="1600" b="0" i="0" u="none" strike="noStrike" noProof="0" dirty="0">
                          <a:latin typeface="+mn-lt"/>
                        </a:rPr>
                        <a:t> </a:t>
                      </a:r>
                      <a:endParaRPr lang="en-US" sz="1600" b="0" i="0" u="none" strike="noStrike" noProof="0" dirty="0">
                        <a:latin typeface="Calibri"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Lectures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https://github.com/cs3281/lectures</a:t>
                      </a:r>
                      <a:endParaRPr lang="en-US" sz="16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Programming Assignments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hlinkClick r:id="rId5"/>
                        </a:rPr>
                        <a:t>https://classroom.github.com/classrooms/30844110-fall2023</a:t>
                      </a:r>
                      <a:endParaRPr lang="en-US" sz="16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181076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Announcements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&amp; Administration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solidFill>
                            <a:srgbClr val="4078C0"/>
                          </a:solidFill>
                          <a:effectLst/>
                          <a:hlinkClick r:id="rId6"/>
                        </a:rPr>
                        <a:t>https://vanderbilt.edu/brightspace/</a:t>
                      </a:r>
                      <a:endParaRPr lang="en-US" sz="16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03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Administered through GitHub Classroom</a:t>
            </a:r>
          </a:p>
          <a:p>
            <a:pPr lvl="1"/>
            <a:r>
              <a:rPr lang="en-US" dirty="0"/>
              <a:t>Requires admission to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cs3281</a:t>
            </a:r>
            <a:r>
              <a:rPr lang="en-US" dirty="0"/>
              <a:t> repository using your GitHub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8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Administered through GitHub Classroom</a:t>
            </a:r>
          </a:p>
          <a:p>
            <a:pPr lvl="1"/>
            <a:r>
              <a:rPr lang="en-US" dirty="0"/>
              <a:t>Requires admission to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cs3281</a:t>
            </a:r>
            <a:r>
              <a:rPr lang="en-US" dirty="0"/>
              <a:t> repository using your GitHub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[TOPHAT GITHUB ID COLLECTION]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7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7294"/>
            <a:ext cx="8229600" cy="3394472"/>
          </a:xfrm>
        </p:spPr>
        <p:txBody>
          <a:bodyPr/>
          <a:lstStyle/>
          <a:p>
            <a:r>
              <a:rPr lang="en-US" dirty="0"/>
              <a:t>Administered through GitHub Classroom</a:t>
            </a:r>
          </a:p>
          <a:p>
            <a:pPr lvl="1"/>
            <a:r>
              <a:rPr lang="en-US" dirty="0"/>
              <a:t>Requires admission to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cs3281</a:t>
            </a:r>
            <a:r>
              <a:rPr lang="en-US" dirty="0"/>
              <a:t> repository using your GitHub ID</a:t>
            </a:r>
          </a:p>
          <a:p>
            <a:r>
              <a:rPr lang="en-US" dirty="0"/>
              <a:t>Graded using the VUIT-provided AWS Virtual Machines</a:t>
            </a:r>
          </a:p>
          <a:p>
            <a:pPr lvl="1"/>
            <a:r>
              <a:rPr lang="en-US" dirty="0"/>
              <a:t>Download the AWS </a:t>
            </a:r>
            <a:r>
              <a:rPr lang="en-US" dirty="0" err="1"/>
              <a:t>WorkSpaces</a:t>
            </a:r>
            <a:r>
              <a:rPr lang="en-US" dirty="0"/>
              <a:t> client from: </a:t>
            </a:r>
            <a:br>
              <a:rPr lang="en-US" dirty="0"/>
            </a:br>
            <a:br>
              <a:rPr lang="en-US" sz="500" dirty="0"/>
            </a:br>
            <a:r>
              <a:rPr lang="en-US" sz="500" dirty="0"/>
              <a:t>				</a:t>
            </a:r>
            <a:r>
              <a:rPr lang="en-US" dirty="0"/>
              <a:t>https://</a:t>
            </a:r>
            <a:r>
              <a:rPr lang="en-US" dirty="0" err="1"/>
              <a:t>clients.amazonworkspaces.com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Enter the following registration code:</a:t>
            </a:r>
          </a:p>
          <a:p>
            <a:pPr marL="342900" lvl="1" indent="0">
              <a:buNone/>
            </a:pPr>
            <a:r>
              <a:rPr lang="en-US" dirty="0"/>
              <a:t>				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SLiad+DGTNYL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Log in with your </a:t>
            </a:r>
            <a:r>
              <a:rPr lang="en-US" dirty="0" err="1"/>
              <a:t>VUNetID</a:t>
            </a:r>
            <a:r>
              <a:rPr lang="en-US" dirty="0"/>
              <a:t> and password</a:t>
            </a:r>
          </a:p>
        </p:txBody>
      </p:sp>
    </p:spTree>
    <p:extLst>
      <p:ext uri="{BB962C8B-B14F-4D97-AF65-F5344CB8AC3E}">
        <p14:creationId xmlns:p14="http://schemas.microsoft.com/office/powerpoint/2010/main" val="376907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7294"/>
            <a:ext cx="8229600" cy="3833306"/>
          </a:xfrm>
        </p:spPr>
        <p:txBody>
          <a:bodyPr>
            <a:normAutofit/>
          </a:bodyPr>
          <a:lstStyle/>
          <a:p>
            <a:r>
              <a:rPr lang="en-US" dirty="0"/>
              <a:t>Administered through GitHub Classroom</a:t>
            </a:r>
          </a:p>
          <a:p>
            <a:pPr lvl="1"/>
            <a:r>
              <a:rPr lang="en-US" dirty="0"/>
              <a:t>Requires admission to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cs3281</a:t>
            </a:r>
            <a:r>
              <a:rPr lang="en-US" dirty="0"/>
              <a:t> repository using your GitHub ID</a:t>
            </a:r>
          </a:p>
          <a:p>
            <a:r>
              <a:rPr lang="en-US" dirty="0"/>
              <a:t>Graded using the VUIT-provided AWS Virtual Machines</a:t>
            </a:r>
          </a:p>
          <a:p>
            <a:pPr lvl="1"/>
            <a:r>
              <a:rPr lang="en-US" dirty="0"/>
              <a:t>Download the AWS </a:t>
            </a:r>
            <a:r>
              <a:rPr lang="en-US" dirty="0" err="1"/>
              <a:t>WorkSpaces</a:t>
            </a:r>
            <a:r>
              <a:rPr lang="en-US" dirty="0"/>
              <a:t> client from: </a:t>
            </a:r>
            <a:br>
              <a:rPr lang="en-US" dirty="0"/>
            </a:br>
            <a:br>
              <a:rPr lang="en-US" sz="500" dirty="0"/>
            </a:br>
            <a:r>
              <a:rPr lang="en-US" sz="500" dirty="0"/>
              <a:t>				</a:t>
            </a:r>
            <a:r>
              <a:rPr lang="en-US" dirty="0"/>
              <a:t>https://</a:t>
            </a:r>
            <a:r>
              <a:rPr lang="en-US" dirty="0" err="1"/>
              <a:t>clients.amazonworkspaces.com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Enter the following registration code:</a:t>
            </a:r>
          </a:p>
          <a:p>
            <a:pPr marL="342900" lvl="1" indent="0">
              <a:buNone/>
            </a:pPr>
            <a:r>
              <a:rPr lang="en-US" dirty="0"/>
              <a:t>				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SLiad+DGTNYL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Log in with your </a:t>
            </a:r>
            <a:r>
              <a:rPr lang="en-US" dirty="0" err="1"/>
              <a:t>VUNetID</a:t>
            </a:r>
            <a:r>
              <a:rPr lang="en-US" dirty="0"/>
              <a:t> and password</a:t>
            </a:r>
          </a:p>
          <a:p>
            <a:pPr marL="0" indent="0">
              <a:buNone/>
            </a:pPr>
            <a:r>
              <a:rPr lang="en-US" dirty="0"/>
              <a:t>			 [TOPHAT WITH REGCODE, YES/NO FOR SUCCESS]</a:t>
            </a:r>
          </a:p>
        </p:txBody>
      </p:sp>
    </p:spTree>
    <p:extLst>
      <p:ext uri="{BB962C8B-B14F-4D97-AF65-F5344CB8AC3E}">
        <p14:creationId xmlns:p14="http://schemas.microsoft.com/office/powerpoint/2010/main" val="219725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0511"/>
            <a:ext cx="8229600" cy="37945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Full instructions at: https://</a:t>
            </a:r>
            <a:r>
              <a:rPr lang="en-US" dirty="0" err="1"/>
              <a:t>github.com</a:t>
            </a:r>
            <a:r>
              <a:rPr lang="en-US" dirty="0"/>
              <a:t>/cs3281/lectures/wiki</a:t>
            </a:r>
          </a:p>
          <a:p>
            <a:r>
              <a:rPr lang="en-US" dirty="0"/>
              <a:t>Automate GitHub credentials:</a:t>
            </a:r>
          </a:p>
          <a:p>
            <a:pPr lvl="1"/>
            <a:r>
              <a:rPr lang="en-US" dirty="0"/>
              <a:t>Go to https://</a:t>
            </a:r>
            <a:r>
              <a:rPr lang="en-US" dirty="0" err="1"/>
              <a:t>github.com</a:t>
            </a:r>
            <a:r>
              <a:rPr lang="en-US" dirty="0"/>
              <a:t>/settings/tokens</a:t>
            </a:r>
          </a:p>
          <a:p>
            <a:pPr lvl="1"/>
            <a:r>
              <a:rPr lang="en-US" dirty="0"/>
              <a:t>Click "Generate new token (classic)"</a:t>
            </a:r>
          </a:p>
          <a:p>
            <a:pPr lvl="2"/>
            <a:r>
              <a:rPr lang="en-US" dirty="0"/>
              <a:t>Note: Development</a:t>
            </a:r>
          </a:p>
          <a:p>
            <a:pPr lvl="2"/>
            <a:r>
              <a:rPr lang="en-US" dirty="0"/>
              <a:t>Expiration: No expiration</a:t>
            </a:r>
          </a:p>
          <a:p>
            <a:pPr lvl="2"/>
            <a:r>
              <a:rPr lang="en-US" dirty="0"/>
              <a:t>Select scopes: repo, user, </a:t>
            </a:r>
            <a:r>
              <a:rPr lang="en-US" dirty="0" err="1"/>
              <a:t>codespace</a:t>
            </a:r>
            <a:endParaRPr lang="en-US" dirty="0"/>
          </a:p>
          <a:p>
            <a:pPr lvl="1"/>
            <a:r>
              <a:rPr lang="en-US" dirty="0"/>
              <a:t>Click "Generate token"</a:t>
            </a:r>
          </a:p>
          <a:p>
            <a:pPr lvl="1"/>
            <a:r>
              <a:rPr lang="en-US" dirty="0"/>
              <a:t>Copy Personal Access Token and write it down or save it somewhere</a:t>
            </a:r>
          </a:p>
          <a:p>
            <a:pPr lvl="1"/>
            <a:r>
              <a:rPr lang="en-US" dirty="0"/>
              <a:t>In a terminal, run "git config --global </a:t>
            </a:r>
            <a:r>
              <a:rPr lang="en-US" dirty="0" err="1"/>
              <a:t>credential.helper</a:t>
            </a:r>
            <a:r>
              <a:rPr lang="en-US" dirty="0"/>
              <a:t> store"</a:t>
            </a:r>
          </a:p>
          <a:p>
            <a:pPr lvl="1"/>
            <a:r>
              <a:rPr lang="en-US" dirty="0"/>
              <a:t>In a terminal, run "git clone https://</a:t>
            </a:r>
            <a:r>
              <a:rPr lang="en-US" dirty="0" err="1"/>
              <a:t>github.com</a:t>
            </a:r>
            <a:r>
              <a:rPr lang="en-US" dirty="0"/>
              <a:t>/cs3281/</a:t>
            </a:r>
            <a:r>
              <a:rPr lang="en-US" dirty="0" err="1"/>
              <a:t>lectures.git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When prompted, enter you GitHub username and enter the above-generated Personal Access Token as your password</a:t>
            </a:r>
          </a:p>
          <a:p>
            <a:pPr lvl="2"/>
            <a:r>
              <a:rPr lang="en-US" dirty="0"/>
              <a:t>You should never be prompted to do enter these credentials again</a:t>
            </a:r>
          </a:p>
          <a:p>
            <a:pPr lvl="1"/>
            <a:r>
              <a:rPr lang="en-US" dirty="0"/>
              <a:t>In a terminal, run:</a:t>
            </a:r>
          </a:p>
          <a:p>
            <a:pPr lvl="2"/>
            <a:r>
              <a:rPr lang="en-US" dirty="0" err="1"/>
              <a:t>mkdir</a:t>
            </a:r>
            <a:r>
              <a:rPr lang="en-US" dirty="0"/>
              <a:t> -p $HOME/.config/</a:t>
            </a:r>
            <a:r>
              <a:rPr lang="en-US" dirty="0" err="1"/>
              <a:t>gdb</a:t>
            </a:r>
            <a:r>
              <a:rPr lang="en-US" dirty="0"/>
              <a:t> &amp;&amp; echo "set auto-load safe-path /" &gt; $HOME/.config/</a:t>
            </a:r>
            <a:r>
              <a:rPr lang="en-US" dirty="0" err="1"/>
              <a:t>gdb</a:t>
            </a:r>
            <a:r>
              <a:rPr lang="en-US" dirty="0"/>
              <a:t>/</a:t>
            </a:r>
            <a:r>
              <a:rPr lang="en-US" dirty="0" err="1"/>
              <a:t>gdbinit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4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IS.Presentation_109" id="{AF48CBE8-4217-BF4D-AEE1-29387605C43A}" vid="{97DE3E8C-1E12-4C48-8B05-457A697943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2116</Words>
  <Application>Microsoft Macintosh PowerPoint</Application>
  <PresentationFormat>On-screen Show (16:9)</PresentationFormat>
  <Paragraphs>278</Paragraphs>
  <Slides>35</Slides>
  <Notes>4</Notes>
  <HiddenSlides>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Office Theme</vt:lpstr>
      <vt:lpstr>Document</vt:lpstr>
      <vt:lpstr>Operating Systems</vt:lpstr>
      <vt:lpstr>Team</vt:lpstr>
      <vt:lpstr>Office Hours</vt:lpstr>
      <vt:lpstr>Important Links</vt:lpstr>
      <vt:lpstr>Programming Assignments</vt:lpstr>
      <vt:lpstr>Programming Assignments</vt:lpstr>
      <vt:lpstr>Programming Assignments</vt:lpstr>
      <vt:lpstr>Programming Assignments</vt:lpstr>
      <vt:lpstr>Programming Assignments</vt:lpstr>
      <vt:lpstr>Textbook</vt:lpstr>
      <vt:lpstr>Course Assessment</vt:lpstr>
      <vt:lpstr>Late days</vt:lpstr>
      <vt:lpstr>Regrade Requests</vt:lpstr>
      <vt:lpstr>ChatGPT and AI assistants</vt:lpstr>
      <vt:lpstr>Linux</vt:lpstr>
      <vt:lpstr>xv6</vt:lpstr>
      <vt:lpstr>Course expectations</vt:lpstr>
      <vt:lpstr>Course expectations: Office Hours</vt:lpstr>
      <vt:lpstr>Development Environment</vt:lpstr>
      <vt:lpstr>Development Environment</vt:lpstr>
      <vt:lpstr>Development Environment</vt:lpstr>
      <vt:lpstr>Course Goals</vt:lpstr>
      <vt:lpstr>Historical Perspective</vt:lpstr>
      <vt:lpstr>Why is this important?</vt:lpstr>
      <vt:lpstr>Why is this important?</vt:lpstr>
      <vt:lpstr>Why is this important?</vt:lpstr>
      <vt:lpstr>Example: USB device insertion</vt:lpstr>
      <vt:lpstr>Layers of a modern computing system</vt:lpstr>
      <vt:lpstr>Layers of a modern computing system</vt:lpstr>
      <vt:lpstr>The OS Kernel</vt:lpstr>
      <vt:lpstr>The OS Kernel</vt:lpstr>
      <vt:lpstr>How do we interact with the kernel?</vt:lpstr>
      <vt:lpstr>How do we interact with the kernel?</vt:lpstr>
      <vt:lpstr>Why OS design is challenging</vt:lpstr>
      <vt:lpstr>Before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Ward, Bryan</dc:creator>
  <cp:lastModifiedBy>Hedgecock, Will</cp:lastModifiedBy>
  <cp:revision>4</cp:revision>
  <dcterms:created xsi:type="dcterms:W3CDTF">2023-06-22T17:44:31Z</dcterms:created>
  <dcterms:modified xsi:type="dcterms:W3CDTF">2023-08-23T20:44:27Z</dcterms:modified>
</cp:coreProperties>
</file>