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4"/>
    <p:sldMasterId id="214748369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IBM Plex Serif"/>
      <p:regular r:id="rId17"/>
      <p:bold r:id="rId18"/>
      <p:italic r:id="rId19"/>
      <p:boldItalic r:id="rId20"/>
    </p:embeddedFont>
    <p:embeddedFont>
      <p:font typeface="Archivo Medium"/>
      <p:regular r:id="rId21"/>
      <p:bold r:id="rId22"/>
      <p:italic r:id="rId23"/>
      <p:boldItalic r:id="rId24"/>
    </p:embeddedFont>
    <p:embeddedFont>
      <p:font typeface="IBM Plex Serif Medium"/>
      <p:regular r:id="rId25"/>
      <p:bold r:id="rId26"/>
      <p:italic r:id="rId27"/>
      <p:boldItalic r:id="rId28"/>
    </p:embeddedFont>
    <p:embeddedFont>
      <p:font typeface="Archivo"/>
      <p:regular r:id="rId29"/>
      <p:bold r:id="rId30"/>
      <p:italic r:id="rId31"/>
      <p:boldItalic r:id="rId32"/>
    </p:embeddedFont>
    <p:embeddedFont>
      <p:font typeface="Archivo SemiBol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erif-boldItalic.fntdata"/><Relationship Id="rId22" Type="http://schemas.openxmlformats.org/officeDocument/2006/relationships/font" Target="fonts/ArchivoMedium-bold.fntdata"/><Relationship Id="rId21" Type="http://schemas.openxmlformats.org/officeDocument/2006/relationships/font" Target="fonts/ArchivoMedium-regular.fntdata"/><Relationship Id="rId24" Type="http://schemas.openxmlformats.org/officeDocument/2006/relationships/font" Target="fonts/ArchivoMedium-boldItalic.fntdata"/><Relationship Id="rId23" Type="http://schemas.openxmlformats.org/officeDocument/2006/relationships/font" Target="fonts/ArchivoMedium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BMPlexSerifMedium-bold.fntdata"/><Relationship Id="rId25" Type="http://schemas.openxmlformats.org/officeDocument/2006/relationships/font" Target="fonts/IBMPlexSerifMedium-regular.fntdata"/><Relationship Id="rId28" Type="http://schemas.openxmlformats.org/officeDocument/2006/relationships/font" Target="fonts/IBMPlexSerifMedium-boldItalic.fntdata"/><Relationship Id="rId27" Type="http://schemas.openxmlformats.org/officeDocument/2006/relationships/font" Target="fonts/IBMPlexSerif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rchiv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chivo-italic.fntdata"/><Relationship Id="rId30" Type="http://schemas.openxmlformats.org/officeDocument/2006/relationships/font" Target="fonts/Archivo-bold.fntdata"/><Relationship Id="rId11" Type="http://schemas.openxmlformats.org/officeDocument/2006/relationships/slide" Target="slides/slide5.xml"/><Relationship Id="rId33" Type="http://schemas.openxmlformats.org/officeDocument/2006/relationships/font" Target="fonts/ArchivoSemiBold-regular.fntdata"/><Relationship Id="rId10" Type="http://schemas.openxmlformats.org/officeDocument/2006/relationships/slide" Target="slides/slide4.xml"/><Relationship Id="rId32" Type="http://schemas.openxmlformats.org/officeDocument/2006/relationships/font" Target="fonts/Archivo-boldItalic.fntdata"/><Relationship Id="rId13" Type="http://schemas.openxmlformats.org/officeDocument/2006/relationships/slide" Target="slides/slide7.xml"/><Relationship Id="rId35" Type="http://schemas.openxmlformats.org/officeDocument/2006/relationships/font" Target="fonts/ArchivoSemiBold-italic.fntdata"/><Relationship Id="rId12" Type="http://schemas.openxmlformats.org/officeDocument/2006/relationships/slide" Target="slides/slide6.xml"/><Relationship Id="rId34" Type="http://schemas.openxmlformats.org/officeDocument/2006/relationships/font" Target="fonts/ArchivoSemiBo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ArchivoSemiBold-boldItalic.fntdata"/><Relationship Id="rId17" Type="http://schemas.openxmlformats.org/officeDocument/2006/relationships/font" Target="fonts/IBMPlexSerif-regular.fntdata"/><Relationship Id="rId16" Type="http://schemas.openxmlformats.org/officeDocument/2006/relationships/slide" Target="slides/slide10.xml"/><Relationship Id="rId19" Type="http://schemas.openxmlformats.org/officeDocument/2006/relationships/font" Target="fonts/IBMPlexSerif-italic.fntdata"/><Relationship Id="rId18" Type="http://schemas.openxmlformats.org/officeDocument/2006/relationships/font" Target="fonts/IBMPlexSerif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330201e7c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330201e7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2a047f23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2a047f23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33046de9ff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33046de9ff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330201e7c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330201e7c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33046de9ff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33046de9ff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3cd08ecc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3cd08ecc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33046de9f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33046de9f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2a047f2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2a047f2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3dc1bc61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3dc1bc61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3cd08ecca2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3cd08ecca2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>
            <p:ph idx="2" type="pic"/>
          </p:nvPr>
        </p:nvSpPr>
        <p:spPr>
          <a:xfrm>
            <a:off x="236850" y="2068225"/>
            <a:ext cx="8661300" cy="2851800"/>
          </a:xfrm>
          <a:prstGeom prst="roundRect">
            <a:avLst>
              <a:gd fmla="val 7221" name="adj"/>
            </a:avLst>
          </a:prstGeom>
          <a:noFill/>
          <a:ln>
            <a:noFill/>
          </a:ln>
        </p:spPr>
      </p:sp>
      <p:sp>
        <p:nvSpPr>
          <p:cNvPr id="55" name="Google Shape;55;p14"/>
          <p:cNvSpPr txBox="1"/>
          <p:nvPr>
            <p:ph type="title"/>
          </p:nvPr>
        </p:nvSpPr>
        <p:spPr>
          <a:xfrm>
            <a:off x="390550" y="513788"/>
            <a:ext cx="83727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90550" y="1430263"/>
            <a:ext cx="83727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57" name="Google Shape;57;p14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390550" y="575525"/>
            <a:ext cx="8372700" cy="9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597000" y="1740250"/>
            <a:ext cx="1987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2" type="subTitle"/>
          </p:nvPr>
        </p:nvSpPr>
        <p:spPr>
          <a:xfrm>
            <a:off x="2584500" y="1740250"/>
            <a:ext cx="1987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3" type="subTitle"/>
          </p:nvPr>
        </p:nvSpPr>
        <p:spPr>
          <a:xfrm>
            <a:off x="4572000" y="1740250"/>
            <a:ext cx="1987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4" type="subTitle"/>
          </p:nvPr>
        </p:nvSpPr>
        <p:spPr>
          <a:xfrm>
            <a:off x="6559500" y="1740250"/>
            <a:ext cx="1987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5" type="body"/>
          </p:nvPr>
        </p:nvSpPr>
        <p:spPr>
          <a:xfrm>
            <a:off x="597000" y="2357950"/>
            <a:ext cx="1987500" cy="19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6" type="body"/>
          </p:nvPr>
        </p:nvSpPr>
        <p:spPr>
          <a:xfrm>
            <a:off x="2584500" y="2357950"/>
            <a:ext cx="1987500" cy="19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7" type="body"/>
          </p:nvPr>
        </p:nvSpPr>
        <p:spPr>
          <a:xfrm>
            <a:off x="4572000" y="2357950"/>
            <a:ext cx="1987500" cy="19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8" type="body"/>
          </p:nvPr>
        </p:nvSpPr>
        <p:spPr>
          <a:xfrm>
            <a:off x="6559500" y="2357950"/>
            <a:ext cx="1987500" cy="19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cxnSp>
        <p:nvCxnSpPr>
          <p:cNvPr id="70" name="Google Shape;70;p15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5"/>
          <p:cNvSpPr txBox="1"/>
          <p:nvPr>
            <p:ph idx="9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ny Structure" type="tx">
  <p:cSld name="TITLE_AND_BODY">
    <p:bg>
      <p:bgPr>
        <a:solidFill>
          <a:schemeClr val="dk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>
            <p:ph idx="2" type="pic"/>
          </p:nvPr>
        </p:nvSpPr>
        <p:spPr>
          <a:xfrm>
            <a:off x="887950" y="2076850"/>
            <a:ext cx="1536600" cy="20352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74" name="Google Shape;74;p16"/>
          <p:cNvSpPr/>
          <p:nvPr>
            <p:ph idx="3" type="pic"/>
          </p:nvPr>
        </p:nvSpPr>
        <p:spPr>
          <a:xfrm>
            <a:off x="2831750" y="2076850"/>
            <a:ext cx="1536600" cy="20352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75" name="Google Shape;75;p16"/>
          <p:cNvSpPr/>
          <p:nvPr>
            <p:ph idx="4" type="pic"/>
          </p:nvPr>
        </p:nvSpPr>
        <p:spPr>
          <a:xfrm>
            <a:off x="4775713" y="2076850"/>
            <a:ext cx="1536600" cy="20352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76" name="Google Shape;76;p16"/>
          <p:cNvSpPr/>
          <p:nvPr>
            <p:ph idx="5" type="pic"/>
          </p:nvPr>
        </p:nvSpPr>
        <p:spPr>
          <a:xfrm>
            <a:off x="6719663" y="2076850"/>
            <a:ext cx="1536600" cy="20352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90550" y="575525"/>
            <a:ext cx="8372700" cy="9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90550" y="1430263"/>
            <a:ext cx="83727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887950" y="4112050"/>
            <a:ext cx="1536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7" type="subTitle"/>
          </p:nvPr>
        </p:nvSpPr>
        <p:spPr>
          <a:xfrm>
            <a:off x="2831828" y="4112050"/>
            <a:ext cx="1536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8" type="subTitle"/>
          </p:nvPr>
        </p:nvSpPr>
        <p:spPr>
          <a:xfrm>
            <a:off x="4775719" y="4112050"/>
            <a:ext cx="1536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9" type="subTitle"/>
          </p:nvPr>
        </p:nvSpPr>
        <p:spPr>
          <a:xfrm>
            <a:off x="6719622" y="4112050"/>
            <a:ext cx="1536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cxnSp>
        <p:nvCxnSpPr>
          <p:cNvPr id="83" name="Google Shape;83;p16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dership" type="twoColTx">
  <p:cSld name="TITLE_AND_TWO_COLUMNS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162975" y="142400"/>
            <a:ext cx="3911700" cy="483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87" name="Google Shape;87;p17"/>
          <p:cNvSpPr/>
          <p:nvPr>
            <p:ph idx="2" type="pic"/>
          </p:nvPr>
        </p:nvSpPr>
        <p:spPr>
          <a:xfrm>
            <a:off x="996550" y="874499"/>
            <a:ext cx="2244600" cy="33309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4643075" y="1724013"/>
            <a:ext cx="39117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3" type="subTitle"/>
          </p:nvPr>
        </p:nvSpPr>
        <p:spPr>
          <a:xfrm>
            <a:off x="5622325" y="3180388"/>
            <a:ext cx="19770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s" type="titleOnly">
  <p:cSld name="TITLE_ONLY">
    <p:bg>
      <p:bgPr>
        <a:solidFill>
          <a:schemeClr val="dk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90550" y="1892825"/>
            <a:ext cx="8372700" cy="9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90550" y="2747563"/>
            <a:ext cx="83727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93" name="Google Shape;93;p18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rs">
  <p:cSld name="ONE_COLUMN_TEXT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90550" y="1281900"/>
            <a:ext cx="3543000" cy="9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90550" y="2425075"/>
            <a:ext cx="3543000" cy="19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cxnSp>
        <p:nvCxnSpPr>
          <p:cNvPr id="98" name="Google Shape;98;p19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vestors">
  <p:cSld name="MAIN_POINT">
    <p:bg>
      <p:bgPr>
        <a:solidFill>
          <a:schemeClr val="dk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>
            <p:ph idx="2" type="pic"/>
          </p:nvPr>
        </p:nvSpPr>
        <p:spPr>
          <a:xfrm>
            <a:off x="4644325" y="1140011"/>
            <a:ext cx="1929900" cy="2863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02" name="Google Shape;102;p20"/>
          <p:cNvSpPr/>
          <p:nvPr>
            <p:ph idx="3" type="pic"/>
          </p:nvPr>
        </p:nvSpPr>
        <p:spPr>
          <a:xfrm>
            <a:off x="6833350" y="1140011"/>
            <a:ext cx="1929900" cy="2863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390550" y="1436463"/>
            <a:ext cx="3543000" cy="9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90550" y="2579638"/>
            <a:ext cx="35430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5" name="Google Shape;105;p20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ct Sheet">
  <p:cSld name="SECTION_TITLE_AND_DESCRIPTION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5064475" y="142400"/>
            <a:ext cx="3911700" cy="483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109" name="Google Shape;109;p21"/>
          <p:cNvSpPr/>
          <p:nvPr>
            <p:ph idx="2" type="pic"/>
          </p:nvPr>
        </p:nvSpPr>
        <p:spPr>
          <a:xfrm>
            <a:off x="5898050" y="874499"/>
            <a:ext cx="2244600" cy="33309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390550" y="421400"/>
            <a:ext cx="4109400" cy="11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" type="subTitle"/>
          </p:nvPr>
        </p:nvSpPr>
        <p:spPr>
          <a:xfrm>
            <a:off x="390550" y="1513075"/>
            <a:ext cx="33063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9pPr>
          </a:lstStyle>
          <a:p/>
        </p:txBody>
      </p:sp>
      <p:sp>
        <p:nvSpPr>
          <p:cNvPr id="112" name="Google Shape;112;p21"/>
          <p:cNvSpPr txBox="1"/>
          <p:nvPr>
            <p:ph idx="3" type="subTitle"/>
          </p:nvPr>
        </p:nvSpPr>
        <p:spPr>
          <a:xfrm>
            <a:off x="390550" y="2366888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4" type="subTitle"/>
          </p:nvPr>
        </p:nvSpPr>
        <p:spPr>
          <a:xfrm>
            <a:off x="2595025" y="2366888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5" type="body"/>
          </p:nvPr>
        </p:nvSpPr>
        <p:spPr>
          <a:xfrm>
            <a:off x="390550" y="2870000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6" type="body"/>
          </p:nvPr>
        </p:nvSpPr>
        <p:spPr>
          <a:xfrm>
            <a:off x="2595025" y="2870000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7" type="subTitle"/>
          </p:nvPr>
        </p:nvSpPr>
        <p:spPr>
          <a:xfrm>
            <a:off x="390550" y="3612863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8" type="subTitle"/>
          </p:nvPr>
        </p:nvSpPr>
        <p:spPr>
          <a:xfrm>
            <a:off x="2595025" y="3612863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18" name="Google Shape;118;p21"/>
          <p:cNvSpPr txBox="1"/>
          <p:nvPr>
            <p:ph idx="9" type="body"/>
          </p:nvPr>
        </p:nvSpPr>
        <p:spPr>
          <a:xfrm>
            <a:off x="390550" y="4115975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3" type="body"/>
          </p:nvPr>
        </p:nvSpPr>
        <p:spPr>
          <a:xfrm>
            <a:off x="2595025" y="4115975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sion">
  <p:cSld name="CAPTION_ONLY">
    <p:bg>
      <p:bgPr>
        <a:solidFill>
          <a:schemeClr val="l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4217250" y="873788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idx="2" type="subTitle"/>
          </p:nvPr>
        </p:nvSpPr>
        <p:spPr>
          <a:xfrm>
            <a:off x="6421725" y="873788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3" type="body"/>
          </p:nvPr>
        </p:nvSpPr>
        <p:spPr>
          <a:xfrm>
            <a:off x="4217250" y="1376900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4" type="body"/>
          </p:nvPr>
        </p:nvSpPr>
        <p:spPr>
          <a:xfrm>
            <a:off x="6421725" y="1376900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5" type="subTitle"/>
          </p:nvPr>
        </p:nvSpPr>
        <p:spPr>
          <a:xfrm>
            <a:off x="4217250" y="2119763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6" type="subTitle"/>
          </p:nvPr>
        </p:nvSpPr>
        <p:spPr>
          <a:xfrm>
            <a:off x="6421725" y="2119763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7" type="body"/>
          </p:nvPr>
        </p:nvSpPr>
        <p:spPr>
          <a:xfrm>
            <a:off x="4217250" y="2622875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idx="8" type="body"/>
          </p:nvPr>
        </p:nvSpPr>
        <p:spPr>
          <a:xfrm>
            <a:off x="6421725" y="2622875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22"/>
          <p:cNvSpPr txBox="1"/>
          <p:nvPr>
            <p:ph idx="9" type="subTitle"/>
          </p:nvPr>
        </p:nvSpPr>
        <p:spPr>
          <a:xfrm>
            <a:off x="4217250" y="3365738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13" type="subTitle"/>
          </p:nvPr>
        </p:nvSpPr>
        <p:spPr>
          <a:xfrm>
            <a:off x="6421725" y="3365738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14" type="body"/>
          </p:nvPr>
        </p:nvSpPr>
        <p:spPr>
          <a:xfrm>
            <a:off x="4217250" y="3868850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15" type="body"/>
          </p:nvPr>
        </p:nvSpPr>
        <p:spPr>
          <a:xfrm>
            <a:off x="6421725" y="3868850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390550" y="2087700"/>
            <a:ext cx="3429900" cy="9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cxnSp>
        <p:nvCxnSpPr>
          <p:cNvPr id="135" name="Google Shape;135;p22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2"/>
          <p:cNvSpPr txBox="1"/>
          <p:nvPr>
            <p:ph idx="16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story">
  <p:cSld name="BIG_NUMBER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/>
          <p:nvPr/>
        </p:nvSpPr>
        <p:spPr>
          <a:xfrm>
            <a:off x="162975" y="142400"/>
            <a:ext cx="3911700" cy="483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139" name="Google Shape;139;p23"/>
          <p:cNvSpPr/>
          <p:nvPr>
            <p:ph idx="2" type="pic"/>
          </p:nvPr>
        </p:nvSpPr>
        <p:spPr>
          <a:xfrm>
            <a:off x="996550" y="874499"/>
            <a:ext cx="2244600" cy="33309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4565075" y="316525"/>
            <a:ext cx="4109400" cy="11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141" name="Google Shape;141;p23"/>
          <p:cNvSpPr txBox="1"/>
          <p:nvPr>
            <p:ph idx="1" type="subTitle"/>
          </p:nvPr>
        </p:nvSpPr>
        <p:spPr>
          <a:xfrm>
            <a:off x="4565075" y="1623575"/>
            <a:ext cx="41094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42" name="Google Shape;142;p23"/>
          <p:cNvSpPr txBox="1"/>
          <p:nvPr>
            <p:ph idx="3" type="body"/>
          </p:nvPr>
        </p:nvSpPr>
        <p:spPr>
          <a:xfrm>
            <a:off x="4565075" y="2126675"/>
            <a:ext cx="4109400" cy="1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4" type="subTitle"/>
          </p:nvPr>
        </p:nvSpPr>
        <p:spPr>
          <a:xfrm>
            <a:off x="4565075" y="3225275"/>
            <a:ext cx="41094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5" type="body"/>
          </p:nvPr>
        </p:nvSpPr>
        <p:spPr>
          <a:xfrm>
            <a:off x="4565075" y="3728375"/>
            <a:ext cx="4109400" cy="1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" type="blank">
  <p:cSld name="BLANK"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/>
          <p:nvPr>
            <p:ph idx="2" type="pic"/>
          </p:nvPr>
        </p:nvSpPr>
        <p:spPr>
          <a:xfrm>
            <a:off x="390550" y="516500"/>
            <a:ext cx="2736000" cy="4502100"/>
          </a:xfrm>
          <a:prstGeom prst="roundRect">
            <a:avLst>
              <a:gd fmla="val 4168" name="adj"/>
            </a:avLst>
          </a:prstGeom>
          <a:noFill/>
          <a:ln>
            <a:noFill/>
          </a:ln>
        </p:spPr>
      </p:sp>
      <p:sp>
        <p:nvSpPr>
          <p:cNvPr id="147" name="Google Shape;147;p24"/>
          <p:cNvSpPr/>
          <p:nvPr>
            <p:ph idx="3" type="pic"/>
          </p:nvPr>
        </p:nvSpPr>
        <p:spPr>
          <a:xfrm>
            <a:off x="3208850" y="516500"/>
            <a:ext cx="2736000" cy="2183400"/>
          </a:xfrm>
          <a:prstGeom prst="roundRect">
            <a:avLst>
              <a:gd fmla="val 4168" name="adj"/>
            </a:avLst>
          </a:prstGeom>
          <a:noFill/>
          <a:ln>
            <a:noFill/>
          </a:ln>
        </p:spPr>
      </p:sp>
      <p:sp>
        <p:nvSpPr>
          <p:cNvPr id="148" name="Google Shape;148;p24"/>
          <p:cNvSpPr/>
          <p:nvPr>
            <p:ph idx="4" type="pic"/>
          </p:nvPr>
        </p:nvSpPr>
        <p:spPr>
          <a:xfrm>
            <a:off x="3208850" y="2786900"/>
            <a:ext cx="2736000" cy="2231700"/>
          </a:xfrm>
          <a:prstGeom prst="roundRect">
            <a:avLst>
              <a:gd fmla="val 4168" name="adj"/>
            </a:avLst>
          </a:prstGeom>
          <a:noFill/>
          <a:ln>
            <a:noFill/>
          </a:ln>
        </p:spPr>
      </p:sp>
      <p:sp>
        <p:nvSpPr>
          <p:cNvPr id="149" name="Google Shape;149;p24"/>
          <p:cNvSpPr/>
          <p:nvPr>
            <p:ph idx="5" type="pic"/>
          </p:nvPr>
        </p:nvSpPr>
        <p:spPr>
          <a:xfrm>
            <a:off x="6027150" y="2174900"/>
            <a:ext cx="2736000" cy="2843700"/>
          </a:xfrm>
          <a:prstGeom prst="roundRect">
            <a:avLst>
              <a:gd fmla="val 4168" name="adj"/>
            </a:avLst>
          </a:prstGeom>
          <a:noFill/>
          <a:ln>
            <a:noFill/>
          </a:ln>
        </p:spPr>
      </p:sp>
      <p:sp>
        <p:nvSpPr>
          <p:cNvPr id="150" name="Google Shape;150;p24"/>
          <p:cNvSpPr/>
          <p:nvPr>
            <p:ph idx="6" type="pic"/>
          </p:nvPr>
        </p:nvSpPr>
        <p:spPr>
          <a:xfrm>
            <a:off x="6027150" y="516500"/>
            <a:ext cx="2736000" cy="1566300"/>
          </a:xfrm>
          <a:prstGeom prst="roundRect">
            <a:avLst>
              <a:gd fmla="val 4168" name="adj"/>
            </a:avLst>
          </a:prstGeom>
          <a:noFill/>
          <a:ln>
            <a:noFill/>
          </a:ln>
        </p:spPr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tx1"/>
                </a:solidFill>
              </a:defRPr>
            </a:lvl1pPr>
            <a:lvl2pPr lvl="1">
              <a:buNone/>
              <a:defRPr sz="1300">
                <a:solidFill>
                  <a:schemeClr val="tx1"/>
                </a:solidFill>
              </a:defRPr>
            </a:lvl2pPr>
            <a:lvl3pPr lvl="2">
              <a:buNone/>
              <a:defRPr sz="1300">
                <a:solidFill>
                  <a:schemeClr val="tx1"/>
                </a:solidFill>
              </a:defRPr>
            </a:lvl3pPr>
            <a:lvl4pPr lvl="3">
              <a:buNone/>
              <a:defRPr sz="1300">
                <a:solidFill>
                  <a:schemeClr val="tx1"/>
                </a:solidFill>
              </a:defRPr>
            </a:lvl4pPr>
            <a:lvl5pPr lvl="4">
              <a:buNone/>
              <a:defRPr sz="1300">
                <a:solidFill>
                  <a:schemeClr val="tx1"/>
                </a:solidFill>
              </a:defRPr>
            </a:lvl5pPr>
            <a:lvl6pPr lvl="5">
              <a:buNone/>
              <a:defRPr sz="1300">
                <a:solidFill>
                  <a:schemeClr val="tx1"/>
                </a:solidFill>
              </a:defRPr>
            </a:lvl6pPr>
            <a:lvl7pPr lvl="6">
              <a:buNone/>
              <a:defRPr sz="1300">
                <a:solidFill>
                  <a:schemeClr val="tx1"/>
                </a:solidFill>
              </a:defRPr>
            </a:lvl7pPr>
            <a:lvl8pPr lvl="7">
              <a:buNone/>
              <a:defRPr sz="1300">
                <a:solidFill>
                  <a:schemeClr val="tx1"/>
                </a:solidFill>
              </a:defRPr>
            </a:lvl8pPr>
            <a:lvl9pPr lvl="8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2" name="Google Shape;152;p24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4"/>
          <p:cNvSpPr txBox="1"/>
          <p:nvPr>
            <p:ph idx="7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 Divider">
  <p:cSld name="TITLE_1"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>
            <p:ph idx="2" type="pic"/>
          </p:nvPr>
        </p:nvSpPr>
        <p:spPr>
          <a:xfrm>
            <a:off x="161800" y="148200"/>
            <a:ext cx="8830200" cy="4118700"/>
          </a:xfrm>
          <a:prstGeom prst="roundRect">
            <a:avLst>
              <a:gd fmla="val 4111" name="adj"/>
            </a:avLst>
          </a:prstGeom>
          <a:noFill/>
          <a:ln>
            <a:noFill/>
          </a:ln>
        </p:spPr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56900" y="4448550"/>
            <a:ext cx="88302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">
  <p:cSld name="CUSTOM"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>
            <p:ph idx="2" type="pic"/>
          </p:nvPr>
        </p:nvSpPr>
        <p:spPr>
          <a:xfrm>
            <a:off x="4572100" y="194400"/>
            <a:ext cx="4368600" cy="4754700"/>
          </a:xfrm>
          <a:prstGeom prst="roundRect">
            <a:avLst>
              <a:gd fmla="val 3533" name="adj"/>
            </a:avLst>
          </a:prstGeom>
          <a:noFill/>
          <a:ln>
            <a:noFill/>
          </a:ln>
        </p:spPr>
      </p:sp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391925" y="2038075"/>
            <a:ext cx="37374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3" type="subTitle"/>
          </p:nvPr>
        </p:nvSpPr>
        <p:spPr>
          <a:xfrm>
            <a:off x="1272125" y="3330763"/>
            <a:ext cx="19770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s Kit">
  <p:cSld name="CUSTOM_1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/>
          <p:nvPr>
            <p:ph idx="2" type="pic"/>
          </p:nvPr>
        </p:nvSpPr>
        <p:spPr>
          <a:xfrm>
            <a:off x="236850" y="2068225"/>
            <a:ext cx="8661300" cy="2851800"/>
          </a:xfrm>
          <a:prstGeom prst="roundRect">
            <a:avLst>
              <a:gd fmla="val 7221" name="adj"/>
            </a:avLst>
          </a:prstGeom>
          <a:noFill/>
          <a:ln>
            <a:noFill/>
          </a:ln>
        </p:spPr>
      </p:sp>
      <p:sp>
        <p:nvSpPr>
          <p:cNvPr id="163" name="Google Shape;163;p27"/>
          <p:cNvSpPr txBox="1"/>
          <p:nvPr>
            <p:ph idx="1" type="subTitle"/>
          </p:nvPr>
        </p:nvSpPr>
        <p:spPr>
          <a:xfrm>
            <a:off x="390550" y="630775"/>
            <a:ext cx="22662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3" type="body"/>
          </p:nvPr>
        </p:nvSpPr>
        <p:spPr>
          <a:xfrm>
            <a:off x="390550" y="1133875"/>
            <a:ext cx="2266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65" name="Google Shape;165;p27"/>
          <p:cNvSpPr txBox="1"/>
          <p:nvPr>
            <p:ph idx="4" type="subTitle"/>
          </p:nvPr>
        </p:nvSpPr>
        <p:spPr>
          <a:xfrm>
            <a:off x="3434400" y="630775"/>
            <a:ext cx="22662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5" type="body"/>
          </p:nvPr>
        </p:nvSpPr>
        <p:spPr>
          <a:xfrm>
            <a:off x="3434400" y="1133875"/>
            <a:ext cx="2266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67" name="Google Shape;167;p27"/>
          <p:cNvSpPr txBox="1"/>
          <p:nvPr>
            <p:ph idx="6" type="subTitle"/>
          </p:nvPr>
        </p:nvSpPr>
        <p:spPr>
          <a:xfrm>
            <a:off x="6478250" y="630775"/>
            <a:ext cx="22662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68" name="Google Shape;168;p27"/>
          <p:cNvSpPr txBox="1"/>
          <p:nvPr>
            <p:ph idx="7" type="body"/>
          </p:nvPr>
        </p:nvSpPr>
        <p:spPr>
          <a:xfrm>
            <a:off x="6478250" y="1133875"/>
            <a:ext cx="2266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0" name="Google Shape;170;p27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7"/>
          <p:cNvSpPr txBox="1"/>
          <p:nvPr>
            <p:ph idx="8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ntact">
  <p:cSld name="CUSTOM_2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>
            <p:ph idx="2" type="pic"/>
          </p:nvPr>
        </p:nvSpPr>
        <p:spPr>
          <a:xfrm>
            <a:off x="3753475" y="661550"/>
            <a:ext cx="1101900" cy="1323300"/>
          </a:xfrm>
          <a:prstGeom prst="roundRect">
            <a:avLst>
              <a:gd fmla="val 49883" name="adj"/>
            </a:avLst>
          </a:prstGeom>
          <a:noFill/>
          <a:ln>
            <a:noFill/>
          </a:ln>
        </p:spPr>
      </p:sp>
      <p:sp>
        <p:nvSpPr>
          <p:cNvPr id="174" name="Google Shape;174;p28"/>
          <p:cNvSpPr/>
          <p:nvPr>
            <p:ph idx="3" type="pic"/>
          </p:nvPr>
        </p:nvSpPr>
        <p:spPr>
          <a:xfrm>
            <a:off x="5593875" y="661550"/>
            <a:ext cx="1101900" cy="1323300"/>
          </a:xfrm>
          <a:prstGeom prst="roundRect">
            <a:avLst>
              <a:gd fmla="val 49883" name="adj"/>
            </a:avLst>
          </a:prstGeom>
          <a:noFill/>
          <a:ln>
            <a:noFill/>
          </a:ln>
        </p:spPr>
      </p:sp>
      <p:sp>
        <p:nvSpPr>
          <p:cNvPr id="175" name="Google Shape;175;p28"/>
          <p:cNvSpPr/>
          <p:nvPr>
            <p:ph idx="4" type="pic"/>
          </p:nvPr>
        </p:nvSpPr>
        <p:spPr>
          <a:xfrm>
            <a:off x="7434275" y="661550"/>
            <a:ext cx="1101900" cy="1323300"/>
          </a:xfrm>
          <a:prstGeom prst="roundRect">
            <a:avLst>
              <a:gd fmla="val 49883" name="adj"/>
            </a:avLst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5" type="pic"/>
          </p:nvPr>
        </p:nvSpPr>
        <p:spPr>
          <a:xfrm>
            <a:off x="3753475" y="2823850"/>
            <a:ext cx="1101900" cy="1323300"/>
          </a:xfrm>
          <a:prstGeom prst="roundRect">
            <a:avLst>
              <a:gd fmla="val 49883" name="adj"/>
            </a:avLst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6" type="pic"/>
          </p:nvPr>
        </p:nvSpPr>
        <p:spPr>
          <a:xfrm>
            <a:off x="5593875" y="2823850"/>
            <a:ext cx="1101900" cy="1323300"/>
          </a:xfrm>
          <a:prstGeom prst="roundRect">
            <a:avLst>
              <a:gd fmla="val 49883" name="adj"/>
            </a:avLst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7" type="pic"/>
          </p:nvPr>
        </p:nvSpPr>
        <p:spPr>
          <a:xfrm>
            <a:off x="7434275" y="2823850"/>
            <a:ext cx="1101900" cy="1323300"/>
          </a:xfrm>
          <a:prstGeom prst="roundRect">
            <a:avLst>
              <a:gd fmla="val 49883" name="adj"/>
            </a:avLst>
          </a:prstGeom>
          <a:noFill/>
          <a:ln>
            <a:noFill/>
          </a:ln>
        </p:spPr>
      </p:sp>
      <p:sp>
        <p:nvSpPr>
          <p:cNvPr id="179" name="Google Shape;179;p28"/>
          <p:cNvSpPr/>
          <p:nvPr>
            <p:ph idx="8" type="pic"/>
          </p:nvPr>
        </p:nvSpPr>
        <p:spPr>
          <a:xfrm>
            <a:off x="390550" y="661550"/>
            <a:ext cx="2726400" cy="4131300"/>
          </a:xfrm>
          <a:prstGeom prst="roundRect">
            <a:avLst>
              <a:gd fmla="val 49883" name="adj"/>
            </a:avLst>
          </a:prstGeom>
          <a:noFill/>
          <a:ln>
            <a:noFill/>
          </a:ln>
        </p:spPr>
      </p:sp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3541225" y="2028625"/>
            <a:ext cx="15264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9" type="body"/>
          </p:nvPr>
        </p:nvSpPr>
        <p:spPr>
          <a:xfrm>
            <a:off x="3541225" y="2421825"/>
            <a:ext cx="1526400" cy="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13" type="subTitle"/>
          </p:nvPr>
        </p:nvSpPr>
        <p:spPr>
          <a:xfrm>
            <a:off x="5381625" y="2028625"/>
            <a:ext cx="15264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14" type="body"/>
          </p:nvPr>
        </p:nvSpPr>
        <p:spPr>
          <a:xfrm>
            <a:off x="5381625" y="2421825"/>
            <a:ext cx="1526400" cy="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15" type="subTitle"/>
          </p:nvPr>
        </p:nvSpPr>
        <p:spPr>
          <a:xfrm>
            <a:off x="7222025" y="2028625"/>
            <a:ext cx="15264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6" type="body"/>
          </p:nvPr>
        </p:nvSpPr>
        <p:spPr>
          <a:xfrm>
            <a:off x="7222025" y="2421825"/>
            <a:ext cx="1526400" cy="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17" type="subTitle"/>
          </p:nvPr>
        </p:nvSpPr>
        <p:spPr>
          <a:xfrm>
            <a:off x="3541225" y="4182025"/>
            <a:ext cx="15264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8" type="body"/>
          </p:nvPr>
        </p:nvSpPr>
        <p:spPr>
          <a:xfrm>
            <a:off x="3541225" y="4575225"/>
            <a:ext cx="1526400" cy="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88" name="Google Shape;188;p28"/>
          <p:cNvSpPr txBox="1"/>
          <p:nvPr>
            <p:ph idx="19" type="subTitle"/>
          </p:nvPr>
        </p:nvSpPr>
        <p:spPr>
          <a:xfrm>
            <a:off x="5381625" y="4182025"/>
            <a:ext cx="15264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20" type="body"/>
          </p:nvPr>
        </p:nvSpPr>
        <p:spPr>
          <a:xfrm>
            <a:off x="5381625" y="4575225"/>
            <a:ext cx="1526400" cy="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90" name="Google Shape;190;p28"/>
          <p:cNvSpPr txBox="1"/>
          <p:nvPr>
            <p:ph idx="21" type="subTitle"/>
          </p:nvPr>
        </p:nvSpPr>
        <p:spPr>
          <a:xfrm>
            <a:off x="7222025" y="4182025"/>
            <a:ext cx="15264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91" name="Google Shape;191;p28"/>
          <p:cNvSpPr txBox="1"/>
          <p:nvPr>
            <p:ph idx="22" type="body"/>
          </p:nvPr>
        </p:nvSpPr>
        <p:spPr>
          <a:xfrm>
            <a:off x="7222025" y="4575225"/>
            <a:ext cx="1526400" cy="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3" name="Google Shape;193;p28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8"/>
          <p:cNvSpPr txBox="1"/>
          <p:nvPr>
            <p:ph idx="23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eers">
  <p:cSld name="CUSTOM_3">
    <p:bg>
      <p:bgPr>
        <a:solidFill>
          <a:schemeClr val="lt2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idx="1" type="subTitle"/>
          </p:nvPr>
        </p:nvSpPr>
        <p:spPr>
          <a:xfrm>
            <a:off x="6892900" y="630775"/>
            <a:ext cx="17487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idx="2" type="body"/>
          </p:nvPr>
        </p:nvSpPr>
        <p:spPr>
          <a:xfrm>
            <a:off x="6892900" y="1133875"/>
            <a:ext cx="17487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3" type="subTitle"/>
          </p:nvPr>
        </p:nvSpPr>
        <p:spPr>
          <a:xfrm>
            <a:off x="4747750" y="630775"/>
            <a:ext cx="17487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99" name="Google Shape;199;p29"/>
          <p:cNvSpPr txBox="1"/>
          <p:nvPr>
            <p:ph idx="4" type="body"/>
          </p:nvPr>
        </p:nvSpPr>
        <p:spPr>
          <a:xfrm>
            <a:off x="4747750" y="1133875"/>
            <a:ext cx="17487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29"/>
          <p:cNvSpPr/>
          <p:nvPr>
            <p:ph idx="5" type="pic"/>
          </p:nvPr>
        </p:nvSpPr>
        <p:spPr>
          <a:xfrm>
            <a:off x="457550" y="2136050"/>
            <a:ext cx="1748700" cy="2316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201" name="Google Shape;201;p29"/>
          <p:cNvSpPr/>
          <p:nvPr>
            <p:ph idx="6" type="pic"/>
          </p:nvPr>
        </p:nvSpPr>
        <p:spPr>
          <a:xfrm>
            <a:off x="2602596" y="2136050"/>
            <a:ext cx="1748700" cy="2316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202" name="Google Shape;202;p29"/>
          <p:cNvSpPr/>
          <p:nvPr>
            <p:ph idx="7" type="pic"/>
          </p:nvPr>
        </p:nvSpPr>
        <p:spPr>
          <a:xfrm>
            <a:off x="4747696" y="2136050"/>
            <a:ext cx="1748700" cy="2316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203" name="Google Shape;203;p29"/>
          <p:cNvSpPr/>
          <p:nvPr>
            <p:ph idx="8" type="pic"/>
          </p:nvPr>
        </p:nvSpPr>
        <p:spPr>
          <a:xfrm>
            <a:off x="6892796" y="2136050"/>
            <a:ext cx="1748700" cy="2316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204" name="Google Shape;204;p29"/>
          <p:cNvSpPr txBox="1"/>
          <p:nvPr>
            <p:ph idx="9" type="subTitle"/>
          </p:nvPr>
        </p:nvSpPr>
        <p:spPr>
          <a:xfrm>
            <a:off x="457450" y="630775"/>
            <a:ext cx="17487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05" name="Google Shape;205;p29"/>
          <p:cNvSpPr txBox="1"/>
          <p:nvPr>
            <p:ph idx="13" type="body"/>
          </p:nvPr>
        </p:nvSpPr>
        <p:spPr>
          <a:xfrm>
            <a:off x="457450" y="1133875"/>
            <a:ext cx="17487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6" name="Google Shape;206;p29"/>
          <p:cNvSpPr txBox="1"/>
          <p:nvPr>
            <p:ph idx="14" type="subTitle"/>
          </p:nvPr>
        </p:nvSpPr>
        <p:spPr>
          <a:xfrm>
            <a:off x="2602600" y="630775"/>
            <a:ext cx="17487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07" name="Google Shape;207;p29"/>
          <p:cNvSpPr txBox="1"/>
          <p:nvPr>
            <p:ph idx="15" type="body"/>
          </p:nvPr>
        </p:nvSpPr>
        <p:spPr>
          <a:xfrm>
            <a:off x="2602600" y="1133875"/>
            <a:ext cx="17487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9" name="Google Shape;209;p29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9"/>
          <p:cNvSpPr txBox="1"/>
          <p:nvPr>
            <p:ph idx="16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ognition">
  <p:cSld name="CUSTOM_4">
    <p:bg>
      <p:bgPr>
        <a:solidFill>
          <a:schemeClr val="lt2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30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241" name="Google Shape;241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/>
        </p:txBody>
      </p:sp>
      <p:sp>
        <p:nvSpPr>
          <p:cNvPr id="247" name="Google Shape;24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1" name="Google Shape;25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42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42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42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42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42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42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6" name="Google Shape;266;p43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4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44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2" name="Google Shape;272;p44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3" name="Google Shape;273;p44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44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45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8" name="Google Shape;278;p45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9" name="Google Shape;279;p45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0" name="Google Shape;280;p4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45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45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45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46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7" name="Google Shape;287;p46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8" name="Google Shape;288;p46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9" name="Google Shape;289;p46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0" name="Google Shape;290;p46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46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46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46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46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47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1" name="Google Shape;301;p48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48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48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4" name="Google Shape;30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48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7" name="Google Shape;307;p48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0" name="Google Shape;310;p49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49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49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3" name="Google Shape;313;p49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49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5" name="Google Shape;31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49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8" name="Google Shape;318;p49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9" name="Google Shape;319;p49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51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51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51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51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51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51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51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51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51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51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95300" y="469900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784600" y="469900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ucid.app/lucidchart/80bef3f0-0e92-4f84-8d7e-b83df2222a8e/edit?invitationId=inv_4161351c-6494-4572-856f-f4dbda426bb5&amp;page=0_0#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ucid.app/lucidchart/80bef3f0-0e92-4f84-8d7e-b83df2222a8e/edit?invitationId=inv_4161351c-6494-4572-856f-f4dbda426bb5&amp;page=0_0#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>
            <p:ph type="title"/>
          </p:nvPr>
        </p:nvSpPr>
        <p:spPr>
          <a:xfrm>
            <a:off x="385650" y="1592438"/>
            <a:ext cx="83727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Products</a:t>
            </a:r>
            <a:endParaRPr/>
          </a:p>
        </p:txBody>
      </p:sp>
      <p:sp>
        <p:nvSpPr>
          <p:cNvPr id="340" name="Google Shape;340;p52"/>
          <p:cNvSpPr txBox="1"/>
          <p:nvPr>
            <p:ph idx="1" type="subTitle"/>
          </p:nvPr>
        </p:nvSpPr>
        <p:spPr>
          <a:xfrm>
            <a:off x="385650" y="2508913"/>
            <a:ext cx="83727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latin typeface="IBM Plex Serif Medium"/>
                <a:ea typeface="IBM Plex Serif Medium"/>
                <a:cs typeface="IBM Plex Serif Medium"/>
                <a:sym typeface="IBM Plex Serif Medium"/>
              </a:rPr>
              <a:t>Data Integration Spring 2025</a:t>
            </a:r>
            <a:endParaRPr>
              <a:latin typeface="IBM Plex Serif Medium"/>
              <a:ea typeface="IBM Plex Serif Medium"/>
              <a:cs typeface="IBM Plex Serif Medium"/>
              <a:sym typeface="IBM Plex Serif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IBM Plex Serif Medium"/>
              <a:ea typeface="IBM Plex Serif Medium"/>
              <a:cs typeface="IBM Plex Serif Medium"/>
              <a:sym typeface="IBM Plex Serif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erif Medium"/>
              <a:ea typeface="IBM Plex Serif Medium"/>
              <a:cs typeface="IBM Plex Serif Medium"/>
              <a:sym typeface="IBM Plex Serif Medium"/>
            </a:endParaRPr>
          </a:p>
        </p:txBody>
      </p:sp>
      <p:sp>
        <p:nvSpPr>
          <p:cNvPr id="341" name="Google Shape;341;p52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52"/>
          <p:cNvSpPr txBox="1"/>
          <p:nvPr/>
        </p:nvSpPr>
        <p:spPr>
          <a:xfrm>
            <a:off x="6424575" y="40226"/>
            <a:ext cx="240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Vincent Nguyen</a:t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1"/>
          <p:cNvSpPr txBox="1"/>
          <p:nvPr>
            <p:ph idx="7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61"/>
          <p:cNvSpPr txBox="1"/>
          <p:nvPr/>
        </p:nvSpPr>
        <p:spPr>
          <a:xfrm>
            <a:off x="0" y="514725"/>
            <a:ext cx="9053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Roadblock</a:t>
            </a:r>
            <a:endParaRPr sz="400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431" name="Google Shape;431;p61"/>
          <p:cNvSpPr txBox="1"/>
          <p:nvPr/>
        </p:nvSpPr>
        <p:spPr>
          <a:xfrm>
            <a:off x="1436400" y="1315125"/>
            <a:ext cx="618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432" name="Google Shape;43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50" y="1256800"/>
            <a:ext cx="8839204" cy="2891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3"/>
          <p:cNvSpPr txBox="1"/>
          <p:nvPr>
            <p:ph type="title"/>
          </p:nvPr>
        </p:nvSpPr>
        <p:spPr>
          <a:xfrm>
            <a:off x="390550" y="492700"/>
            <a:ext cx="3755400" cy="9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</a:t>
            </a:r>
            <a:endParaRPr/>
          </a:p>
        </p:txBody>
      </p:sp>
      <p:sp>
        <p:nvSpPr>
          <p:cNvPr id="348" name="Google Shape;348;p53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53"/>
          <p:cNvSpPr txBox="1"/>
          <p:nvPr/>
        </p:nvSpPr>
        <p:spPr>
          <a:xfrm>
            <a:off x="390550" y="1423775"/>
            <a:ext cx="2052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goal of the project is to analyze the Amazon Products and Reviews Data to understand consumer behavior and sentiment in online shopping.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50" name="Google Shape;35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600" y="4468994"/>
            <a:ext cx="7446924" cy="42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7006" y="3099726"/>
            <a:ext cx="6907569" cy="108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0099" y="1310626"/>
            <a:ext cx="5358451" cy="9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4"/>
          <p:cNvSpPr txBox="1"/>
          <p:nvPr>
            <p:ph idx="1" type="subTitle"/>
          </p:nvPr>
        </p:nvSpPr>
        <p:spPr>
          <a:xfrm>
            <a:off x="4217250" y="873788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Product Reviews</a:t>
            </a:r>
            <a:endParaRPr/>
          </a:p>
        </p:txBody>
      </p:sp>
      <p:sp>
        <p:nvSpPr>
          <p:cNvPr id="358" name="Google Shape;358;p54"/>
          <p:cNvSpPr txBox="1"/>
          <p:nvPr>
            <p:ph idx="2" type="subTitle"/>
          </p:nvPr>
        </p:nvSpPr>
        <p:spPr>
          <a:xfrm>
            <a:off x="6421725" y="873788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MetaData</a:t>
            </a:r>
            <a:endParaRPr/>
          </a:p>
        </p:txBody>
      </p:sp>
      <p:sp>
        <p:nvSpPr>
          <p:cNvPr id="359" name="Google Shape;359;p54"/>
          <p:cNvSpPr txBox="1"/>
          <p:nvPr>
            <p:ph idx="3" type="body"/>
          </p:nvPr>
        </p:nvSpPr>
        <p:spPr>
          <a:xfrm>
            <a:off x="4217250" y="1376900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McAuley-Lab (UCSD) /Amazon-Reviews-2023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571.54M reviews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4"/>
          <p:cNvSpPr txBox="1"/>
          <p:nvPr>
            <p:ph idx="4" type="body"/>
          </p:nvPr>
        </p:nvSpPr>
        <p:spPr>
          <a:xfrm>
            <a:off x="6421725" y="1376900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McAuley-Lab (UCSD) /Amazon-Reviews-2023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Richer Metadata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1" name="Google Shape;361;p54"/>
          <p:cNvSpPr txBox="1"/>
          <p:nvPr>
            <p:ph idx="5" type="subTitle"/>
          </p:nvPr>
        </p:nvSpPr>
        <p:spPr>
          <a:xfrm>
            <a:off x="4217250" y="2119763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Prime User</a:t>
            </a:r>
            <a:endParaRPr/>
          </a:p>
        </p:txBody>
      </p:sp>
      <p:sp>
        <p:nvSpPr>
          <p:cNvPr id="362" name="Google Shape;362;p54"/>
          <p:cNvSpPr txBox="1"/>
          <p:nvPr>
            <p:ph idx="6" type="subTitle"/>
          </p:nvPr>
        </p:nvSpPr>
        <p:spPr>
          <a:xfrm>
            <a:off x="6421725" y="2119763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Product Sales</a:t>
            </a:r>
            <a:endParaRPr/>
          </a:p>
        </p:txBody>
      </p:sp>
      <p:sp>
        <p:nvSpPr>
          <p:cNvPr id="363" name="Google Shape;363;p54"/>
          <p:cNvSpPr txBox="1"/>
          <p:nvPr>
            <p:ph idx="7" type="body"/>
          </p:nvPr>
        </p:nvSpPr>
        <p:spPr>
          <a:xfrm>
            <a:off x="4217250" y="2622875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Kaggle Dataset</a:t>
            </a:r>
            <a:endParaRPr/>
          </a:p>
        </p:txBody>
      </p:sp>
      <p:sp>
        <p:nvSpPr>
          <p:cNvPr id="364" name="Google Shape;364;p54"/>
          <p:cNvSpPr txBox="1"/>
          <p:nvPr>
            <p:ph idx="8" type="body"/>
          </p:nvPr>
        </p:nvSpPr>
        <p:spPr>
          <a:xfrm>
            <a:off x="6421725" y="2622875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Kaggle Dataset</a:t>
            </a:r>
            <a:endParaRPr/>
          </a:p>
        </p:txBody>
      </p:sp>
      <p:sp>
        <p:nvSpPr>
          <p:cNvPr id="365" name="Google Shape;365;p54"/>
          <p:cNvSpPr txBox="1"/>
          <p:nvPr>
            <p:ph idx="9" type="subTitle"/>
          </p:nvPr>
        </p:nvSpPr>
        <p:spPr>
          <a:xfrm>
            <a:off x="4217250" y="3365750"/>
            <a:ext cx="21483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MetaData 2</a:t>
            </a:r>
            <a:endParaRPr/>
          </a:p>
        </p:txBody>
      </p:sp>
      <p:sp>
        <p:nvSpPr>
          <p:cNvPr id="366" name="Google Shape;366;p54"/>
          <p:cNvSpPr txBox="1"/>
          <p:nvPr>
            <p:ph idx="13" type="subTitle"/>
          </p:nvPr>
        </p:nvSpPr>
        <p:spPr>
          <a:xfrm>
            <a:off x="6421725" y="3365738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Categories</a:t>
            </a:r>
            <a:endParaRPr/>
          </a:p>
        </p:txBody>
      </p:sp>
      <p:sp>
        <p:nvSpPr>
          <p:cNvPr id="367" name="Google Shape;367;p54"/>
          <p:cNvSpPr txBox="1"/>
          <p:nvPr>
            <p:ph idx="14" type="body"/>
          </p:nvPr>
        </p:nvSpPr>
        <p:spPr>
          <a:xfrm>
            <a:off x="4217250" y="3868850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Julian McAuley, UCSD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143.7 million reviews spanning May 1996 - July 2014.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8" name="Google Shape;368;p54"/>
          <p:cNvSpPr txBox="1"/>
          <p:nvPr>
            <p:ph idx="15" type="body"/>
          </p:nvPr>
        </p:nvSpPr>
        <p:spPr>
          <a:xfrm>
            <a:off x="6421725" y="3868850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Google search</a:t>
            </a:r>
            <a:endParaRPr/>
          </a:p>
        </p:txBody>
      </p:sp>
      <p:sp>
        <p:nvSpPr>
          <p:cNvPr id="369" name="Google Shape;369;p54"/>
          <p:cNvSpPr txBox="1"/>
          <p:nvPr>
            <p:ph type="title"/>
          </p:nvPr>
        </p:nvSpPr>
        <p:spPr>
          <a:xfrm>
            <a:off x="390550" y="2087700"/>
            <a:ext cx="3429900" cy="9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370" name="Google Shape;370;p54"/>
          <p:cNvSpPr txBox="1"/>
          <p:nvPr>
            <p:ph idx="16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5"/>
          <p:cNvSpPr txBox="1"/>
          <p:nvPr>
            <p:ph type="title"/>
          </p:nvPr>
        </p:nvSpPr>
        <p:spPr>
          <a:xfrm>
            <a:off x="385650" y="433825"/>
            <a:ext cx="8372700" cy="9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376" name="Google Shape;376;p55"/>
          <p:cNvSpPr txBox="1"/>
          <p:nvPr>
            <p:ph idx="1" type="subTitle"/>
          </p:nvPr>
        </p:nvSpPr>
        <p:spPr>
          <a:xfrm>
            <a:off x="255350" y="1401925"/>
            <a:ext cx="1987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Reviews</a:t>
            </a:r>
            <a:endParaRPr/>
          </a:p>
        </p:txBody>
      </p:sp>
      <p:sp>
        <p:nvSpPr>
          <p:cNvPr id="377" name="Google Shape;377;p55"/>
          <p:cNvSpPr txBox="1"/>
          <p:nvPr>
            <p:ph idx="2" type="subTitle"/>
          </p:nvPr>
        </p:nvSpPr>
        <p:spPr>
          <a:xfrm>
            <a:off x="2460225" y="1940925"/>
            <a:ext cx="1987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Meta Data</a:t>
            </a:r>
            <a:endParaRPr/>
          </a:p>
        </p:txBody>
      </p:sp>
      <p:sp>
        <p:nvSpPr>
          <p:cNvPr id="378" name="Google Shape;378;p55"/>
          <p:cNvSpPr txBox="1"/>
          <p:nvPr>
            <p:ph idx="3" type="subTitle"/>
          </p:nvPr>
        </p:nvSpPr>
        <p:spPr>
          <a:xfrm>
            <a:off x="5379575" y="1401925"/>
            <a:ext cx="1987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379" name="Google Shape;379;p55"/>
          <p:cNvSpPr txBox="1"/>
          <p:nvPr>
            <p:ph idx="4" type="subTitle"/>
          </p:nvPr>
        </p:nvSpPr>
        <p:spPr>
          <a:xfrm>
            <a:off x="7753050" y="1533200"/>
            <a:ext cx="1987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</a:t>
            </a:r>
            <a:endParaRPr/>
          </a:p>
        </p:txBody>
      </p:sp>
      <p:sp>
        <p:nvSpPr>
          <p:cNvPr id="380" name="Google Shape;380;p55"/>
          <p:cNvSpPr txBox="1"/>
          <p:nvPr>
            <p:ph idx="9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2" name="Google Shape;38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650" y="1940925"/>
            <a:ext cx="1987499" cy="3041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238" y="1802725"/>
            <a:ext cx="2146912" cy="281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8000" y="2324425"/>
            <a:ext cx="1871955" cy="28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388" y="1862425"/>
            <a:ext cx="2155425" cy="280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6"/>
          <p:cNvSpPr txBox="1"/>
          <p:nvPr>
            <p:ph idx="1" type="subTitle"/>
          </p:nvPr>
        </p:nvSpPr>
        <p:spPr>
          <a:xfrm>
            <a:off x="390550" y="1430263"/>
            <a:ext cx="83727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  <a:hlinkClick r:id="rId3"/>
              </a:rPr>
              <a:t>ERD</a:t>
            </a:r>
            <a:endParaRPr>
              <a:latin typeface="IBM Plex Serif Medium"/>
              <a:ea typeface="IBM Plex Serif Medium"/>
              <a:cs typeface="IBM Plex Serif Medium"/>
              <a:sym typeface="IBM Plex Serif Medium"/>
            </a:endParaRPr>
          </a:p>
        </p:txBody>
      </p:sp>
      <p:sp>
        <p:nvSpPr>
          <p:cNvPr id="391" name="Google Shape;391;p56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56"/>
          <p:cNvSpPr txBox="1"/>
          <p:nvPr/>
        </p:nvSpPr>
        <p:spPr>
          <a:xfrm>
            <a:off x="6424575" y="40226"/>
            <a:ext cx="24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393" name="Google Shape;39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200" y="433824"/>
            <a:ext cx="7688801" cy="446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5200" y="782812"/>
            <a:ext cx="1696150" cy="36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6"/>
          <p:cNvSpPr txBox="1"/>
          <p:nvPr/>
        </p:nvSpPr>
        <p:spPr>
          <a:xfrm>
            <a:off x="3367050" y="40226"/>
            <a:ext cx="24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ERD Version 3</a:t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7"/>
          <p:cNvSpPr txBox="1"/>
          <p:nvPr>
            <p:ph idx="1" type="subTitle"/>
          </p:nvPr>
        </p:nvSpPr>
        <p:spPr>
          <a:xfrm>
            <a:off x="390550" y="1430263"/>
            <a:ext cx="83727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  <a:hlinkClick r:id="rId3"/>
              </a:rPr>
              <a:t>ERD</a:t>
            </a:r>
            <a:endParaRPr>
              <a:latin typeface="IBM Plex Serif Medium"/>
              <a:ea typeface="IBM Plex Serif Medium"/>
              <a:cs typeface="IBM Plex Serif Medium"/>
              <a:sym typeface="IBM Plex Serif Medium"/>
            </a:endParaRPr>
          </a:p>
        </p:txBody>
      </p:sp>
      <p:sp>
        <p:nvSpPr>
          <p:cNvPr id="401" name="Google Shape;401;p57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57"/>
          <p:cNvSpPr txBox="1"/>
          <p:nvPr/>
        </p:nvSpPr>
        <p:spPr>
          <a:xfrm>
            <a:off x="6424575" y="40226"/>
            <a:ext cx="24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03" name="Google Shape;403;p57"/>
          <p:cNvSpPr txBox="1"/>
          <p:nvPr/>
        </p:nvSpPr>
        <p:spPr>
          <a:xfrm>
            <a:off x="3367050" y="40226"/>
            <a:ext cx="24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ERD Version 4</a:t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404" name="Google Shape;40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300" y="608850"/>
            <a:ext cx="6206926" cy="455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1502" y="608852"/>
            <a:ext cx="2409900" cy="4207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8"/>
          <p:cNvSpPr txBox="1"/>
          <p:nvPr>
            <p:ph type="title"/>
          </p:nvPr>
        </p:nvSpPr>
        <p:spPr>
          <a:xfrm>
            <a:off x="390550" y="513796"/>
            <a:ext cx="83727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Embeddings</a:t>
            </a:r>
            <a:endParaRPr sz="4000"/>
          </a:p>
        </p:txBody>
      </p:sp>
      <p:sp>
        <p:nvSpPr>
          <p:cNvPr id="411" name="Google Shape;411;p58"/>
          <p:cNvSpPr txBox="1"/>
          <p:nvPr>
            <p:ph idx="1" type="subTitle"/>
          </p:nvPr>
        </p:nvSpPr>
        <p:spPr>
          <a:xfrm>
            <a:off x="857250" y="1655375"/>
            <a:ext cx="73149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SemiBold"/>
                <a:ea typeface="Archivo SemiBold"/>
                <a:cs typeface="Archivo SemiBold"/>
                <a:sym typeface="Archivo SemiBold"/>
              </a:rPr>
              <a:t>Embeddings: converting the review text into an embedding vector (text-embedding-005 model), creating a feature that allows our ML models to understand the content and nuances of the reviews. This embedding became a key input for predicting sentiment or helpfulness.</a:t>
            </a:r>
            <a:endParaRPr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SemiBold"/>
                <a:ea typeface="Archivo SemiBold"/>
                <a:cs typeface="Archivo SemiBold"/>
                <a:sym typeface="Archivo SemiBold"/>
              </a:rPr>
              <a:t>Bert Model: While embeddings capture meaning related to sentiment, we also wanted a direct classification of each review as POSITIVE or NEGATIVE along with a confidence score. This requires a model, a pre-trained sentiment analysis model (distilbert), specifically trained for sentiment analysis.</a:t>
            </a:r>
            <a:endParaRPr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9"/>
          <p:cNvSpPr txBox="1"/>
          <p:nvPr>
            <p:ph idx="7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59"/>
          <p:cNvSpPr txBox="1"/>
          <p:nvPr/>
        </p:nvSpPr>
        <p:spPr>
          <a:xfrm>
            <a:off x="0" y="514725"/>
            <a:ext cx="9053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Goals</a:t>
            </a:r>
            <a:endParaRPr sz="400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418" name="Google Shape;418;p59"/>
          <p:cNvSpPr txBox="1"/>
          <p:nvPr/>
        </p:nvSpPr>
        <p:spPr>
          <a:xfrm>
            <a:off x="1436400" y="1315125"/>
            <a:ext cx="61803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Hypothesis:</a:t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1) How do Prime memberships affect review sentiment?</a:t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2) How does User demographics affect review sentiment?</a:t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Use Case:</a:t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    Stakeholder: Customer Retention Team</a:t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    Why it matters: If Amazon can identify behavior or review patterns linked to longer memberships, it can better predict churn, tailor loyalty strategies, or offer targeted perks to high-retention users.</a:t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0"/>
          <p:cNvSpPr txBox="1"/>
          <p:nvPr>
            <p:ph type="title"/>
          </p:nvPr>
        </p:nvSpPr>
        <p:spPr>
          <a:xfrm>
            <a:off x="390550" y="513796"/>
            <a:ext cx="83727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ML Models</a:t>
            </a:r>
            <a:endParaRPr sz="4000"/>
          </a:p>
        </p:txBody>
      </p:sp>
      <p:sp>
        <p:nvSpPr>
          <p:cNvPr id="424" name="Google Shape;424;p60"/>
          <p:cNvSpPr txBox="1"/>
          <p:nvPr>
            <p:ph idx="1" type="subTitle"/>
          </p:nvPr>
        </p:nvSpPr>
        <p:spPr>
          <a:xfrm>
            <a:off x="385650" y="1351702"/>
            <a:ext cx="8372700" cy="3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SemiBold"/>
                <a:ea typeface="Archivo SemiBold"/>
                <a:cs typeface="Archivo SemiBold"/>
                <a:sym typeface="Archivo SemiBold"/>
              </a:rPr>
              <a:t>Model 1 (rating </a:t>
            </a:r>
            <a:r>
              <a:rPr lang="en">
                <a:latin typeface="Archivo SemiBold"/>
                <a:ea typeface="Archivo SemiBold"/>
                <a:cs typeface="Archivo SemiBold"/>
                <a:sym typeface="Archivo SemiBold"/>
              </a:rPr>
              <a:t>vs membership_reg</a:t>
            </a:r>
            <a:r>
              <a:rPr lang="en">
                <a:latin typeface="Archivo SemiBold"/>
                <a:ea typeface="Archivo SemiBold"/>
                <a:cs typeface="Archivo SemiBold"/>
                <a:sym typeface="Archivo SemiBold"/>
              </a:rPr>
              <a:t>): It used rating as the target and included is_member as a feature, while crucially controlling for the review's content using embedding.</a:t>
            </a:r>
            <a:endParaRPr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SemiBold"/>
                <a:ea typeface="Archivo SemiBold"/>
                <a:cs typeface="Archivo SemiBold"/>
                <a:sym typeface="Archivo SemiBold"/>
              </a:rPr>
              <a:t>Model 2 (rating </a:t>
            </a:r>
            <a:r>
              <a:rPr lang="en">
                <a:latin typeface="Archivo SemiBold"/>
                <a:ea typeface="Archivo SemiBold"/>
                <a:cs typeface="Archivo SemiBold"/>
                <a:sym typeface="Archivo SemiBold"/>
              </a:rPr>
              <a:t>vs_age_reg</a:t>
            </a:r>
            <a:r>
              <a:rPr lang="en">
                <a:latin typeface="Archivo SemiBold"/>
                <a:ea typeface="Archivo SemiBold"/>
                <a:cs typeface="Archivo SemiBold"/>
                <a:sym typeface="Archivo SemiBold"/>
              </a:rPr>
              <a:t>) addressed one demographic aspect (age) by including user_age as a feature, controlling for embedding.</a:t>
            </a:r>
            <a:endParaRPr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SemiBold"/>
                <a:ea typeface="Archivo SemiBold"/>
                <a:cs typeface="Archivo SemiBold"/>
                <a:sym typeface="Archivo SemiBold"/>
              </a:rPr>
              <a:t>Model 3 (rating </a:t>
            </a:r>
            <a:r>
              <a:rPr lang="en">
                <a:latin typeface="Archivo SemiBold"/>
                <a:ea typeface="Archivo SemiBold"/>
                <a:cs typeface="Archivo SemiBold"/>
                <a:sym typeface="Archivo SemiBold"/>
              </a:rPr>
              <a:t>vs_member_userinfo_reg</a:t>
            </a:r>
            <a:r>
              <a:rPr lang="en">
                <a:latin typeface="Archivo SemiBold"/>
                <a:ea typeface="Archivo SemiBold"/>
                <a:cs typeface="Archivo SemiBold"/>
                <a:sym typeface="Archivo SemiBold"/>
              </a:rPr>
              <a:t>) tackled this more broadly by including various fields from User_Info like usage_frequency, engagement_metrics, feedback_ratings, devices_used, and customer_support_interactions. While not traditional demographics like location or income (which might not be available/used), these act as behavioral and profile characteristics.</a:t>
            </a:r>
            <a:endParaRPr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any Overview Presentation">
  <a:themeElements>
    <a:clrScheme name="Simple Light">
      <a:dk1>
        <a:srgbClr val="121212"/>
      </a:dk1>
      <a:lt1>
        <a:srgbClr val="FDF9E9"/>
      </a:lt1>
      <a:dk2>
        <a:srgbClr val="8C63A0"/>
      </a:dk2>
      <a:lt2>
        <a:srgbClr val="AA601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2121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