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67" r:id="rId6"/>
    <p:sldId id="258" r:id="rId7"/>
    <p:sldId id="259" r:id="rId8"/>
    <p:sldId id="263" r:id="rId9"/>
    <p:sldId id="260" r:id="rId10"/>
    <p:sldId id="262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5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11D6FE-2E44-4F1F-A648-C1712B73FC8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4B1E7-D75B-47E9-A7F2-160E6FFF1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3024D-73FF-492E-AC40-74BA28543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#UHD Learn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101C-772E-4858-BC65-FE727FB1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Andrew Truong, Daniel fabela, Eduardo rojas, hung ly, Sumanth pisipati</a:t>
            </a:r>
          </a:p>
        </p:txBody>
      </p:sp>
    </p:spTree>
    <p:extLst>
      <p:ext uri="{BB962C8B-B14F-4D97-AF65-F5344CB8AC3E}">
        <p14:creationId xmlns:p14="http://schemas.microsoft.com/office/powerpoint/2010/main" val="62484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86F0-D862-46ED-AF5F-A8529FF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4077F-E0FE-4BB0-9CF3-D1A5F7D896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0" y="2286000"/>
            <a:ext cx="6436900" cy="32751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8FD2F0-CBD2-4166-BA93-2A311A61F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1559817"/>
            <a:ext cx="6436900" cy="4441927"/>
          </a:xfrm>
        </p:spPr>
      </p:pic>
    </p:spTree>
    <p:extLst>
      <p:ext uri="{BB962C8B-B14F-4D97-AF65-F5344CB8AC3E}">
        <p14:creationId xmlns:p14="http://schemas.microsoft.com/office/powerpoint/2010/main" val="114295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C27-B8F7-4020-B3AF-B4F0E71D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1D393-2B35-4D74-AFA4-13DF0105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6"/>
          <a:stretch/>
        </p:blipFill>
        <p:spPr>
          <a:xfrm>
            <a:off x="615820" y="1846263"/>
            <a:ext cx="10058400" cy="4784380"/>
          </a:xfrm>
        </p:spPr>
      </p:pic>
    </p:spTree>
    <p:extLst>
      <p:ext uri="{BB962C8B-B14F-4D97-AF65-F5344CB8AC3E}">
        <p14:creationId xmlns:p14="http://schemas.microsoft.com/office/powerpoint/2010/main" val="212451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94E0-18AB-4196-B9BD-4128DE81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C11B-832D-4FFD-9580-310AD33F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Project coded in C# using Visual Studio Window Form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Used Microsoft SQL Server 2017 RDBMS for Database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GitHub for 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Slack for team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181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F4F7-DAE6-4EAC-8C07-0A5A8F48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7AE7-4734-4698-A46D-39A5495F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build a student information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tracks the details of the student: enrolled courses, progress, exam grades,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Instructors are administrators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Able to edit enrolled students grades, add courses taught, delete,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Students are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Able to view assignments, grades, enrolled courses,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EE5-9B4D-414F-BF79-647DA1B3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268A50-F08A-4229-AB7A-9DD696439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985246"/>
              </p:ext>
            </p:extLst>
          </p:nvPr>
        </p:nvGraphicFramePr>
        <p:xfrm>
          <a:off x="1420238" y="2081719"/>
          <a:ext cx="9153729" cy="3589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0925">
                  <a:extLst>
                    <a:ext uri="{9D8B030D-6E8A-4147-A177-3AD203B41FA5}">
                      <a16:colId xmlns:a16="http://schemas.microsoft.com/office/drawing/2014/main" val="2506638009"/>
                    </a:ext>
                  </a:extLst>
                </a:gridCol>
                <a:gridCol w="3050925">
                  <a:extLst>
                    <a:ext uri="{9D8B030D-6E8A-4147-A177-3AD203B41FA5}">
                      <a16:colId xmlns:a16="http://schemas.microsoft.com/office/drawing/2014/main" val="2110302338"/>
                    </a:ext>
                  </a:extLst>
                </a:gridCol>
                <a:gridCol w="3051879">
                  <a:extLst>
                    <a:ext uri="{9D8B030D-6E8A-4147-A177-3AD203B41FA5}">
                      <a16:colId xmlns:a16="http://schemas.microsoft.com/office/drawing/2014/main" val="1221325388"/>
                    </a:ext>
                  </a:extLst>
                </a:gridCol>
              </a:tblGrid>
              <a:tr h="2917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Deliverable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Dates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475276"/>
                  </a:ext>
                </a:extLst>
              </a:tr>
              <a:tr h="15093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 dirty="0">
                          <a:effectLst/>
                        </a:rPr>
                        <a:t>Software Project Management Plan (SPMP)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A complete formal project plan, including technical and managerial processes that will be implemented in the development and delivery of the system.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3/21/2019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781622"/>
                  </a:ext>
                </a:extLst>
              </a:tr>
              <a:tr h="90054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Requirement artifacts, analysis artifacts, and presentation of project’s progress.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UML Diagrams of use cases, class diagram, collaboration diagram, and sequence diagram.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3/21/2019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771589"/>
                  </a:ext>
                </a:extLst>
              </a:tr>
              <a:tr h="29172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Product Software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The executable code for the LMS.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4/28/2019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577605"/>
                  </a:ext>
                </a:extLst>
              </a:tr>
              <a:tr h="5961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Final Presentation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>
                          <a:effectLst/>
                        </a:rPr>
                        <a:t>A demonstration of the product software.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1330"/>
                        </a:spcAft>
                      </a:pPr>
                      <a:r>
                        <a:rPr lang="en-US" sz="1000" dirty="0">
                          <a:effectLst/>
                        </a:rPr>
                        <a:t>4/30/2019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6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9782-33F3-4E22-AE66-04A3F606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927E-C012-4C96-9E86-6B29EE73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B2932-3178-4E60-9EBD-A8BE562CBC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315" y="2001487"/>
            <a:ext cx="5973432" cy="413805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7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0335-9759-484F-96AC-2911DE83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6350B-F1BF-4751-9395-00DAB8995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2419350"/>
            <a:ext cx="9277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363-5E92-4B76-BDFE-8E4F8D50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AE5F3-8882-4F6F-B5F2-DE7432915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2727567" y="1737360"/>
            <a:ext cx="6797825" cy="4489222"/>
          </a:xfrm>
        </p:spPr>
      </p:pic>
    </p:spTree>
    <p:extLst>
      <p:ext uri="{BB962C8B-B14F-4D97-AF65-F5344CB8AC3E}">
        <p14:creationId xmlns:p14="http://schemas.microsoft.com/office/powerpoint/2010/main" val="66294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11F8-A102-4E6A-B826-003D3BE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B0A3-4A94-4AD4-BA59-5C98CBCE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05C-B806-4704-9DB9-A419661E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57943"/>
            <a:ext cx="3190875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B35FA-3E6D-462A-8974-D3841EF8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55" y="1845734"/>
            <a:ext cx="3057525" cy="284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3DA26-35B0-4B71-B302-F0C510E0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45734"/>
            <a:ext cx="459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ACC4-73B4-4B9B-9851-D10FF052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8B4CF-3241-428F-932A-25C28711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7156"/>
            <a:ext cx="6688827" cy="2493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8EBA3-FD66-4F15-AA37-0C6A73F5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65" y="2244885"/>
            <a:ext cx="3077273" cy="2787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9DA0-611E-40C9-B3D9-24CB06D0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27" y="2347465"/>
            <a:ext cx="2482738" cy="25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CB2-5AA0-4D0D-A82C-277C7966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96248-D27F-4A61-B263-EB1C7906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2463282" y="1800808"/>
            <a:ext cx="7087355" cy="4554504"/>
          </a:xfrm>
        </p:spPr>
      </p:pic>
    </p:spTree>
    <p:extLst>
      <p:ext uri="{BB962C8B-B14F-4D97-AF65-F5344CB8AC3E}">
        <p14:creationId xmlns:p14="http://schemas.microsoft.com/office/powerpoint/2010/main" val="26252483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215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Retrospect</vt:lpstr>
      <vt:lpstr>#UHD Learn  Learning Management System</vt:lpstr>
      <vt:lpstr>Requirements</vt:lpstr>
      <vt:lpstr>Schedule</vt:lpstr>
      <vt:lpstr>Life Cycle</vt:lpstr>
      <vt:lpstr>Team Organization</vt:lpstr>
      <vt:lpstr>UML Use Case Diagrams</vt:lpstr>
      <vt:lpstr>Analysis Workflow</vt:lpstr>
      <vt:lpstr>CRC Cards cont.</vt:lpstr>
      <vt:lpstr>Class Diagram</vt:lpstr>
      <vt:lpstr>Collaboration Diagram</vt:lpstr>
      <vt:lpstr>Sequence Diagram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Truong</dc:creator>
  <cp:lastModifiedBy>Andrew Truong</cp:lastModifiedBy>
  <cp:revision>21</cp:revision>
  <dcterms:created xsi:type="dcterms:W3CDTF">2019-03-21T02:05:14Z</dcterms:created>
  <dcterms:modified xsi:type="dcterms:W3CDTF">2019-04-25T16:45:28Z</dcterms:modified>
</cp:coreProperties>
</file>