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11D6FE-2E44-4F1F-A648-C1712B73FC8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024D-73FF-492E-AC40-74BA28543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UHD Learn ++</a:t>
            </a:r>
            <a:br>
              <a:rPr lang="en-US" dirty="0"/>
            </a:br>
            <a:r>
              <a:rPr lang="en-US" sz="6000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101C-772E-4858-BC65-FE727FB1F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Truong, Daniel </a:t>
            </a:r>
            <a:r>
              <a:rPr lang="en-US" dirty="0" err="1"/>
              <a:t>fabela</a:t>
            </a:r>
            <a:r>
              <a:rPr lang="en-US" dirty="0"/>
              <a:t>, Eduardo </a:t>
            </a:r>
            <a:r>
              <a:rPr lang="en-US" dirty="0" err="1"/>
              <a:t>rojas</a:t>
            </a:r>
            <a:r>
              <a:rPr lang="en-US" dirty="0"/>
              <a:t>, hung </a:t>
            </a:r>
            <a:r>
              <a:rPr lang="en-US" dirty="0" err="1"/>
              <a:t>ly</a:t>
            </a:r>
            <a:r>
              <a:rPr lang="en-US" dirty="0"/>
              <a:t>, Sumanth </a:t>
            </a:r>
            <a:r>
              <a:rPr lang="en-US" dirty="0" err="1"/>
              <a:t>pisipati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94E0-18AB-4196-B9BD-4128DE81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C11B-832D-4FFD-9580-310AD33F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Implementation of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Coding in Visual Studio using C# language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81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9782-33F3-4E22-AE66-04A3F60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927E-C012-4C96-9E86-6B29EE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B2932-3178-4E60-9EBD-A8BE562CB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315" y="2001487"/>
            <a:ext cx="5973432" cy="413805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7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F4F7-DAE6-4EAC-8C07-0A5A8F48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7AE7-4734-4698-A46D-39A5495F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student information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tracks the details of the student: enrolled courses, progress, exam grades,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Instructors are administrators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edit enrolled students grades, add courses taught, delete,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Students are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view assignments, grades, enrolled courses,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363-5E92-4B76-BDFE-8E4F8D50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AE5F3-8882-4F6F-B5F2-DE7432915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727567" y="1737360"/>
            <a:ext cx="6797825" cy="4489222"/>
          </a:xfrm>
        </p:spPr>
      </p:pic>
    </p:spTree>
    <p:extLst>
      <p:ext uri="{BB962C8B-B14F-4D97-AF65-F5344CB8AC3E}">
        <p14:creationId xmlns:p14="http://schemas.microsoft.com/office/powerpoint/2010/main" val="66294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1F8-A102-4E6A-B826-003D3BE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B0A3-4A94-4AD4-BA59-5C98CBCE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05C-B806-4704-9DB9-A419661E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7943"/>
            <a:ext cx="3190875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B35FA-3E6D-462A-8974-D3841EF8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5" y="1845734"/>
            <a:ext cx="3057525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3DA26-35B0-4B71-B302-F0C510E0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45734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ACC4-73B4-4B9B-9851-D10FF052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8B4CF-3241-428F-932A-25C28711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7156"/>
            <a:ext cx="6688827" cy="249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8EBA3-FD66-4F15-AA37-0C6A73F5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5" y="2244885"/>
            <a:ext cx="3077273" cy="2787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9DA0-611E-40C9-B3D9-24CB06D0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27" y="2347465"/>
            <a:ext cx="2482738" cy="2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CB2-5AA0-4D0D-A82C-277C7966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96248-D27F-4A61-B263-EB1C7906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463282" y="1800808"/>
            <a:ext cx="7087355" cy="4554504"/>
          </a:xfrm>
        </p:spPr>
      </p:pic>
    </p:spTree>
    <p:extLst>
      <p:ext uri="{BB962C8B-B14F-4D97-AF65-F5344CB8AC3E}">
        <p14:creationId xmlns:p14="http://schemas.microsoft.com/office/powerpoint/2010/main" val="26252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86F0-D862-46ED-AF5F-A8529FF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4077F-E0FE-4BB0-9CF3-D1A5F7D896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0" y="2286000"/>
            <a:ext cx="6436900" cy="32751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8FD2F0-CBD2-4166-BA93-2A311A61F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1559817"/>
            <a:ext cx="6436900" cy="4441927"/>
          </a:xfrm>
        </p:spPr>
      </p:pic>
    </p:spTree>
    <p:extLst>
      <p:ext uri="{BB962C8B-B14F-4D97-AF65-F5344CB8AC3E}">
        <p14:creationId xmlns:p14="http://schemas.microsoft.com/office/powerpoint/2010/main" val="114295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C27-B8F7-4020-B3AF-B4F0E71D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1D393-2B35-4D74-AFA4-13DF0105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6"/>
          <a:stretch/>
        </p:blipFill>
        <p:spPr>
          <a:xfrm>
            <a:off x="615820" y="1846263"/>
            <a:ext cx="10058400" cy="4784380"/>
          </a:xfrm>
        </p:spPr>
      </p:pic>
    </p:spTree>
    <p:extLst>
      <p:ext uri="{BB962C8B-B14F-4D97-AF65-F5344CB8AC3E}">
        <p14:creationId xmlns:p14="http://schemas.microsoft.com/office/powerpoint/2010/main" val="2124511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115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UHD Learn ++ Learning Management System</vt:lpstr>
      <vt:lpstr>Life Cycle</vt:lpstr>
      <vt:lpstr>Requirements</vt:lpstr>
      <vt:lpstr>UML Use Case Diagrams</vt:lpstr>
      <vt:lpstr>Analysis Workflow</vt:lpstr>
      <vt:lpstr>CRC Cards cont.</vt:lpstr>
      <vt:lpstr>Class Diagram</vt:lpstr>
      <vt:lpstr>Collaboration Diagram</vt:lpstr>
      <vt:lpstr>Sequence Diagram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Truong</dc:creator>
  <cp:lastModifiedBy>Andrew Truong</cp:lastModifiedBy>
  <cp:revision>16</cp:revision>
  <dcterms:created xsi:type="dcterms:W3CDTF">2019-03-21T02:05:14Z</dcterms:created>
  <dcterms:modified xsi:type="dcterms:W3CDTF">2019-03-21T05:20:04Z</dcterms:modified>
</cp:coreProperties>
</file>