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74484" y="1536920"/>
            <a:ext cx="7858126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– Little to no conflict. Everyone was helpful to each other when answering questions. All able to sync repositories and modify shared project.</a:t>
            </a:r>
            <a:endParaRPr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</a:rPr>
              <a:t>Idea input creation and providing resources to team.</a:t>
            </a:r>
            <a:endParaRPr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Carter –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conflict while working on project. Everyone worked well as a team and all discussions went smoothly, work was evenly distributed.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Repository organization.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Luke - </a:t>
            </a:r>
            <a:endParaRPr sz="1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4790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Time management, underestimating how much time it takes to complete a task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new tools/languages/frameworks so that everyone has an equal understanding of the project.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how to create “real time” updates for the multiplayer aspect with multiple users. Will require more research. </a:t>
            </a: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</a:t>
            </a:r>
            <a:r>
              <a:rPr lang="en-US" sz="1400" dirty="0">
                <a:solidFill>
                  <a:schemeClr val="dk1"/>
                </a:solidFill>
              </a:rPr>
              <a:t>Updating Task Board and Communication. Having more realistic tasks that can be completed within the time frame.</a:t>
            </a:r>
            <a:endParaRPr dirty="0"/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Walter – Communication relay. Better response time on tasks. 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Time management, starting tasks a lot earlier so we don’t do things last second.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Informing team of current task and task progress. Manage personal schedule to have more time for group meetups.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- </a:t>
            </a: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224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4</cp:revision>
  <dcterms:modified xsi:type="dcterms:W3CDTF">2019-03-12T21:03:57Z</dcterms:modified>
</cp:coreProperties>
</file>