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⚫"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4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640"/>
              <a:buNone/>
              <a:defRPr sz="2400" b="0">
                <a:solidFill>
                  <a:srgbClr val="B86EB8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68300" algn="l">
              <a:spcBef>
                <a:spcPts val="1600"/>
              </a:spcBef>
              <a:spcAft>
                <a:spcPts val="0"/>
              </a:spcAft>
              <a:buSzPts val="2200"/>
              <a:buChar char="⚫"/>
              <a:defRPr sz="2000"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6pPr>
            <a:lvl7pPr marL="3200400" lvl="6" indent="-340360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7pPr>
            <a:lvl8pPr marL="3657600" lvl="7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8pPr>
            <a:lvl9pPr marL="4114800" lvl="8" indent="-340359" algn="l">
              <a:spcBef>
                <a:spcPts val="320"/>
              </a:spcBef>
              <a:spcAft>
                <a:spcPts val="0"/>
              </a:spcAft>
              <a:buSzPts val="1760"/>
              <a:buChar char="⚫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2270" algn="l">
              <a:spcBef>
                <a:spcPts val="2000"/>
              </a:spcBef>
              <a:spcAft>
                <a:spcPts val="0"/>
              </a:spcAft>
              <a:buSzPts val="2420"/>
              <a:buChar char="⚫"/>
              <a:defRPr sz="2200"/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⚫"/>
              <a:defRPr sz="2000"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SzPts val="1980"/>
              <a:buChar char="⚫"/>
              <a:defRPr sz="1800"/>
            </a:lvl5pPr>
            <a:lvl6pPr marL="2743200" lvl="5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6pPr>
            <a:lvl7pPr marL="3200400" lvl="6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7pPr>
            <a:lvl8pPr marL="3657600" lvl="7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8pPr>
            <a:lvl9pPr marL="4114800" lvl="8" indent="-368300" algn="l">
              <a:spcBef>
                <a:spcPts val="400"/>
              </a:spcBef>
              <a:spcAft>
                <a:spcPts val="0"/>
              </a:spcAft>
              <a:buSzPts val="2200"/>
              <a:buChar char="⚫"/>
              <a:defRPr sz="20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98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9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9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7A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70B8"/>
              </a:buClr>
              <a:buSzPts val="2640"/>
              <a:buFont typeface="Noto Sans Symbols"/>
              <a:buChar char="⚫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2420"/>
              <a:buFont typeface="Noto Sans Symbols"/>
              <a:buChar char="⚫"/>
              <a:defRPr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Char char="⚫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70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⚫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t.wiki/wiki/Locutus_of_Bor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youtube.com/watch?v=toZH-2kw-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182880" y="1556825"/>
            <a:ext cx="8692895" cy="417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336549" algn="l" rtl="0">
              <a:spcBef>
                <a:spcPts val="0"/>
              </a:spcBef>
              <a:spcAft>
                <a:spcPts val="0"/>
              </a:spcAft>
              <a:buClr>
                <a:srgbClr val="4D264D"/>
              </a:buClr>
              <a:buSzPts val="1980"/>
              <a:buFont typeface="Noto Sans Symbols"/>
              <a:buChar char="⚫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968375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planned accordingly.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 down tasks into more manageable tasks.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had a better understanding of the project</a:t>
            </a:r>
          </a:p>
          <a:p>
            <a:pPr marL="914400" indent="-285750">
              <a:buClr>
                <a:srgbClr val="B870B8"/>
              </a:buClr>
              <a:buSzPts val="176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Zenhub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was updated consistently</a:t>
            </a:r>
            <a:endParaRPr lang="en-US" dirty="0"/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Walte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 – 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Carter – Sprint was beneficial because allowed for us to have a better understanding of our web application.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– We were able to grasp a better understanding of how our server interacts with the clients.</a:t>
            </a:r>
          </a:p>
          <a:p>
            <a:pPr marL="968375" lvl="2" indent="-282575">
              <a:spcBef>
                <a:spcPts val="1200"/>
              </a:spcBef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Elvin – </a:t>
            </a:r>
            <a:endParaRPr dirty="0"/>
          </a:p>
          <a:p>
            <a:pPr marL="968375" marR="0" lvl="2" indent="-2825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760"/>
              <a:buFont typeface="Noto Sans Symbols"/>
              <a:buChar char="⚫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Luke – </a:t>
            </a:r>
            <a:endParaRPr sz="16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38759" algn="l" rtl="0">
              <a:spcBef>
                <a:spcPts val="1200"/>
              </a:spcBef>
              <a:spcAft>
                <a:spcPts val="0"/>
              </a:spcAft>
              <a:buClr>
                <a:srgbClr val="4D264D"/>
              </a:buClr>
              <a:buSzPts val="1540"/>
              <a:buFont typeface="Noto Sans Symbols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8375" marR="0" lvl="2" indent="-142875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2200"/>
              <a:buFont typeface="Noto Sans Symbols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9250" marR="0" lvl="0" indent="-265430" algn="l" rtl="0">
              <a:spcBef>
                <a:spcPts val="1200"/>
              </a:spcBef>
              <a:spcAft>
                <a:spcPts val="0"/>
              </a:spcAft>
              <a:buClr>
                <a:srgbClr val="B870B8"/>
              </a:buClr>
              <a:buSzPts val="1320"/>
              <a:buFont typeface="Noto Sans Symbols"/>
              <a:buNone/>
            </a:pPr>
            <a:endParaRPr sz="1200" b="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30B1A0-8C07-4AE0-B274-BD5E1C4C4105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B150DC-5159-4F4F-AB5D-4FDF3BB38E81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E11299-5B40-4022-A853-8310BD6E7CEF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9897E8-86C6-4805-A400-29D09FF8DF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DCBE6F-60E1-4D00-9C05-AB9818D07D05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D695188-9BC8-42C7-8413-3F64EFCA09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413BC85-02E5-4DCE-A8E2-C5F84AA2B7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1B49D1-D408-41ED-A3E3-E2980878C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463C672-EB99-4813-B6D0-E2CAB97F1387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3FE551AF-906E-4E88-8E17-15595CE3A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482AEC0-7A7D-4B66-9545-FBB07D86EEC4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1195C0B-F287-4D06-81B6-46886897AB4A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73BD2-4952-4EAD-AB4D-EFBAF26E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07975" y="1530719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Might Be Impeding Us from Performing Better?</a:t>
            </a:r>
            <a:endParaRPr dirty="0"/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Lack of time due to other responsibilities. </a:t>
            </a:r>
          </a:p>
          <a:p>
            <a:pPr marL="968375" lvl="2" indent="-282575">
              <a:spcBef>
                <a:spcPts val="1200"/>
              </a:spcBef>
            </a:pPr>
            <a:r>
              <a:rPr lang="en-US" sz="1800" dirty="0">
                <a:solidFill>
                  <a:schemeClr val="dk1"/>
                </a:solidFill>
              </a:rPr>
              <a:t>Difficulty meeting up with group due to each other's schedules</a:t>
            </a:r>
          </a:p>
          <a:p>
            <a:pPr marL="968375" lvl="2" indent="-282575">
              <a:spcBef>
                <a:spcPts val="1200"/>
              </a:spcBef>
            </a:pPr>
            <a:endParaRPr dirty="0"/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968375" lvl="2" indent="-156844" algn="l" rtl="0">
              <a:spcBef>
                <a:spcPts val="1200"/>
              </a:spcBef>
              <a:spcAft>
                <a:spcPts val="0"/>
              </a:spcAft>
              <a:buSzPts val="1980"/>
              <a:buNone/>
            </a:pPr>
            <a:endParaRPr sz="1800" dirty="0"/>
          </a:p>
          <a:p>
            <a:pPr marL="685800" lvl="1" indent="-224790" algn="l" rtl="0">
              <a:spcBef>
                <a:spcPts val="1200"/>
              </a:spcBef>
              <a:spcAft>
                <a:spcPts val="0"/>
              </a:spcAft>
              <a:buSzPts val="1760"/>
              <a:buNone/>
            </a:pP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ACA61-6918-4050-B0D6-B1EBF1498D38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6AD0B0-9D7D-474A-9DCD-1254A9B854B6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AF4129-171C-4B32-AE60-E2923A4C6D57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E9906DE-0163-438B-8C4B-6AA0E060C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60C56A-79AC-4B16-8404-F8966206B831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D12A3E4-8062-4C41-986B-3B931C5602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D7B8515-1257-494A-964A-F4BF20FEC8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6D0D584-6B30-4DBC-A260-6E2AC70DDF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526EECA-9701-43DE-B4D7-38C0C65C762E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116A6C4-CD5D-48CF-B090-76B6DFF0C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B007971-91BC-4935-9C37-2CB8C9F07CAD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1D59E4A-6F07-48AC-87DE-C8A32D2B1DAD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A246887-0F6F-40AB-98BA-5477632E8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77000">
              <a:srgbClr val="F2F2F2"/>
            </a:gs>
            <a:gs pos="100000">
              <a:srgbClr val="002060"/>
            </a:gs>
          </a:gsLst>
          <a:lin ang="5400000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97847" y="1667251"/>
            <a:ext cx="8042275" cy="57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336549" algn="l" rtl="0">
              <a:spcBef>
                <a:spcPts val="0"/>
              </a:spcBef>
              <a:spcAft>
                <a:spcPts val="0"/>
              </a:spcAft>
              <a:buSzPts val="1980"/>
              <a:buChar char="⚫"/>
            </a:pPr>
            <a:r>
              <a:rPr lang="en-US" sz="1800" b="1" dirty="0">
                <a:solidFill>
                  <a:schemeClr val="dk1"/>
                </a:solidFill>
              </a:rPr>
              <a:t>What Can We do to Improve</a:t>
            </a:r>
            <a:r>
              <a:rPr lang="en-US" sz="1600" dirty="0">
                <a:solidFill>
                  <a:schemeClr val="dk1"/>
                </a:solidFill>
              </a:rPr>
              <a:t>?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TEAM – More communication between the whole team.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Walter –</a:t>
            </a:r>
          </a:p>
          <a:p>
            <a:pPr marL="968375" lvl="2" indent="-282575">
              <a:spcBef>
                <a:spcPts val="1200"/>
              </a:spcBef>
              <a:buSzPts val="1760"/>
            </a:pPr>
            <a:r>
              <a:rPr lang="en-US" sz="1600" dirty="0">
                <a:solidFill>
                  <a:schemeClr val="dk1"/>
                </a:solidFill>
              </a:rPr>
              <a:t>Carter – More group meetups/group chat sessions to discuss issues.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Daniel – Better time management and communicating availability.</a:t>
            </a:r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Elvin – </a:t>
            </a:r>
            <a:endParaRPr dirty="0"/>
          </a:p>
          <a:p>
            <a:pPr marL="968375" lvl="2" indent="-282575" algn="l" rtl="0">
              <a:spcBef>
                <a:spcPts val="1200"/>
              </a:spcBef>
              <a:spcAft>
                <a:spcPts val="0"/>
              </a:spcAft>
              <a:buSzPts val="1760"/>
              <a:buChar char="⚫"/>
            </a:pPr>
            <a:r>
              <a:rPr lang="en-US" sz="1600" dirty="0">
                <a:solidFill>
                  <a:schemeClr val="dk1"/>
                </a:solidFill>
              </a:rPr>
              <a:t>Luke – </a:t>
            </a:r>
            <a:endParaRPr sz="1600" dirty="0"/>
          </a:p>
          <a:p>
            <a:pPr marL="685800" lvl="1" indent="-238759" algn="l" rtl="0">
              <a:spcBef>
                <a:spcPts val="1200"/>
              </a:spcBef>
              <a:spcAft>
                <a:spcPts val="0"/>
              </a:spcAft>
              <a:buSzPts val="1540"/>
              <a:buNone/>
            </a:pPr>
            <a:endParaRPr sz="1400" dirty="0"/>
          </a:p>
          <a:p>
            <a:pPr marL="968375" lvl="2" indent="-142875" algn="l" rtl="0"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9250" lvl="0" indent="-265430" algn="l" rtl="0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endParaRPr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1D027F-DC51-441A-8282-771D429712C7}"/>
              </a:ext>
            </a:extLst>
          </p:cNvPr>
          <p:cNvGrpSpPr/>
          <p:nvPr/>
        </p:nvGrpSpPr>
        <p:grpSpPr>
          <a:xfrm>
            <a:off x="2844800" y="231995"/>
            <a:ext cx="3162300" cy="1181100"/>
            <a:chOff x="2730500" y="165100"/>
            <a:chExt cx="3162300" cy="11811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8D2DF4-93E6-467F-A6FB-8802BDB0697C}"/>
                </a:ext>
              </a:extLst>
            </p:cNvPr>
            <p:cNvSpPr/>
            <p:nvPr/>
          </p:nvSpPr>
          <p:spPr>
            <a:xfrm>
              <a:off x="2730500" y="165100"/>
              <a:ext cx="31623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0D7C07-B0EA-4A3E-AF0E-37311B3BDD13}"/>
                </a:ext>
              </a:extLst>
            </p:cNvPr>
            <p:cNvGrpSpPr/>
            <p:nvPr/>
          </p:nvGrpSpPr>
          <p:grpSpPr>
            <a:xfrm>
              <a:off x="3008671" y="246627"/>
              <a:ext cx="2515829" cy="1035161"/>
              <a:chOff x="2116143" y="4367558"/>
              <a:chExt cx="2980616" cy="122640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52743C1-F896-49EB-A0AC-E87C131E7E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t="13956" b="12896"/>
              <a:stretch/>
            </p:blipFill>
            <p:spPr>
              <a:xfrm>
                <a:off x="2116143" y="4367558"/>
                <a:ext cx="2980616" cy="1226402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1329761-9405-4275-8CFF-D8D953F1699D}"/>
                  </a:ext>
                </a:extLst>
              </p:cNvPr>
              <p:cNvSpPr/>
              <p:nvPr/>
            </p:nvSpPr>
            <p:spPr>
              <a:xfrm>
                <a:off x="2418787" y="4666159"/>
                <a:ext cx="1254121" cy="629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048B8F0-4789-4322-8BCF-5D75764247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64215" t="31860" r="28230" b="28656"/>
              <a:stretch/>
            </p:blipFill>
            <p:spPr>
              <a:xfrm>
                <a:off x="2958066" y="4665763"/>
                <a:ext cx="225166" cy="66198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0C84768-9AC1-47A1-A487-6932781560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55600" t="32988" r="35973" b="29484"/>
              <a:stretch/>
            </p:blipFill>
            <p:spPr>
              <a:xfrm>
                <a:off x="2426109" y="4687423"/>
                <a:ext cx="251188" cy="62919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92555A9-E2BB-4B95-A9BF-2026190A1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 l="43981" t="31391" r="47231" b="26711"/>
              <a:stretch/>
            </p:blipFill>
            <p:spPr>
              <a:xfrm>
                <a:off x="2688376" y="4666159"/>
                <a:ext cx="261937" cy="702469"/>
              </a:xfrm>
              <a:prstGeom prst="rect">
                <a:avLst/>
              </a:prstGeom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A38D0E7-3FA2-434D-BABB-8FADFC6339DA}"/>
                  </a:ext>
                </a:extLst>
              </p:cNvPr>
              <p:cNvGrpSpPr/>
              <p:nvPr/>
            </p:nvGrpSpPr>
            <p:grpSpPr>
              <a:xfrm>
                <a:off x="3227068" y="4672424"/>
                <a:ext cx="235923" cy="616669"/>
                <a:chOff x="1352280" y="4672424"/>
                <a:chExt cx="235923" cy="61666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408AA76-E267-4B85-961F-1C9C18AE8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  <a:srcRect l="71867" t="32144" r="20463" b="31076"/>
                <a:stretch/>
              </p:blipFill>
              <p:spPr>
                <a:xfrm>
                  <a:off x="1352280" y="4672424"/>
                  <a:ext cx="228601" cy="616669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204F49A-B195-4102-BAE4-EA035BC81E88}"/>
                    </a:ext>
                  </a:extLst>
                </p:cNvPr>
                <p:cNvSpPr/>
                <p:nvPr/>
              </p:nvSpPr>
              <p:spPr>
                <a:xfrm>
                  <a:off x="1488806" y="4862165"/>
                  <a:ext cx="99397" cy="1829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4C87FDE-DEA0-4F02-BF5D-6C4306F18DAB}"/>
                    </a:ext>
                  </a:extLst>
                </p:cNvPr>
                <p:cNvSpPr/>
                <p:nvPr/>
              </p:nvSpPr>
              <p:spPr>
                <a:xfrm>
                  <a:off x="1463677" y="5076826"/>
                  <a:ext cx="60324" cy="9842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91A4E-02FA-4A94-89FD-4E5B2325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245437" y="688860"/>
              <a:ext cx="627807" cy="592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Breeze">
  <a:themeElements>
    <a:clrScheme name="Custom 1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3026F6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149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Noto Sans Symbols</vt:lpstr>
      <vt:lpstr>Breeze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Borgs Bros</dc:title>
  <cp:lastModifiedBy>Lopez, Daniel A</cp:lastModifiedBy>
  <cp:revision>10</cp:revision>
  <dcterms:modified xsi:type="dcterms:W3CDTF">2019-04-09T21:33:41Z</dcterms:modified>
</cp:coreProperties>
</file>