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US"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1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2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3</a:t>
            </a: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Carter –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Better time management and communicating availability.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</a:t>
            </a: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8</cp:revision>
  <dcterms:modified xsi:type="dcterms:W3CDTF">2019-04-09T19:33:18Z</dcterms:modified>
</cp:coreProperties>
</file>