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 rot="5400000">
            <a:off x="2398713" y="-249237"/>
            <a:ext cx="4343400" cy="804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227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20"/>
              <a:buChar char="⚫"/>
              <a:defRPr sz="2200"/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⚫"/>
              <a:defRPr sz="2000"/>
            </a:lvl2pPr>
            <a:lvl3pPr marL="1371600" lvl="2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6pPr>
            <a:lvl7pPr marL="3200400" lvl="6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7pPr>
            <a:lvl8pPr marL="3657600" lvl="7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8pPr>
            <a:lvl9pPr marL="4114800" lvl="8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9624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Char char="⚫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22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420"/>
              <a:buFont typeface="Noto Sans Symbols"/>
              <a:buChar char="⚫"/>
              <a:defRPr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32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32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32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32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/>
        </p:nvSpPr>
        <p:spPr>
          <a:xfrm>
            <a:off x="182880" y="1556825"/>
            <a:ext cx="8692895" cy="417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336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68375" marR="0" lvl="0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 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made many improvements to our project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had a better understanding of each other's skills</a:t>
            </a:r>
            <a:endParaRPr dirty="0"/>
          </a:p>
          <a:p>
            <a:pPr marL="914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more comfortable working together as a team</a:t>
            </a:r>
            <a:endParaRPr dirty="0"/>
          </a:p>
          <a:p>
            <a:pPr marL="9144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the branch features to share our work and avoid overwriting changes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68375" marR="0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Walter –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improve our project by establishing direct things we needs to change or learn for this sprint.</a:t>
            </a:r>
            <a:endParaRPr dirty="0"/>
          </a:p>
          <a:p>
            <a:pPr marL="968375" marR="0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Carter –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learn about difficult subjects quickly and efficiently. Were able to communicate and break the program up into manageable parts.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8375" marR="0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– We were able to organize and separate the code so that we can see and work on separate files.</a:t>
            </a:r>
            <a:endParaRPr dirty="0"/>
          </a:p>
          <a:p>
            <a:pPr marL="968375" marR="0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Elvin –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make the app more visually appealing and more user friendly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68375" marR="0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Luke – TODO</a:t>
            </a:r>
            <a:endParaRPr sz="1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3875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540"/>
              <a:buFont typeface="Noto Sans Symbols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8375" marR="0" lvl="2" indent="-1428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marR="0" lvl="0" indent="-26543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320"/>
              <a:buFont typeface="Noto Sans Symbols"/>
              <a:buNone/>
            </a:pP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61" name="Google Shape;61;p15"/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" name="Google Shape;62;p15"/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63" name="Google Shape;63;p15"/>
              <p:cNvPicPr preferRelativeResize="0"/>
              <p:nvPr/>
            </p:nvPicPr>
            <p:blipFill rotWithShape="1">
              <a:blip r:embed="rId3">
                <a:alphaModFix/>
              </a:blip>
              <a:srcRect t="13955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" name="Google Shape;64;p15"/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5" name="Google Shape;65;p15"/>
              <p:cNvPicPr preferRelativeResize="0"/>
              <p:nvPr/>
            </p:nvPicPr>
            <p:blipFill rotWithShape="1">
              <a:blip r:embed="rId3">
                <a:alphaModFix/>
              </a:blip>
              <a:srcRect l="64214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Google Shape;66;p15"/>
              <p:cNvPicPr preferRelativeResize="0"/>
              <p:nvPr/>
            </p:nvPicPr>
            <p:blipFill rotWithShape="1">
              <a:blip r:embed="rId3">
                <a:alphaModFix/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" name="Google Shape;67;p15"/>
              <p:cNvPicPr preferRelativeResize="0"/>
              <p:nvPr/>
            </p:nvPicPr>
            <p:blipFill rotWithShape="1">
              <a:blip r:embed="rId3">
                <a:alphaModFix/>
              </a:blip>
              <a:srcRect l="43981" t="31391" r="47230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8" name="Google Shape;68;p15"/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69" name="Google Shape;69;p1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71866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0" name="Google Shape;70;p15"/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72" name="Google Shape;72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45437" y="688860"/>
              <a:ext cx="627807" cy="5929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07975" y="1530719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Might Be Impeding Us from Performing Better?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Limited time to work on project and with team due to busy schedules.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Some tasks required a lot of knowledge and research on the subject before progressing</a:t>
            </a:r>
            <a:endParaRPr sz="1800" dirty="0">
              <a:solidFill>
                <a:schemeClr val="dk1"/>
              </a:solidFill>
            </a:endParaRPr>
          </a:p>
          <a:p>
            <a:pPr marL="968375" lvl="2" indent="-27114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To many different languages and interconnecting process’s </a:t>
            </a:r>
          </a:p>
          <a:p>
            <a:pPr marL="968375" lvl="2" indent="-27114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</a:pPr>
            <a:r>
              <a:rPr lang="en-US" sz="1800" dirty="0">
                <a:solidFill>
                  <a:schemeClr val="dk1"/>
                </a:solidFill>
              </a:rPr>
              <a:t>Being able to communicate when we lost or on what to do.</a:t>
            </a:r>
            <a:endParaRPr sz="1800" dirty="0">
              <a:solidFill>
                <a:schemeClr val="dk1"/>
              </a:solidFill>
            </a:endParaRPr>
          </a:p>
          <a:p>
            <a:pPr marL="811530" lvl="2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dirty="0"/>
          </a:p>
          <a:p>
            <a:pPr marL="968375" lvl="2" indent="-15684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/>
          </a:p>
          <a:p>
            <a:pPr marL="685800" lvl="1" indent="-22479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None/>
            </a:pPr>
            <a:endParaRPr sz="1600" dirty="0"/>
          </a:p>
          <a:p>
            <a:pPr marL="685800" lvl="1" indent="-23875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78" name="Google Shape;78;p16"/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79" name="Google Shape;79;p16"/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16"/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81" name="Google Shape;81;p16"/>
              <p:cNvPicPr preferRelativeResize="0"/>
              <p:nvPr/>
            </p:nvPicPr>
            <p:blipFill rotWithShape="1">
              <a:blip r:embed="rId3">
                <a:alphaModFix/>
              </a:blip>
              <a:srcRect t="13955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" name="Google Shape;82;p16"/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3" name="Google Shape;83;p16"/>
              <p:cNvPicPr preferRelativeResize="0"/>
              <p:nvPr/>
            </p:nvPicPr>
            <p:blipFill rotWithShape="1">
              <a:blip r:embed="rId3">
                <a:alphaModFix/>
              </a:blip>
              <a:srcRect l="64214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16"/>
              <p:cNvPicPr preferRelativeResize="0"/>
              <p:nvPr/>
            </p:nvPicPr>
            <p:blipFill rotWithShape="1">
              <a:blip r:embed="rId3">
                <a:alphaModFix/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16"/>
              <p:cNvPicPr preferRelativeResize="0"/>
              <p:nvPr/>
            </p:nvPicPr>
            <p:blipFill rotWithShape="1">
              <a:blip r:embed="rId3">
                <a:alphaModFix/>
              </a:blip>
              <a:srcRect l="43981" t="31391" r="47230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6" name="Google Shape;86;p16"/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87" name="Google Shape;87;p1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71866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8" name="Google Shape;88;p16"/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6"/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90" name="Google Shape;90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45437" y="688860"/>
              <a:ext cx="627807" cy="5929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97847" y="1667251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Can We do to Improve</a:t>
            </a:r>
            <a:r>
              <a:rPr lang="en-US" sz="1600" dirty="0">
                <a:solidFill>
                  <a:schemeClr val="dk1"/>
                </a:solidFill>
              </a:rPr>
              <a:t>?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TEAM – Helping each other when one of us is struggling.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Walter –  Making sure everyone is on the same page and is able to test their code without overriding each others work.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Carter – reaching out to teammates more when one is struggling through difficult parts of projects, letting each other know if were having trouble. 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Daniel – More group meetings to keep each other on the same path. (Ex. Three 1 hour meetings / week)</a:t>
            </a:r>
            <a:endParaRPr dirty="0"/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Elvin – Continue to offer help on difficult tasks and improve team communication via slack </a:t>
            </a:r>
            <a:r>
              <a:rPr lang="en-US" sz="1600">
                <a:solidFill>
                  <a:schemeClr val="dk1"/>
                </a:solidFill>
              </a:rPr>
              <a:t>and text</a:t>
            </a:r>
            <a:endParaRPr sz="1600" dirty="0">
              <a:solidFill>
                <a:schemeClr val="dk1"/>
              </a:solidFill>
            </a:endParaRPr>
          </a:p>
          <a:p>
            <a:pPr marL="968375" lvl="2" indent="-282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Luke – TODO</a:t>
            </a:r>
            <a:endParaRPr sz="1600" dirty="0"/>
          </a:p>
          <a:p>
            <a:pPr marL="685800" lvl="1" indent="-23875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97" name="Google Shape;97;p17"/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" name="Google Shape;98;p17"/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99" name="Google Shape;99;p17"/>
              <p:cNvPicPr preferRelativeResize="0"/>
              <p:nvPr/>
            </p:nvPicPr>
            <p:blipFill rotWithShape="1">
              <a:blip r:embed="rId3">
                <a:alphaModFix/>
              </a:blip>
              <a:srcRect t="13955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" name="Google Shape;100;p17"/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1" name="Google Shape;101;p17"/>
              <p:cNvPicPr preferRelativeResize="0"/>
              <p:nvPr/>
            </p:nvPicPr>
            <p:blipFill rotWithShape="1">
              <a:blip r:embed="rId3">
                <a:alphaModFix/>
              </a:blip>
              <a:srcRect l="64214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17"/>
              <p:cNvPicPr preferRelativeResize="0"/>
              <p:nvPr/>
            </p:nvPicPr>
            <p:blipFill rotWithShape="1">
              <a:blip r:embed="rId3">
                <a:alphaModFix/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17"/>
              <p:cNvPicPr preferRelativeResize="0"/>
              <p:nvPr/>
            </p:nvPicPr>
            <p:blipFill rotWithShape="1">
              <a:blip r:embed="rId3">
                <a:alphaModFix/>
              </a:blip>
              <a:srcRect l="43981" t="31391" r="47230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4" name="Google Shape;104;p17"/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105" name="Google Shape;105;p1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71866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6" name="Google Shape;106;p17"/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17"/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108" name="Google Shape;108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45437" y="688860"/>
              <a:ext cx="627807" cy="5929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Custom 1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308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Noto Sans Symbols</vt:lpstr>
      <vt:lpstr>Breeze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Cruz, Elvin</cp:lastModifiedBy>
  <cp:revision>2</cp:revision>
  <dcterms:modified xsi:type="dcterms:W3CDTF">2019-05-02T04:51:32Z</dcterms:modified>
</cp:coreProperties>
</file>