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8375" marR="0" lvl="0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made many improvements to our project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had a better understanding of each other's skills</a:t>
            </a:r>
            <a:endParaRPr dirty="0"/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more comfortable working together as a team</a:t>
            </a:r>
            <a:endParaRPr dirty="0"/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the branch features to share our work and avoid overwriting changes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Walter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improve our project by establishing direct things we needs to change or learn for this sprint.</a:t>
            </a:r>
            <a:endParaRPr dirty="0"/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learn about difficult subjects quickly and efficiently. Were able to communicate and break the program up into manageable parts.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We were able to organize and separate the code so that we can see and work on separate files.</a:t>
            </a:r>
            <a:endParaRPr dirty="0"/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TODO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TODO</a:t>
            </a: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61" name="Google Shape;61;p15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15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63" name="Google Shape;63;p15"/>
              <p:cNvPicPr preferRelativeResize="0"/>
              <p:nvPr/>
            </p:nvPicPr>
            <p:blipFill rotWithShape="1">
              <a:blip r:embed="rId3">
                <a:alphaModFix/>
              </a:blip>
              <a:srcRect t="13955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" name="Google Shape;64;p15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5" name="Google Shape;65;p15"/>
              <p:cNvPicPr preferRelativeResize="0"/>
              <p:nvPr/>
            </p:nvPicPr>
            <p:blipFill rotWithShape="1">
              <a:blip r:embed="rId3">
                <a:alphaModFix/>
              </a:blip>
              <a:srcRect l="64214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5"/>
              <p:cNvPicPr preferRelativeResize="0"/>
              <p:nvPr/>
            </p:nvPicPr>
            <p:blipFill rotWithShape="1">
              <a:blip r:embed="rId3">
                <a:alphaModFix/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15"/>
              <p:cNvPicPr preferRelativeResize="0"/>
              <p:nvPr/>
            </p:nvPicPr>
            <p:blipFill rotWithShape="1">
              <a:blip r:embed="rId3">
                <a:alphaModFix/>
              </a:blip>
              <a:srcRect l="43981" t="31391" r="47230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8" name="Google Shape;68;p15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69" name="Google Shape;69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71866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" name="Google Shape;70;p15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72" name="Google Shape;72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Limited time to work on project and with team due to busy schedules.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Some tasks required a lot of knowledge and research on the subject before progressing</a:t>
            </a:r>
            <a:endParaRPr sz="1800" dirty="0">
              <a:solidFill>
                <a:schemeClr val="dk1"/>
              </a:solidFill>
            </a:endParaRPr>
          </a:p>
          <a:p>
            <a:pPr marL="968375" lvl="2" indent="-2711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To many different languages and interconnecting process’s </a:t>
            </a:r>
          </a:p>
          <a:p>
            <a:pPr marL="968375" lvl="2" indent="-2711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Being able to communicate when we lost or on what to do.</a:t>
            </a:r>
            <a:endParaRPr sz="1800" dirty="0">
              <a:solidFill>
                <a:schemeClr val="dk1"/>
              </a:solidFill>
            </a:endParaRPr>
          </a:p>
          <a:p>
            <a:pPr marL="811530" lvl="2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dirty="0"/>
          </a:p>
          <a:p>
            <a:pPr marL="968375" lvl="2" indent="-1568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78" name="Google Shape;78;p16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79" name="Google Shape;79;p16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16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81" name="Google Shape;81;p16"/>
              <p:cNvPicPr preferRelativeResize="0"/>
              <p:nvPr/>
            </p:nvPicPr>
            <p:blipFill rotWithShape="1">
              <a:blip r:embed="rId3">
                <a:alphaModFix/>
              </a:blip>
              <a:srcRect t="13955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82;p16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3" name="Google Shape;83;p16"/>
              <p:cNvPicPr preferRelativeResize="0"/>
              <p:nvPr/>
            </p:nvPicPr>
            <p:blipFill rotWithShape="1">
              <a:blip r:embed="rId3">
                <a:alphaModFix/>
              </a:blip>
              <a:srcRect l="64214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16"/>
              <p:cNvPicPr preferRelativeResize="0"/>
              <p:nvPr/>
            </p:nvPicPr>
            <p:blipFill rotWithShape="1">
              <a:blip r:embed="rId3">
                <a:alphaModFix/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16"/>
              <p:cNvPicPr preferRelativeResize="0"/>
              <p:nvPr/>
            </p:nvPicPr>
            <p:blipFill rotWithShape="1">
              <a:blip r:embed="rId3">
                <a:alphaModFix/>
              </a:blip>
              <a:srcRect l="43981" t="31391" r="47230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6" name="Google Shape;86;p16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87" name="Google Shape;87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71866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8" name="Google Shape;88;p16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6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90" name="Google Shape;9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Helping each other when one of us is struggling.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Walter –  Making sure everyone is on the same page and is able to test their code without overriding each others work.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Carter – reaching out to teammates more when one is struggling through difficult parts of projects, letting each other know if were having trouble. 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More group meetings to keep each other on the same path. (Ex. Three 1 hour meetings / week)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TODO</a:t>
            </a:r>
            <a:endParaRPr sz="1600" dirty="0">
              <a:solidFill>
                <a:schemeClr val="dk1"/>
              </a:solidFill>
            </a:endParaRPr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– TODO</a:t>
            </a:r>
            <a:endParaRPr sz="1600" dirty="0"/>
          </a:p>
          <a:p>
            <a:pPr marL="685800" lvl="1" indent="-23875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97" name="Google Shape;97;p17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17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99" name="Google Shape;99;p17"/>
              <p:cNvPicPr preferRelativeResize="0"/>
              <p:nvPr/>
            </p:nvPicPr>
            <p:blipFill rotWithShape="1">
              <a:blip r:embed="rId3">
                <a:alphaModFix/>
              </a:blip>
              <a:srcRect t="13955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Google Shape;100;p17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1" name="Google Shape;101;p17"/>
              <p:cNvPicPr preferRelativeResize="0"/>
              <p:nvPr/>
            </p:nvPicPr>
            <p:blipFill rotWithShape="1">
              <a:blip r:embed="rId3">
                <a:alphaModFix/>
              </a:blip>
              <a:srcRect l="64214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7"/>
              <p:cNvPicPr preferRelativeResize="0"/>
              <p:nvPr/>
            </p:nvPicPr>
            <p:blipFill rotWithShape="1">
              <a:blip r:embed="rId3">
                <a:alphaModFix/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7"/>
              <p:cNvPicPr preferRelativeResize="0"/>
              <p:nvPr/>
            </p:nvPicPr>
            <p:blipFill rotWithShape="1">
              <a:blip r:embed="rId3">
                <a:alphaModFix/>
              </a:blip>
              <a:srcRect l="43981" t="31391" r="47230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4" name="Google Shape;104;p17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05" name="Google Shape;105;p1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71866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6" name="Google Shape;106;p17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7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08" name="Google Shape;108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Walter Garciaguirre</cp:lastModifiedBy>
  <cp:revision>1</cp:revision>
  <dcterms:modified xsi:type="dcterms:W3CDTF">2019-05-02T01:41:33Z</dcterms:modified>
</cp:coreProperties>
</file>