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5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Borgs Bros</a:t>
            </a:r>
            <a:endParaRPr sz="1200"/>
          </a:p>
        </p:txBody>
      </p:sp>
      <p:sp>
        <p:nvSpPr>
          <p:cNvPr id="60" name="Google Shape;60;p15"/>
          <p:cNvSpPr txBox="1"/>
          <p:nvPr/>
        </p:nvSpPr>
        <p:spPr>
          <a:xfrm>
            <a:off x="549274" y="75930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– Little to no conflict. Everyone was helpful to each other when answering questions. All able to sync repositories and modify shared project.</a:t>
            </a:r>
            <a:endParaRPr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</a:rPr>
              <a:t>Idea input creation </a:t>
            </a:r>
            <a:endParaRPr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Carter –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conflict while working on project. Everyone worked well as a team and all discussions went smoothly, work was evenly distributed.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Repository organization.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Luke – cooperation, agreement, etc. </a:t>
            </a:r>
            <a:endParaRPr sz="1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4790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Borgs Bros</a:t>
            </a:r>
            <a:endParaRPr sz="1200"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549275" y="693175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new tools/languages/frameworks so that everyone has an equal understanding of the project.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 Learning how to create “real time” updates for the multiplayer aspect with multiple users. Will require more research. 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 Time management, underestimating how much time it takes to complete a task.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Borgs Bros</a:t>
            </a:r>
            <a:endParaRPr sz="120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549275" y="693175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</a:t>
            </a:r>
            <a:r>
              <a:rPr lang="en-US" sz="1400" dirty="0">
                <a:solidFill>
                  <a:schemeClr val="dk1"/>
                </a:solidFill>
              </a:rPr>
              <a:t>Updating Task Board and Communication</a:t>
            </a:r>
            <a:endParaRPr dirty="0"/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Walter – Communication relay. Better response time on tasks. 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Time management, starting tasks a lot earlier so we don’t do things last second.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Informing team of current task and task progress. Manage schedule to have more time for group meetups.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Communication, ask for help when necessary</a:t>
            </a: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225</Words>
  <Application>Microsoft Macintosh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Noto Sans Symbols</vt:lpstr>
      <vt:lpstr>Arial</vt:lpstr>
      <vt:lpstr>Calibri</vt:lpstr>
      <vt:lpstr>Breeze</vt:lpstr>
      <vt:lpstr>Borgs Bros</vt:lpstr>
      <vt:lpstr>Borgs Bros</vt:lpstr>
      <vt:lpstr>Borgs Bros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Helmcamp, Luke G</cp:lastModifiedBy>
  <cp:revision>2</cp:revision>
  <dcterms:modified xsi:type="dcterms:W3CDTF">2019-03-12T20:47:29Z</dcterms:modified>
</cp:coreProperties>
</file>