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576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39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83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11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0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branch features to share our work and avoid overwriting changes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improve our project by establishing direct things we needs to change or learn for this sprint.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learn about difficult subjects quickly and efficiently. Were able to communicate and break the program up into manageable parts.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make the app more visually appealing and more user friendly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make effective changes to our project by laying out clear goals during the sprint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61" name="Google Shape;61;p15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63" name="Google Shape;63;p15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5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" name="Google Shape;65;p15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5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" name="Google Shape;68;p15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69" name="Google Shape;6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Google Shape;70;p15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72" name="Google Shape;72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Limited time to work on project and with team due to busy schedules.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Some tasks required a lot of knowledge and research on the subject before progressing</a:t>
            </a:r>
            <a:endParaRPr sz="1800" dirty="0">
              <a:solidFill>
                <a:schemeClr val="dk1"/>
              </a:solidFill>
            </a:endParaRP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To many different languages and interconnecting process’s </a:t>
            </a: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Being able to communicate when we lost or on what to do.</a:t>
            </a:r>
            <a:endParaRPr sz="1800" dirty="0">
              <a:solidFill>
                <a:schemeClr val="dk1"/>
              </a:solidFill>
            </a:endParaRPr>
          </a:p>
          <a:p>
            <a:pPr marL="811530" lvl="2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dirty="0"/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79" name="Google Shape;79;p16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81" name="Google Shape;81;p16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6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16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6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6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" name="Google Shape;86;p16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87" name="Google Shape;87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" name="Google Shape;88;p16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90" name="Google Shape;9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Helping each other when one of us is struggling.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 Making sure everyone is on the same page and is able to test their code without overriding each others work.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reaching out to teammates more when one is struggling through difficult parts of projects, letting each other know if were having trouble. 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More group meetings to keep each other on the same path. (Ex. Three 1 hour meetings / week)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Continue to offer help on difficult tasks and improve team communication via slack and text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</a:t>
            </a:r>
            <a:r>
              <a:rPr lang="en-US" sz="1600" dirty="0" smtClean="0">
                <a:solidFill>
                  <a:schemeClr val="dk1"/>
                </a:solidFill>
              </a:rPr>
              <a:t>Manage time more effectively to complete tasks at hand</a:t>
            </a: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97" name="Google Shape;97;p17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7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" name="Google Shape;101;p17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7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" name="Google Shape;104;p17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05" name="Google Shape;105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" name="Google Shape;106;p17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Eddie</cp:lastModifiedBy>
  <cp:revision>3</cp:revision>
  <dcterms:modified xsi:type="dcterms:W3CDTF">2019-05-02T05:12:15Z</dcterms:modified>
</cp:coreProperties>
</file>