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365" r:id="rId2"/>
    <p:sldId id="366" r:id="rId3"/>
    <p:sldId id="367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9"/>
    <p:restoredTop sz="94630"/>
  </p:normalViewPr>
  <p:slideViewPr>
    <p:cSldViewPr snapToGrid="0" snapToObjects="1">
      <p:cViewPr varScale="1">
        <p:scale>
          <a:sx n="63" d="100"/>
          <a:sy n="63" d="100"/>
        </p:scale>
        <p:origin x="118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16"/>
    </p:cViewPr>
  </p:sorterViewPr>
  <p:notesViewPr>
    <p:cSldViewPr snapToGrid="0" snapToObjects="1">
      <p:cViewPr varScale="1">
        <p:scale>
          <a:sx n="55" d="100"/>
          <a:sy n="55" d="100"/>
        </p:scale>
        <p:origin x="23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36DA8288-666D-40DD-9515-73330107FA88}" type="datetimeFigureOut">
              <a:rPr lang="en-US"/>
              <a:pPr>
                <a:defRPr/>
              </a:pPr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C6AB65-C9D1-4BAD-83A4-2D6A493414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9033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97229905-FE30-47A5-94A9-528C8BFC49B1}" type="datetimeFigureOut">
              <a:rPr lang="en-US"/>
              <a:pPr>
                <a:defRPr/>
              </a:pPr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83F087-4964-4B21-AD45-D836F9E53C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241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91440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43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8434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685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3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233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46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153841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0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81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58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271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01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97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77000">
              <a:srgbClr val="F2F2F2"/>
            </a:gs>
            <a:gs pos="100000">
              <a:srgbClr val="7A00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B870B8"/>
        </a:buClr>
        <a:buSzPct val="110000"/>
        <a:buFont typeface="Wingdings 2" panose="05020102010507070707" pitchFamily="18" charset="2"/>
        <a:buChar char=""/>
        <a:defRPr sz="24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4D264D"/>
        </a:buClr>
        <a:buSzPct val="110000"/>
        <a:buFont typeface="Wingdings 2" panose="05020102010507070707" pitchFamily="18" charset="2"/>
        <a:buChar char=""/>
        <a:defRPr sz="2200" kern="1200">
          <a:solidFill>
            <a:srgbClr val="595959"/>
          </a:solidFill>
          <a:latin typeface="+mn-lt"/>
          <a:ea typeface="+mn-ea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110000"/>
        <a:buFont typeface="Wingdings 2" panose="05020102010507070707" pitchFamily="18" charset="2"/>
        <a:buChar char=""/>
        <a:defRPr sz="2000" kern="1200">
          <a:solidFill>
            <a:srgbClr val="595959"/>
          </a:solidFill>
          <a:latin typeface="+mn-lt"/>
          <a:ea typeface="+mn-ea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4D264D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+mn-lt"/>
          <a:ea typeface="+mn-ea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951"/>
            <a:ext cx="8042275" cy="585224"/>
          </a:xfrm>
        </p:spPr>
        <p:txBody>
          <a:bodyPr/>
          <a:lstStyle/>
          <a:p>
            <a:r>
              <a:rPr lang="en-US" sz="3600" dirty="0"/>
              <a:t>Borgs Bros</a:t>
            </a: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54F8EA-D4F7-4745-AE99-6113D573B623}"/>
              </a:ext>
            </a:extLst>
          </p:cNvPr>
          <p:cNvSpPr txBox="1">
            <a:spLocks/>
          </p:cNvSpPr>
          <p:nvPr/>
        </p:nvSpPr>
        <p:spPr bwMode="auto">
          <a:xfrm>
            <a:off x="549274" y="759301"/>
            <a:ext cx="8042275" cy="570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B870B8"/>
              </a:buClr>
              <a:buSzPct val="110000"/>
              <a:buFont typeface="Wingdings 2" panose="05020102010507070707" pitchFamily="18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D264D"/>
              </a:buClr>
              <a:buSzPct val="110000"/>
              <a:buFont typeface="Wingdings 2" panose="05020102010507070707" pitchFamily="18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870B8"/>
              </a:buClr>
              <a:buSzPct val="110000"/>
              <a:buFont typeface="Wingdings 2" panose="05020102010507070707" pitchFamily="18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4D264D"/>
              </a:buClr>
              <a:buSzPct val="110000"/>
              <a:buFont typeface="Wingdings 2" panose="05020102010507070707" pitchFamily="18" charset="2"/>
              <a:buChar char="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870B8"/>
              </a:buClr>
              <a:buSzPct val="110000"/>
              <a:buFont typeface="Wingdings 2" panose="05020102010507070707" pitchFamily="18" charset="2"/>
              <a:buChar char=""/>
              <a:defRPr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</a:rPr>
              <a:t>What Went Well?</a:t>
            </a:r>
          </a:p>
          <a:p>
            <a:pPr lvl="2" defTabSz="914400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TEAM – Little to no conflict. Everyone was helpful to each other when answering questions. All able to sync repositories and modify shared project.</a:t>
            </a:r>
          </a:p>
          <a:p>
            <a:pPr lvl="2" defTabSz="914400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Walter –</a:t>
            </a:r>
          </a:p>
          <a:p>
            <a:pPr lvl="2" defTabSz="914400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Carter –</a:t>
            </a:r>
          </a:p>
          <a:p>
            <a:pPr lvl="2" defTabSz="914400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Daniel – Repository organization.</a:t>
            </a:r>
          </a:p>
          <a:p>
            <a:pPr lvl="2" defTabSz="914400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Elvin – CSS style changes and Java </a:t>
            </a:r>
          </a:p>
          <a:p>
            <a:pPr lvl="2" defTabSz="914400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Luke - </a:t>
            </a:r>
            <a:endParaRPr lang="en-US" sz="1800" dirty="0"/>
          </a:p>
          <a:p>
            <a:pPr lvl="1" defTabSz="914400">
              <a:spcBef>
                <a:spcPts val="1200"/>
              </a:spcBef>
            </a:pPr>
            <a:endParaRPr lang="en-US" sz="1600" dirty="0"/>
          </a:p>
          <a:p>
            <a:pPr lvl="1" defTabSz="914400">
              <a:spcBef>
                <a:spcPts val="1200"/>
              </a:spcBef>
            </a:pPr>
            <a:endParaRPr lang="en-US" sz="1400" dirty="0"/>
          </a:p>
          <a:p>
            <a:pPr lvl="2" defTabSz="914400">
              <a:spcBef>
                <a:spcPts val="1200"/>
              </a:spcBef>
            </a:pPr>
            <a:endParaRPr lang="en-US" dirty="0"/>
          </a:p>
          <a:p>
            <a:pPr defTabSz="914400">
              <a:spcBef>
                <a:spcPts val="120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493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951"/>
            <a:ext cx="8042275" cy="585224"/>
          </a:xfrm>
        </p:spPr>
        <p:txBody>
          <a:bodyPr/>
          <a:lstStyle/>
          <a:p>
            <a:r>
              <a:rPr lang="en-US" sz="3600" dirty="0"/>
              <a:t>Borgs Bros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693175"/>
            <a:ext cx="8042275" cy="5702375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</a:rPr>
              <a:t>What Might Be Impeding Us from Performing Better?</a:t>
            </a:r>
          </a:p>
          <a:p>
            <a:pPr lvl="2">
              <a:spcBef>
                <a:spcPts val="1200"/>
              </a:spcBef>
            </a:pPr>
            <a:r>
              <a:rPr lang="en-US" sz="1800" dirty="0">
                <a:solidFill>
                  <a:schemeClr val="tx1"/>
                </a:solidFill>
              </a:rPr>
              <a:t>Learning new tools/languages/frameworks so that everyone has an equal understanding of the project.</a:t>
            </a:r>
          </a:p>
          <a:p>
            <a:pPr lvl="2">
              <a:spcBef>
                <a:spcPts val="1200"/>
              </a:spcBef>
            </a:pPr>
            <a:r>
              <a:rPr lang="en-US" sz="1800" dirty="0">
                <a:solidFill>
                  <a:schemeClr val="tx1"/>
                </a:solidFill>
              </a:rPr>
              <a:t>Underestimated required amount of work </a:t>
            </a:r>
            <a:r>
              <a:rPr lang="en-US" sz="1800">
                <a:solidFill>
                  <a:schemeClr val="tx1"/>
                </a:solidFill>
              </a:rPr>
              <a:t>on issues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spcBef>
                <a:spcPts val="1200"/>
              </a:spcBef>
            </a:pP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spcBef>
                <a:spcPts val="1200"/>
              </a:spcBef>
            </a:pP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spcBef>
                <a:spcPts val="1200"/>
              </a:spcBef>
            </a:pPr>
            <a:endParaRPr lang="en-US" sz="1800" dirty="0">
              <a:solidFill>
                <a:schemeClr val="tx1"/>
              </a:solidFill>
            </a:endParaRPr>
          </a:p>
          <a:p>
            <a:pPr lvl="2">
              <a:spcBef>
                <a:spcPts val="1200"/>
              </a:spcBef>
            </a:pPr>
            <a:endParaRPr lang="en-US" sz="1800" dirty="0">
              <a:solidFill>
                <a:schemeClr val="tx1"/>
              </a:solidFill>
            </a:endParaRPr>
          </a:p>
          <a:p>
            <a:pPr lvl="2">
              <a:spcBef>
                <a:spcPts val="1200"/>
              </a:spcBef>
            </a:pPr>
            <a:endParaRPr lang="en-US" sz="1800" dirty="0"/>
          </a:p>
          <a:p>
            <a:pPr lvl="1">
              <a:spcBef>
                <a:spcPts val="1200"/>
              </a:spcBef>
            </a:pPr>
            <a:endParaRPr lang="en-US" sz="1600" dirty="0"/>
          </a:p>
          <a:p>
            <a:pPr lvl="1">
              <a:spcBef>
                <a:spcPts val="1200"/>
              </a:spcBef>
            </a:pPr>
            <a:endParaRPr lang="en-US" sz="1400" dirty="0"/>
          </a:p>
          <a:p>
            <a:pPr lvl="2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36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951"/>
            <a:ext cx="8042275" cy="585224"/>
          </a:xfrm>
        </p:spPr>
        <p:txBody>
          <a:bodyPr/>
          <a:lstStyle/>
          <a:p>
            <a:r>
              <a:rPr lang="en-US" sz="3600" dirty="0"/>
              <a:t>Borgs Bros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693175"/>
            <a:ext cx="8042275" cy="5702375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</a:rPr>
              <a:t>What Can We do to Improve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TEAM – </a:t>
            </a:r>
            <a:r>
              <a:rPr lang="en-US" sz="1400" dirty="0">
                <a:solidFill>
                  <a:schemeClr val="tx1"/>
                </a:solidFill>
              </a:rPr>
              <a:t>Updating Task Board and Communication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Walter –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Carter –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Daniel – Informing team of current task and task progress. Manage schedule to have more time for group meetups.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Elvin –  Update </a:t>
            </a:r>
            <a:r>
              <a:rPr lang="en-US" sz="1600" dirty="0" err="1">
                <a:solidFill>
                  <a:schemeClr val="tx1"/>
                </a:solidFill>
              </a:rPr>
              <a:t>Zenhub</a:t>
            </a:r>
            <a:r>
              <a:rPr lang="en-US" sz="1600" dirty="0">
                <a:solidFill>
                  <a:schemeClr val="tx1"/>
                </a:solidFill>
              </a:rPr>
              <a:t> as soon as issues are complete. 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Luke - </a:t>
            </a:r>
            <a:endParaRPr lang="en-US" sz="1800" dirty="0"/>
          </a:p>
          <a:p>
            <a:pPr lvl="1">
              <a:spcBef>
                <a:spcPts val="1200"/>
              </a:spcBef>
            </a:pPr>
            <a:endParaRPr lang="en-US" sz="1600" dirty="0"/>
          </a:p>
          <a:p>
            <a:pPr lvl="1">
              <a:spcBef>
                <a:spcPts val="1200"/>
              </a:spcBef>
            </a:pPr>
            <a:endParaRPr lang="en-US" sz="1400" dirty="0"/>
          </a:p>
          <a:p>
            <a:pPr lvl="2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0445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Breeze">
  <a:themeElements>
    <a:clrScheme name="Custom 1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3026F6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34764</TotalTime>
  <Words>144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 2</vt:lpstr>
      <vt:lpstr>Breeze</vt:lpstr>
      <vt:lpstr>Borgs Bros</vt:lpstr>
      <vt:lpstr>Borgs Bros</vt:lpstr>
      <vt:lpstr>Borgs Bros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Cruz, Elvin</cp:lastModifiedBy>
  <cp:revision>162</cp:revision>
  <dcterms:created xsi:type="dcterms:W3CDTF">2010-01-06T20:28:26Z</dcterms:created>
  <dcterms:modified xsi:type="dcterms:W3CDTF">2019-03-12T16:35:23Z</dcterms:modified>
</cp:coreProperties>
</file>