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used the branch features to share our work and avoid overwriting changes</a:t>
            </a:r>
            <a:endParaRPr lang="en-US"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TODO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TODO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TODO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TODO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Limited time to work on project and with team due to busy schedules.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Some tasks required a lot of knowledge and research on the subject before progressing</a:t>
            </a:r>
          </a:p>
          <a:p>
            <a:pPr marL="968375" lvl="2" indent="-282575">
              <a:spcBef>
                <a:spcPts val="1200"/>
              </a:spcBef>
            </a:pP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Helping each other when one of us is struggling.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TODO 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Carter – TODO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More group meetings to keep each other on the </a:t>
            </a:r>
            <a:r>
              <a:rPr lang="en-US" sz="1600">
                <a:solidFill>
                  <a:schemeClr val="dk1"/>
                </a:solidFill>
              </a:rPr>
              <a:t>same path.</a:t>
            </a:r>
            <a:endParaRPr lang="en-US" sz="1600" dirty="0">
              <a:solidFill>
                <a:schemeClr val="dk1"/>
              </a:solidFill>
            </a:endParaRP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Elvin – TODO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Luke – TODO</a:t>
            </a: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164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14</cp:revision>
  <dcterms:modified xsi:type="dcterms:W3CDTF">2019-05-01T01:54:43Z</dcterms:modified>
</cp:coreProperties>
</file>