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indent="-35433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indent="-35432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/>
        </p:txBody>
      </p:sp>
      <p:sp>
        <p:nvSpPr>
          <p:cNvPr id="46" name="Google Shape;46;p11"/>
          <p:cNvSpPr/>
          <p:nvPr>
            <p:ph idx="2" type="pic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indent="-35433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indent="-35432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indent="-35433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indent="-35432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>
            <p:ph idx="2" type="pic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5432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indent="-35432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indent="-35432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indent="-35432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5432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indent="-35432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indent="-35432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indent="-35432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b="0" sz="2400">
                <a:solidFill>
                  <a:srgbClr val="B86EB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403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indent="-3403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indent="-3403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indent="-3403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b="0" sz="2400">
                <a:solidFill>
                  <a:srgbClr val="B86EB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403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indent="-3403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indent="-3403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indent="-3403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227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indent="-3543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683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indent="-3683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indent="-3683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indent="-3683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2269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b="0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33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32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32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29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329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329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49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968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many improvements to our project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each other's skills</a:t>
            </a:r>
            <a:endParaRPr/>
          </a:p>
          <a:p>
            <a:pPr indent="-285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more comfortable working together as a team</a:t>
            </a:r>
            <a:endParaRPr/>
          </a:p>
          <a:p>
            <a:pPr indent="-285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the branch features to share our work and avoid overwriting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2" marL="968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Walter – TODO</a:t>
            </a:r>
            <a:endParaRPr/>
          </a:p>
          <a:p>
            <a:pPr indent="-282575" lvl="2" marL="968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learn about difficult subjects quickly and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efficiently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Were able to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break the program up into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manageable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2" marL="968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organize and separate the code so that we can see and work on separate files.</a:t>
            </a:r>
            <a:endParaRPr/>
          </a:p>
          <a:p>
            <a:pPr indent="-282575" lvl="2" marL="968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TODO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2" marL="968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TODO</a:t>
            </a:r>
            <a:endParaRPr b="0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759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2" marL="968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5430" lvl="0" marL="3492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61" name="Google Shape;61;p15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5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63" name="Google Shape;63;p15"/>
              <p:cNvPicPr preferRelativeResize="0"/>
              <p:nvPr/>
            </p:nvPicPr>
            <p:blipFill rotWithShape="1">
              <a:blip r:embed="rId3">
                <a:alphaModFix/>
              </a:blip>
              <a:srcRect b="12896" l="0" r="0" t="13955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Google Shape;64;p15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" name="Google Shape;65;p15"/>
              <p:cNvPicPr preferRelativeResize="0"/>
              <p:nvPr/>
            </p:nvPicPr>
            <p:blipFill rotWithShape="1">
              <a:blip r:embed="rId3">
                <a:alphaModFix/>
              </a:blip>
              <a:srcRect b="28656" l="64214" r="28230" t="31860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5"/>
              <p:cNvPicPr preferRelativeResize="0"/>
              <p:nvPr/>
            </p:nvPicPr>
            <p:blipFill rotWithShape="1">
              <a:blip r:embed="rId3">
                <a:alphaModFix/>
              </a:blip>
              <a:srcRect b="29484" l="55600" r="35973" t="32988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5"/>
              <p:cNvPicPr preferRelativeResize="0"/>
              <p:nvPr/>
            </p:nvPicPr>
            <p:blipFill rotWithShape="1">
              <a:blip r:embed="rId3">
                <a:alphaModFix/>
              </a:blip>
              <a:srcRect b="26711" l="43981" r="47230" t="3139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8" name="Google Shape;68;p15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69" name="Google Shape;69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31076" l="71866" r="20463" t="32144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" name="Google Shape;70;p15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72" name="Google Shape;7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49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b="1" lang="en-US" sz="1800">
                <a:solidFill>
                  <a:schemeClr val="dk1"/>
                </a:solidFill>
              </a:rPr>
              <a:t>What Might Be Impeding Us from Performing Better?</a:t>
            </a:r>
            <a:endParaRPr/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>
                <a:solidFill>
                  <a:schemeClr val="dk1"/>
                </a:solidFill>
              </a:rPr>
              <a:t>Limited time to work on project and with team due to busy schedules.</a:t>
            </a:r>
            <a:endParaRPr/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>
                <a:solidFill>
                  <a:schemeClr val="dk1"/>
                </a:solidFill>
              </a:rPr>
              <a:t>Some tasks required a lot of knowledge and research on the subject before progressing</a:t>
            </a:r>
            <a:endParaRPr sz="1800">
              <a:solidFill>
                <a:schemeClr val="dk1"/>
              </a:solidFill>
            </a:endParaRPr>
          </a:p>
          <a:p>
            <a:pPr indent="-271144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</a:pPr>
            <a:r>
              <a:rPr lang="en-US" sz="1800">
                <a:solidFill>
                  <a:schemeClr val="dk1"/>
                </a:solidFill>
              </a:rPr>
              <a:t>To many different languages and interconnecting process’s </a:t>
            </a:r>
            <a:endParaRPr sz="1800">
              <a:solidFill>
                <a:schemeClr val="dk1"/>
              </a:solidFill>
            </a:endParaRPr>
          </a:p>
          <a:p>
            <a:pPr indent="0" lvl="2" marL="81153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56844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56844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56844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-22479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600"/>
          </a:p>
          <a:p>
            <a:pPr indent="-238759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1400"/>
          </a:p>
          <a:p>
            <a:pPr indent="-1428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65430" lvl="0" marL="3492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20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79" name="Google Shape;79;p16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81" name="Google Shape;81;p16"/>
              <p:cNvPicPr preferRelativeResize="0"/>
              <p:nvPr/>
            </p:nvPicPr>
            <p:blipFill rotWithShape="1">
              <a:blip r:embed="rId3">
                <a:alphaModFix/>
              </a:blip>
              <a:srcRect b="12896" l="0" r="0" t="13955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82;p16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3" name="Google Shape;83;p16"/>
              <p:cNvPicPr preferRelativeResize="0"/>
              <p:nvPr/>
            </p:nvPicPr>
            <p:blipFill rotWithShape="1">
              <a:blip r:embed="rId3">
                <a:alphaModFix/>
              </a:blip>
              <a:srcRect b="28656" l="64214" r="28230" t="31860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6"/>
              <p:cNvPicPr preferRelativeResize="0"/>
              <p:nvPr/>
            </p:nvPicPr>
            <p:blipFill rotWithShape="1">
              <a:blip r:embed="rId3">
                <a:alphaModFix/>
              </a:blip>
              <a:srcRect b="29484" l="55600" r="35973" t="32988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16"/>
              <p:cNvPicPr preferRelativeResize="0"/>
              <p:nvPr/>
            </p:nvPicPr>
            <p:blipFill rotWithShape="1">
              <a:blip r:embed="rId3">
                <a:alphaModFix/>
              </a:blip>
              <a:srcRect b="26711" l="43981" r="47230" t="3139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" name="Google Shape;86;p16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87" name="Google Shape;87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31076" l="71866" r="20463" t="32144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" name="Google Shape;88;p16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90" name="Google Shape;9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49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b="1" lang="en-US" sz="1800">
                <a:solidFill>
                  <a:schemeClr val="dk1"/>
                </a:solidFill>
              </a:rPr>
              <a:t>What Can We do to Improve</a:t>
            </a:r>
            <a:r>
              <a:rPr lang="en-US" sz="1600">
                <a:solidFill>
                  <a:schemeClr val="dk1"/>
                </a:solidFill>
              </a:rPr>
              <a:t>?</a:t>
            </a:r>
            <a:endParaRPr/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>
                <a:solidFill>
                  <a:schemeClr val="dk1"/>
                </a:solidFill>
              </a:rPr>
              <a:t>TEAM – Helping each other when one of us is struggling.</a:t>
            </a:r>
            <a:endParaRPr/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>
                <a:solidFill>
                  <a:schemeClr val="dk1"/>
                </a:solidFill>
              </a:rPr>
              <a:t>Walter – TODO </a:t>
            </a:r>
            <a:endParaRPr/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>
                <a:solidFill>
                  <a:schemeClr val="dk1"/>
                </a:solidFill>
              </a:rPr>
              <a:t>Carter – reaching out to teammates more when one is struggling through difficult parts of projects, letting each other know if were having trouble. </a:t>
            </a:r>
            <a:endParaRPr/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>
                <a:solidFill>
                  <a:schemeClr val="dk1"/>
                </a:solidFill>
              </a:rPr>
              <a:t>Daniel – More group meetings to keep each other on the same path. (Ex. Three 1 hour meetings / week)</a:t>
            </a:r>
            <a:endParaRPr/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>
                <a:solidFill>
                  <a:schemeClr val="dk1"/>
                </a:solidFill>
              </a:rPr>
              <a:t>Elvin – TODO</a:t>
            </a:r>
            <a:endParaRPr sz="1600">
              <a:solidFill>
                <a:schemeClr val="dk1"/>
              </a:solidFill>
            </a:endParaRPr>
          </a:p>
          <a:p>
            <a:pPr indent="-2825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>
                <a:solidFill>
                  <a:schemeClr val="dk1"/>
                </a:solidFill>
              </a:rPr>
              <a:t>Luke – TODO</a:t>
            </a:r>
            <a:endParaRPr sz="1600"/>
          </a:p>
          <a:p>
            <a:pPr indent="-238759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1400"/>
          </a:p>
          <a:p>
            <a:pPr indent="-142875" lvl="2" marL="9683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65430" lvl="0" marL="3492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20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97" name="Google Shape;97;p17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17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99" name="Google Shape;99;p17"/>
              <p:cNvPicPr preferRelativeResize="0"/>
              <p:nvPr/>
            </p:nvPicPr>
            <p:blipFill rotWithShape="1">
              <a:blip r:embed="rId3">
                <a:alphaModFix/>
              </a:blip>
              <a:srcRect b="12896" l="0" r="0" t="13955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Google Shape;100;p17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" name="Google Shape;101;p17"/>
              <p:cNvPicPr preferRelativeResize="0"/>
              <p:nvPr/>
            </p:nvPicPr>
            <p:blipFill rotWithShape="1">
              <a:blip r:embed="rId3">
                <a:alphaModFix/>
              </a:blip>
              <a:srcRect b="28656" l="64214" r="28230" t="31860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7"/>
              <p:cNvPicPr preferRelativeResize="0"/>
              <p:nvPr/>
            </p:nvPicPr>
            <p:blipFill rotWithShape="1">
              <a:blip r:embed="rId3">
                <a:alphaModFix/>
              </a:blip>
              <a:srcRect b="29484" l="55600" r="35973" t="32988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7"/>
              <p:cNvPicPr preferRelativeResize="0"/>
              <p:nvPr/>
            </p:nvPicPr>
            <p:blipFill rotWithShape="1">
              <a:blip r:embed="rId3">
                <a:alphaModFix/>
              </a:blip>
              <a:srcRect b="26711" l="43981" r="47230" t="3139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4" name="Google Shape;104;p17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05" name="Google Shape;105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31076" l="71866" r="20463" t="32144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6" name="Google Shape;106;p17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7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