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378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1"/>
          </p:nvPr>
        </p:nvSpPr>
        <p:spPr>
          <a:xfrm>
            <a:off x="549275" y="1600200"/>
            <a:ext cx="8042275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4330" algn="l">
              <a:spcBef>
                <a:spcPts val="2000"/>
              </a:spcBef>
              <a:spcAft>
                <a:spcPts val="0"/>
              </a:spcAft>
              <a:buSzPts val="1980"/>
              <a:buChar char="⚫"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5pPr>
            <a:lvl6pPr marL="2743200" lvl="5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6pPr>
            <a:lvl7pPr marL="3200400" lvl="6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7pPr>
            <a:lvl8pPr marL="3657600" lvl="7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8pPr>
            <a:lvl9pPr marL="4114800" lvl="8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533398" y="1787856"/>
            <a:ext cx="4079545" cy="3720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spcBef>
                <a:spcPts val="600"/>
              </a:spcBef>
              <a:spcAft>
                <a:spcPts val="0"/>
              </a:spcAft>
              <a:buSzPts val="198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2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9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9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9pPr>
          </a:lstStyle>
          <a:p>
            <a:endParaRPr/>
          </a:p>
        </p:txBody>
      </p:sp>
      <p:sp>
        <p:nvSpPr>
          <p:cNvPr id="46" name="Google Shape;46;p11"/>
          <p:cNvSpPr>
            <a:spLocks noGrp="1"/>
          </p:cNvSpPr>
          <p:nvPr>
            <p:ph type="pic" idx="2"/>
          </p:nvPr>
        </p:nvSpPr>
        <p:spPr>
          <a:xfrm>
            <a:off x="5090617" y="359392"/>
            <a:ext cx="3657600" cy="531807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0500" sy="100500"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2000"/>
              </a:spcBef>
              <a:spcAft>
                <a:spcPts val="0"/>
              </a:spcAft>
              <a:buClr>
                <a:srgbClr val="B86EB8"/>
              </a:buClr>
              <a:buSzPts val="3520"/>
              <a:buFont typeface="Noto Sans Symbols"/>
              <a:buNone/>
              <a:defRPr sz="3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4D264D"/>
              </a:buClr>
              <a:buSzPts val="3080"/>
              <a:buFont typeface="Noto Sans Symbols"/>
              <a:buNone/>
              <a:defRPr sz="2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rgbClr val="B870B8"/>
              </a:buClr>
              <a:buSzPts val="264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4D264D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rgbClr val="B870B8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rgbClr val="B86EB8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rgbClr val="B86EB8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 rot="5400000">
            <a:off x="2398713" y="-249237"/>
            <a:ext cx="4343400" cy="804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4330" algn="l">
              <a:spcBef>
                <a:spcPts val="2000"/>
              </a:spcBef>
              <a:spcAft>
                <a:spcPts val="0"/>
              </a:spcAft>
              <a:buSzPts val="1980"/>
              <a:buChar char="⚫"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5pPr>
            <a:lvl6pPr marL="2743200" lvl="5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6pPr>
            <a:lvl7pPr marL="3200400" lvl="6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7pPr>
            <a:lvl8pPr marL="3657600" lvl="7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8pPr>
            <a:lvl9pPr marL="4114800" lvl="8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 rot="5400000">
            <a:off x="5344142" y="2393951"/>
            <a:ext cx="55753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 rot="5400000">
            <a:off x="1106487" y="-188912"/>
            <a:ext cx="5575300" cy="6689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4330" algn="l">
              <a:spcBef>
                <a:spcPts val="2000"/>
              </a:spcBef>
              <a:spcAft>
                <a:spcPts val="0"/>
              </a:spcAft>
              <a:buSzPts val="1980"/>
              <a:buChar char="⚫"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5pPr>
            <a:lvl6pPr marL="2743200" lvl="5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6pPr>
            <a:lvl7pPr marL="3200400" lvl="6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7pPr>
            <a:lvl8pPr marL="3657600" lvl="7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8pPr>
            <a:lvl9pPr marL="4114800" lvl="8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1328738" y="1295400"/>
            <a:ext cx="6486525" cy="315277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0500" sy="100500"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B86EB8"/>
              </a:buClr>
              <a:buSzPts val="3520"/>
              <a:buFont typeface="Noto Sans Symbols"/>
              <a:buNone/>
            </a:pPr>
            <a:endParaRPr sz="32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B86EB8"/>
              </a:buClr>
              <a:buSzPts val="5060"/>
              <a:buFont typeface="Noto Sans Symbols"/>
              <a:buNone/>
              <a:defRPr sz="4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B86EB8"/>
              </a:buClr>
              <a:buSzPts val="1980"/>
              <a:buFont typeface="Noto Sans Symbols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42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Picture">
  <p:cSld name="Title Slide with Pictur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3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42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>
            <a:spLocks noGrp="1"/>
          </p:cNvSpPr>
          <p:nvPr>
            <p:ph type="pic" idx="2"/>
          </p:nvPr>
        </p:nvSpPr>
        <p:spPr>
          <a:xfrm>
            <a:off x="370980" y="363538"/>
            <a:ext cx="8402040" cy="2836862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0500" sy="100500"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2000"/>
              </a:spcBef>
              <a:spcAft>
                <a:spcPts val="0"/>
              </a:spcAft>
              <a:buClr>
                <a:srgbClr val="B870B8"/>
              </a:buClr>
              <a:buSzPts val="3520"/>
              <a:buFont typeface="Noto Sans Symbols"/>
              <a:buNone/>
              <a:defRPr sz="3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4D264D"/>
              </a:buClr>
              <a:buSzPts val="3080"/>
              <a:buFont typeface="Noto Sans Symbols"/>
              <a:buNone/>
              <a:defRPr sz="2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rgbClr val="B870B8"/>
              </a:buClr>
              <a:buSzPts val="264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4D264D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rgbClr val="B870B8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rgbClr val="B86EB8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rgbClr val="B86EB8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spcBef>
                <a:spcPts val="3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54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54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54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54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54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54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549275" y="1600201"/>
            <a:ext cx="384048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68300" algn="l">
              <a:spcBef>
                <a:spcPts val="1600"/>
              </a:spcBef>
              <a:spcAft>
                <a:spcPts val="0"/>
              </a:spcAft>
              <a:buSzPts val="2200"/>
              <a:buChar char="⚫"/>
              <a:defRPr sz="2000"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5pPr>
            <a:lvl6pPr marL="2743200" lvl="5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6pPr>
            <a:lvl7pPr marL="3200400" lvl="6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7pPr>
            <a:lvl8pPr marL="3657600" lvl="7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8pPr>
            <a:lvl9pPr marL="4114800" lvl="8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751071" y="1600201"/>
            <a:ext cx="384048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68300" algn="l">
              <a:spcBef>
                <a:spcPts val="1600"/>
              </a:spcBef>
              <a:spcAft>
                <a:spcPts val="0"/>
              </a:spcAft>
              <a:buSzPts val="2200"/>
              <a:buChar char="⚫"/>
              <a:defRPr sz="2000"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5pPr>
            <a:lvl6pPr marL="2743200" lvl="5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6pPr>
            <a:lvl7pPr marL="3200400" lvl="6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7pPr>
            <a:lvl8pPr marL="3657600" lvl="7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8pPr>
            <a:lvl9pPr marL="4114800" lvl="8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2640"/>
              <a:buNone/>
              <a:defRPr sz="2400" b="0">
                <a:solidFill>
                  <a:srgbClr val="B86EB8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2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98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76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76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2"/>
          </p:nvPr>
        </p:nvSpPr>
        <p:spPr>
          <a:xfrm>
            <a:off x="549274" y="2347415"/>
            <a:ext cx="3840480" cy="359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68300" algn="l">
              <a:spcBef>
                <a:spcPts val="1600"/>
              </a:spcBef>
              <a:spcAft>
                <a:spcPts val="0"/>
              </a:spcAft>
              <a:buSzPts val="2200"/>
              <a:buChar char="⚫"/>
              <a:defRPr sz="2000"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5pPr>
            <a:lvl6pPr marL="2743200" lvl="5" indent="-340360" algn="l"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6pPr>
            <a:lvl7pPr marL="3200400" lvl="6" indent="-340360" algn="l"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7pPr>
            <a:lvl8pPr marL="3657600" lvl="7" indent="-340359" algn="l"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8pPr>
            <a:lvl9pPr marL="4114800" lvl="8" indent="-340359" algn="l"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3"/>
          </p:nvPr>
        </p:nvSpPr>
        <p:spPr>
          <a:xfrm>
            <a:off x="4751070" y="1453224"/>
            <a:ext cx="3840480" cy="75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2640"/>
              <a:buNone/>
              <a:defRPr sz="2400" b="0">
                <a:solidFill>
                  <a:srgbClr val="B86EB8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2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98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76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76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4"/>
          </p:nvPr>
        </p:nvSpPr>
        <p:spPr>
          <a:xfrm>
            <a:off x="4751070" y="2347415"/>
            <a:ext cx="3840480" cy="359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68300" algn="l">
              <a:spcBef>
                <a:spcPts val="1600"/>
              </a:spcBef>
              <a:spcAft>
                <a:spcPts val="0"/>
              </a:spcAft>
              <a:buSzPts val="2200"/>
              <a:buChar char="⚫"/>
              <a:defRPr sz="2000"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5pPr>
            <a:lvl6pPr marL="2743200" lvl="5" indent="-340360" algn="l"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6pPr>
            <a:lvl7pPr marL="3200400" lvl="6" indent="-340360" algn="l"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7pPr>
            <a:lvl8pPr marL="3657600" lvl="7" indent="-340359" algn="l"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8pPr>
            <a:lvl9pPr marL="4114800" lvl="8" indent="-340359" algn="l"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4742824" y="368300"/>
            <a:ext cx="3840480" cy="55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2270" algn="l">
              <a:spcBef>
                <a:spcPts val="2000"/>
              </a:spcBef>
              <a:spcAft>
                <a:spcPts val="0"/>
              </a:spcAft>
              <a:buSzPts val="2420"/>
              <a:buChar char="⚫"/>
              <a:defRPr sz="2200"/>
            </a:lvl1pPr>
            <a:lvl2pPr marL="914400" lvl="1" indent="-368300" algn="l">
              <a:spcBef>
                <a:spcPts val="600"/>
              </a:spcBef>
              <a:spcAft>
                <a:spcPts val="0"/>
              </a:spcAft>
              <a:buSzPts val="2200"/>
              <a:buChar char="⚫"/>
              <a:defRPr sz="2000"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5pPr>
            <a:lvl6pPr marL="2743200" lvl="5" indent="-368300" algn="l">
              <a:spcBef>
                <a:spcPts val="400"/>
              </a:spcBef>
              <a:spcAft>
                <a:spcPts val="0"/>
              </a:spcAft>
              <a:buSzPts val="2200"/>
              <a:buChar char="⚫"/>
              <a:defRPr sz="2000"/>
            </a:lvl6pPr>
            <a:lvl7pPr marL="3200400" lvl="6" indent="-368300" algn="l">
              <a:spcBef>
                <a:spcPts val="400"/>
              </a:spcBef>
              <a:spcAft>
                <a:spcPts val="0"/>
              </a:spcAft>
              <a:buSzPts val="2200"/>
              <a:buChar char="⚫"/>
              <a:defRPr sz="2000"/>
            </a:lvl7pPr>
            <a:lvl8pPr marL="3657600" lvl="7" indent="-368300" algn="l">
              <a:spcBef>
                <a:spcPts val="400"/>
              </a:spcBef>
              <a:spcAft>
                <a:spcPts val="0"/>
              </a:spcAft>
              <a:buSzPts val="2200"/>
              <a:buChar char="⚫"/>
              <a:defRPr sz="2000"/>
            </a:lvl8pPr>
            <a:lvl9pPr marL="4114800" lvl="8" indent="-368300" algn="l">
              <a:spcBef>
                <a:spcPts val="400"/>
              </a:spcBef>
              <a:spcAft>
                <a:spcPts val="0"/>
              </a:spcAft>
              <a:buSzPts val="2200"/>
              <a:buChar char="⚫"/>
              <a:defRPr sz="2000"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2"/>
          </p:nvPr>
        </p:nvSpPr>
        <p:spPr>
          <a:xfrm>
            <a:off x="533399" y="1787856"/>
            <a:ext cx="3840480" cy="3720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spcBef>
                <a:spcPts val="600"/>
              </a:spcBef>
              <a:spcAft>
                <a:spcPts val="0"/>
              </a:spcAft>
              <a:buSzPts val="198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2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9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9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77000">
              <a:srgbClr val="F2F2F2"/>
            </a:gs>
            <a:gs pos="100000">
              <a:srgbClr val="7A0000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49275" y="1600200"/>
            <a:ext cx="8042275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96240" algn="l" rtl="0">
              <a:spcBef>
                <a:spcPts val="2000"/>
              </a:spcBef>
              <a:spcAft>
                <a:spcPts val="0"/>
              </a:spcAft>
              <a:buClr>
                <a:srgbClr val="B870B8"/>
              </a:buClr>
              <a:buSzPts val="2640"/>
              <a:buFont typeface="Noto Sans Symbols"/>
              <a:buChar char="⚫"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2269" algn="l" rtl="0">
              <a:spcBef>
                <a:spcPts val="600"/>
              </a:spcBef>
              <a:spcAft>
                <a:spcPts val="0"/>
              </a:spcAft>
              <a:buClr>
                <a:srgbClr val="4D264D"/>
              </a:buClr>
              <a:buSzPts val="2420"/>
              <a:buFont typeface="Noto Sans Symbols"/>
              <a:buChar char="⚫"/>
              <a:defRPr sz="2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68300" algn="l" rtl="0">
              <a:spcBef>
                <a:spcPts val="600"/>
              </a:spcBef>
              <a:spcAft>
                <a:spcPts val="0"/>
              </a:spcAft>
              <a:buClr>
                <a:srgbClr val="B870B8"/>
              </a:buClr>
              <a:buSzPts val="2200"/>
              <a:buFont typeface="Noto Sans Symbols"/>
              <a:buChar char="⚫"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4330" algn="l" rtl="0">
              <a:spcBef>
                <a:spcPts val="600"/>
              </a:spcBef>
              <a:spcAft>
                <a:spcPts val="0"/>
              </a:spcAft>
              <a:buClr>
                <a:srgbClr val="4D264D"/>
              </a:buClr>
              <a:buSzPts val="198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4329" algn="l" rtl="0">
              <a:spcBef>
                <a:spcPts val="600"/>
              </a:spcBef>
              <a:spcAft>
                <a:spcPts val="0"/>
              </a:spcAft>
              <a:buClr>
                <a:srgbClr val="B870B8"/>
              </a:buClr>
              <a:buSzPts val="198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4329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4329" algn="l" rtl="0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98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4329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4329" algn="l" rtl="0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98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tt.wiki/wiki/Locutus_of_Borg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://www.youtube.com/watch?v=toZH-2kw-DY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tt.wiki/wiki/Locutus_of_Borg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://www.youtube.com/watch?v=toZH-2kw-D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tt.wiki/wiki/Locutus_of_Borg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://www.youtube.com/watch?v=toZH-2kw-D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77000">
              <a:srgbClr val="F2F2F2"/>
            </a:gs>
            <a:gs pos="100000">
              <a:srgbClr val="002060"/>
            </a:gs>
          </a:gsLst>
          <a:lin ang="5400000" scaled="0"/>
        </a:gra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/>
        </p:nvSpPr>
        <p:spPr>
          <a:xfrm>
            <a:off x="182880" y="1556825"/>
            <a:ext cx="8692895" cy="4177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0" marR="0" lvl="1" indent="-336549" algn="l" rtl="0">
              <a:spcBef>
                <a:spcPts val="0"/>
              </a:spcBef>
              <a:spcAft>
                <a:spcPts val="0"/>
              </a:spcAft>
              <a:buClr>
                <a:srgbClr val="4D264D"/>
              </a:buClr>
              <a:buSzPts val="1980"/>
              <a:buFont typeface="Noto Sans Symbols"/>
              <a:buChar char="⚫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Went Well?</a:t>
            </a:r>
            <a:endParaRPr dirty="0"/>
          </a:p>
          <a:p>
            <a:pPr marL="968375" indent="-282575">
              <a:spcBef>
                <a:spcPts val="1200"/>
              </a:spcBef>
              <a:buClr>
                <a:srgbClr val="B870B8"/>
              </a:buClr>
              <a:buSzPts val="1760"/>
              <a:buFont typeface="Noto Sans Symbols"/>
              <a:buChar char="⚫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TEAM </a:t>
            </a:r>
            <a:endParaRPr lang="en-US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285750">
              <a:buClr>
                <a:srgbClr val="B870B8"/>
              </a:buClr>
              <a:buSzPts val="176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made many improvements to our project</a:t>
            </a:r>
            <a:endParaRPr lang="en-US"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285750">
              <a:buClr>
                <a:srgbClr val="B870B8"/>
              </a:buClr>
              <a:buSzPts val="176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Everyone had a better understanding of each other's skills</a:t>
            </a:r>
          </a:p>
          <a:p>
            <a:pPr marL="914400" indent="-285750">
              <a:buClr>
                <a:srgbClr val="B870B8"/>
              </a:buClr>
              <a:buSzPts val="176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are more comfortable working together as a team</a:t>
            </a:r>
          </a:p>
          <a:p>
            <a:pPr marL="914400" indent="-285750">
              <a:buClr>
                <a:srgbClr val="B870B8"/>
              </a:buClr>
              <a:buSzPts val="176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We used the branch features to share our work and avoid overwriting changes</a:t>
            </a:r>
            <a:endParaRPr lang="en-US" dirty="0"/>
          </a:p>
          <a:p>
            <a:pPr marL="968375" lvl="2" indent="-282575">
              <a:spcBef>
                <a:spcPts val="1200"/>
              </a:spcBef>
              <a:buClr>
                <a:srgbClr val="B870B8"/>
              </a:buClr>
              <a:buSzPts val="1760"/>
              <a:buFont typeface="Noto Sans Symbols"/>
              <a:buChar char="⚫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Walte</a:t>
            </a:r>
            <a:r>
              <a:rPr lang="en-US" sz="16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r – TODO</a:t>
            </a:r>
          </a:p>
          <a:p>
            <a:pPr marL="968375" lvl="2" indent="-282575">
              <a:spcBef>
                <a:spcPts val="1200"/>
              </a:spcBef>
              <a:buClr>
                <a:srgbClr val="B870B8"/>
              </a:buClr>
              <a:buSzPts val="1760"/>
              <a:buFont typeface="Noto Sans Symbols"/>
              <a:buChar char="⚫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Carter – TODO</a:t>
            </a:r>
          </a:p>
          <a:p>
            <a:pPr marL="968375" lvl="2" indent="-282575">
              <a:spcBef>
                <a:spcPts val="1200"/>
              </a:spcBef>
              <a:buClr>
                <a:srgbClr val="B870B8"/>
              </a:buClr>
              <a:buSzPts val="1760"/>
              <a:buFont typeface="Noto Sans Symbols"/>
              <a:buChar char="⚫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Daniel – We were able to organize and separate the code so that we can see and work on separate files.</a:t>
            </a:r>
          </a:p>
          <a:p>
            <a:pPr marL="968375" lvl="2" indent="-282575">
              <a:spcBef>
                <a:spcPts val="1200"/>
              </a:spcBef>
              <a:buClr>
                <a:srgbClr val="B870B8"/>
              </a:buClr>
              <a:buSzPts val="1760"/>
              <a:buFont typeface="Noto Sans Symbols"/>
              <a:buChar char="⚫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Elvin – TODO</a:t>
            </a:r>
            <a:endParaRPr dirty="0"/>
          </a:p>
          <a:p>
            <a:pPr marL="968375" marR="0" lvl="2" indent="-282575" algn="l" rtl="0">
              <a:spcBef>
                <a:spcPts val="1200"/>
              </a:spcBef>
              <a:spcAft>
                <a:spcPts val="0"/>
              </a:spcAft>
              <a:buClr>
                <a:srgbClr val="B870B8"/>
              </a:buClr>
              <a:buSzPts val="1760"/>
              <a:buFont typeface="Noto Sans Symbols"/>
              <a:buChar char="⚫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Luke – TODO</a:t>
            </a:r>
            <a:endParaRPr sz="16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38759" algn="l" rtl="0">
              <a:spcBef>
                <a:spcPts val="1200"/>
              </a:spcBef>
              <a:spcAft>
                <a:spcPts val="0"/>
              </a:spcAft>
              <a:buClr>
                <a:srgbClr val="4D264D"/>
              </a:buClr>
              <a:buSzPts val="1540"/>
              <a:buFont typeface="Noto Sans Symbols"/>
              <a:buNone/>
            </a:pPr>
            <a:endParaRPr sz="14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68375" marR="0" lvl="2" indent="-142875" algn="l" rtl="0">
              <a:spcBef>
                <a:spcPts val="1200"/>
              </a:spcBef>
              <a:spcAft>
                <a:spcPts val="0"/>
              </a:spcAft>
              <a:buClr>
                <a:srgbClr val="B870B8"/>
              </a:buClr>
              <a:buSzPts val="2200"/>
              <a:buFont typeface="Noto Sans Symbols"/>
              <a:buNone/>
            </a:pPr>
            <a:endParaRPr sz="20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marR="0" lvl="0" indent="-265430" algn="l" rtl="0">
              <a:spcBef>
                <a:spcPts val="1200"/>
              </a:spcBef>
              <a:spcAft>
                <a:spcPts val="0"/>
              </a:spcAft>
              <a:buClr>
                <a:srgbClr val="B870B8"/>
              </a:buClr>
              <a:buSzPts val="1320"/>
              <a:buFont typeface="Noto Sans Symbols"/>
              <a:buNone/>
            </a:pPr>
            <a:endParaRPr sz="12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D30B1A0-8C07-4AE0-B274-BD5E1C4C4105}"/>
              </a:ext>
            </a:extLst>
          </p:cNvPr>
          <p:cNvGrpSpPr/>
          <p:nvPr/>
        </p:nvGrpSpPr>
        <p:grpSpPr>
          <a:xfrm>
            <a:off x="2844800" y="231995"/>
            <a:ext cx="3162300" cy="1181100"/>
            <a:chOff x="2730500" y="165100"/>
            <a:chExt cx="3162300" cy="11811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1B150DC-5159-4F4F-AB5D-4FDF3BB38E81}"/>
                </a:ext>
              </a:extLst>
            </p:cNvPr>
            <p:cNvSpPr/>
            <p:nvPr/>
          </p:nvSpPr>
          <p:spPr>
            <a:xfrm>
              <a:off x="2730500" y="165100"/>
              <a:ext cx="3162300" cy="11811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FE11299-5B40-4022-A853-8310BD6E7CEF}"/>
                </a:ext>
              </a:extLst>
            </p:cNvPr>
            <p:cNvGrpSpPr/>
            <p:nvPr/>
          </p:nvGrpSpPr>
          <p:grpSpPr>
            <a:xfrm>
              <a:off x="3008671" y="246627"/>
              <a:ext cx="2515829" cy="1035161"/>
              <a:chOff x="2116143" y="4367558"/>
              <a:chExt cx="2980616" cy="1226402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A79897E8-86C6-4805-A400-29D09FF8DFF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 t="13956" b="12896"/>
              <a:stretch/>
            </p:blipFill>
            <p:spPr>
              <a:xfrm>
                <a:off x="2116143" y="4367558"/>
                <a:ext cx="2980616" cy="1226402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3DCBE6F-60E1-4D00-9C05-AB9818D07D05}"/>
                  </a:ext>
                </a:extLst>
              </p:cNvPr>
              <p:cNvSpPr/>
              <p:nvPr/>
            </p:nvSpPr>
            <p:spPr>
              <a:xfrm>
                <a:off x="2418787" y="4666159"/>
                <a:ext cx="1254121" cy="629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7D695188-9BC8-42C7-8413-3F64EFCA092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 l="64215" t="31860" r="28230" b="28656"/>
              <a:stretch/>
            </p:blipFill>
            <p:spPr>
              <a:xfrm>
                <a:off x="2958066" y="4665763"/>
                <a:ext cx="225166" cy="661988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6413BC85-02E5-4DCE-A8E2-C5F84AA2B7C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 l="55600" t="32988" r="35973" b="29484"/>
              <a:stretch/>
            </p:blipFill>
            <p:spPr>
              <a:xfrm>
                <a:off x="2426109" y="4687423"/>
                <a:ext cx="251188" cy="629199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841B49D1-D408-41ED-A3E3-E2980878C15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 l="43981" t="31391" r="47231" b="26711"/>
              <a:stretch/>
            </p:blipFill>
            <p:spPr>
              <a:xfrm>
                <a:off x="2688376" y="4666159"/>
                <a:ext cx="261937" cy="702469"/>
              </a:xfrm>
              <a:prstGeom prst="rect">
                <a:avLst/>
              </a:prstGeom>
            </p:spPr>
          </p:pic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0463C672-EB99-4813-B6D0-E2CAB97F1387}"/>
                  </a:ext>
                </a:extLst>
              </p:cNvPr>
              <p:cNvGrpSpPr/>
              <p:nvPr/>
            </p:nvGrpSpPr>
            <p:grpSpPr>
              <a:xfrm>
                <a:off x="3227068" y="4672424"/>
                <a:ext cx="235923" cy="616669"/>
                <a:chOff x="1352280" y="4672424"/>
                <a:chExt cx="235923" cy="616669"/>
              </a:xfrm>
            </p:grpSpPr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3FE551AF-906E-4E88-8E17-15595CE3A3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  <a:srcRect l="71867" t="32144" r="20463" b="31076"/>
                <a:stretch/>
              </p:blipFill>
              <p:spPr>
                <a:xfrm>
                  <a:off x="1352280" y="4672424"/>
                  <a:ext cx="228601" cy="616669"/>
                </a:xfrm>
                <a:prstGeom prst="rect">
                  <a:avLst/>
                </a:prstGeom>
              </p:spPr>
            </p:pic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1482AEC0-7A7D-4B66-9545-FBB07D86EEC4}"/>
                    </a:ext>
                  </a:extLst>
                </p:cNvPr>
                <p:cNvSpPr/>
                <p:nvPr/>
              </p:nvSpPr>
              <p:spPr>
                <a:xfrm>
                  <a:off x="1488806" y="4862165"/>
                  <a:ext cx="99397" cy="18291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71195C0B-F287-4D06-81B6-46886897AB4A}"/>
                    </a:ext>
                  </a:extLst>
                </p:cNvPr>
                <p:cNvSpPr/>
                <p:nvPr/>
              </p:nvSpPr>
              <p:spPr>
                <a:xfrm>
                  <a:off x="1463677" y="5076826"/>
                  <a:ext cx="60324" cy="9842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EE73BD2-4952-4EAD-AB4D-EFBAF26E1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5245437" y="688860"/>
              <a:ext cx="627807" cy="5929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77000">
              <a:srgbClr val="F2F2F2"/>
            </a:gs>
            <a:gs pos="100000">
              <a:srgbClr val="002060"/>
            </a:gs>
          </a:gsLst>
          <a:lin ang="5400000" scaled="0"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body" idx="1"/>
          </p:nvPr>
        </p:nvSpPr>
        <p:spPr>
          <a:xfrm>
            <a:off x="307975" y="1530719"/>
            <a:ext cx="8042275" cy="570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0" lvl="1" indent="-336549" algn="l" rtl="0">
              <a:spcBef>
                <a:spcPts val="0"/>
              </a:spcBef>
              <a:spcAft>
                <a:spcPts val="0"/>
              </a:spcAft>
              <a:buSzPts val="1980"/>
              <a:buChar char="⚫"/>
            </a:pPr>
            <a:r>
              <a:rPr lang="en-US" sz="1800" b="1" dirty="0">
                <a:solidFill>
                  <a:schemeClr val="dk1"/>
                </a:solidFill>
              </a:rPr>
              <a:t>What Might Be Impeding Us from Performing Better?</a:t>
            </a:r>
            <a:endParaRPr dirty="0"/>
          </a:p>
          <a:p>
            <a:pPr marL="968375" lvl="2" indent="-282575">
              <a:spcBef>
                <a:spcPts val="1200"/>
              </a:spcBef>
            </a:pPr>
            <a:r>
              <a:rPr lang="en-US" sz="1800" dirty="0">
                <a:solidFill>
                  <a:schemeClr val="dk1"/>
                </a:solidFill>
              </a:rPr>
              <a:t>Limited time to work on project and with team due to busy schedules.</a:t>
            </a:r>
          </a:p>
          <a:p>
            <a:pPr marL="968375" lvl="2" indent="-282575">
              <a:spcBef>
                <a:spcPts val="1200"/>
              </a:spcBef>
            </a:pPr>
            <a:r>
              <a:rPr lang="en-US" sz="1800" dirty="0">
                <a:solidFill>
                  <a:schemeClr val="dk1"/>
                </a:solidFill>
              </a:rPr>
              <a:t>Some tasks required a lot of knowledge and research on the subject before progressing</a:t>
            </a:r>
          </a:p>
          <a:p>
            <a:pPr marL="968375" lvl="2" indent="-282575">
              <a:spcBef>
                <a:spcPts val="1200"/>
              </a:spcBef>
            </a:pPr>
            <a:endParaRPr dirty="0"/>
          </a:p>
          <a:p>
            <a:pPr marL="968375" lvl="2" indent="-156844" algn="l" rtl="0">
              <a:spcBef>
                <a:spcPts val="1200"/>
              </a:spcBef>
              <a:spcAft>
                <a:spcPts val="0"/>
              </a:spcAft>
              <a:buSzPts val="1980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968375" lvl="2" indent="-156844" algn="l" rtl="0">
              <a:spcBef>
                <a:spcPts val="1200"/>
              </a:spcBef>
              <a:spcAft>
                <a:spcPts val="0"/>
              </a:spcAft>
              <a:buSzPts val="1980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968375" lvl="2" indent="-156844" algn="l" rtl="0">
              <a:spcBef>
                <a:spcPts val="1200"/>
              </a:spcBef>
              <a:spcAft>
                <a:spcPts val="0"/>
              </a:spcAft>
              <a:buSzPts val="1980"/>
              <a:buNone/>
            </a:pPr>
            <a:endParaRPr sz="1800" dirty="0"/>
          </a:p>
          <a:p>
            <a:pPr marL="685800" lvl="1" indent="-224790" algn="l" rtl="0">
              <a:spcBef>
                <a:spcPts val="1200"/>
              </a:spcBef>
              <a:spcAft>
                <a:spcPts val="0"/>
              </a:spcAft>
              <a:buSzPts val="1760"/>
              <a:buNone/>
            </a:pPr>
            <a:endParaRPr sz="1600" dirty="0"/>
          </a:p>
          <a:p>
            <a:pPr marL="685800" lvl="1" indent="-238759" algn="l" rtl="0">
              <a:spcBef>
                <a:spcPts val="1200"/>
              </a:spcBef>
              <a:spcAft>
                <a:spcPts val="0"/>
              </a:spcAft>
              <a:buSzPts val="1540"/>
              <a:buNone/>
            </a:pPr>
            <a:endParaRPr sz="1400" dirty="0"/>
          </a:p>
          <a:p>
            <a:pPr marL="968375" lvl="2" indent="-142875" algn="l" rtl="0">
              <a:spcBef>
                <a:spcPts val="1200"/>
              </a:spcBef>
              <a:spcAft>
                <a:spcPts val="0"/>
              </a:spcAft>
              <a:buSzPts val="2200"/>
              <a:buNone/>
            </a:pPr>
            <a:endParaRPr dirty="0"/>
          </a:p>
          <a:p>
            <a:pPr marL="349250" lvl="0" indent="-265430" algn="l" rtl="0">
              <a:spcBef>
                <a:spcPts val="1200"/>
              </a:spcBef>
              <a:spcAft>
                <a:spcPts val="0"/>
              </a:spcAft>
              <a:buSzPts val="1320"/>
              <a:buNone/>
            </a:pPr>
            <a:endParaRPr sz="12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6AACA61-6918-4050-B0D6-B1EBF1498D38}"/>
              </a:ext>
            </a:extLst>
          </p:cNvPr>
          <p:cNvGrpSpPr/>
          <p:nvPr/>
        </p:nvGrpSpPr>
        <p:grpSpPr>
          <a:xfrm>
            <a:off x="2844800" y="231995"/>
            <a:ext cx="3162300" cy="1181100"/>
            <a:chOff x="2730500" y="165100"/>
            <a:chExt cx="3162300" cy="11811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46AD0B0-9D7D-474A-9DCD-1254A9B854B6}"/>
                </a:ext>
              </a:extLst>
            </p:cNvPr>
            <p:cNvSpPr/>
            <p:nvPr/>
          </p:nvSpPr>
          <p:spPr>
            <a:xfrm>
              <a:off x="2730500" y="165100"/>
              <a:ext cx="3162300" cy="11811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DAF4129-171C-4B32-AE60-E2923A4C6D57}"/>
                </a:ext>
              </a:extLst>
            </p:cNvPr>
            <p:cNvGrpSpPr/>
            <p:nvPr/>
          </p:nvGrpSpPr>
          <p:grpSpPr>
            <a:xfrm>
              <a:off x="3008671" y="246627"/>
              <a:ext cx="2515829" cy="1035161"/>
              <a:chOff x="2116143" y="4367558"/>
              <a:chExt cx="2980616" cy="1226402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AE9906DE-0163-438B-8C4B-6AA0E060CC5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 t="13956" b="12896"/>
              <a:stretch/>
            </p:blipFill>
            <p:spPr>
              <a:xfrm>
                <a:off x="2116143" y="4367558"/>
                <a:ext cx="2980616" cy="1226402"/>
              </a:xfrm>
              <a:prstGeom prst="rect">
                <a:avLst/>
              </a:prstGeom>
            </p:spPr>
          </p:pic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B60C56A-79AC-4B16-8404-F8966206B831}"/>
                  </a:ext>
                </a:extLst>
              </p:cNvPr>
              <p:cNvSpPr/>
              <p:nvPr/>
            </p:nvSpPr>
            <p:spPr>
              <a:xfrm>
                <a:off x="2418787" y="4666159"/>
                <a:ext cx="1254121" cy="629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6D12A3E4-8062-4C41-986B-3B931C5602D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 l="64215" t="31860" r="28230" b="28656"/>
              <a:stretch/>
            </p:blipFill>
            <p:spPr>
              <a:xfrm>
                <a:off x="2958066" y="4665763"/>
                <a:ext cx="225166" cy="661988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6D7B8515-1257-494A-964A-F4BF20FEC8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 l="55600" t="32988" r="35973" b="29484"/>
              <a:stretch/>
            </p:blipFill>
            <p:spPr>
              <a:xfrm>
                <a:off x="2426109" y="4687423"/>
                <a:ext cx="251188" cy="629199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66D0D584-6B30-4DBC-A260-6E2AC70DDF9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 l="43981" t="31391" r="47231" b="26711"/>
              <a:stretch/>
            </p:blipFill>
            <p:spPr>
              <a:xfrm>
                <a:off x="2688376" y="4666159"/>
                <a:ext cx="261937" cy="702469"/>
              </a:xfrm>
              <a:prstGeom prst="rect">
                <a:avLst/>
              </a:prstGeom>
            </p:spPr>
          </p:pic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7526EECA-9701-43DE-B4D7-38C0C65C762E}"/>
                  </a:ext>
                </a:extLst>
              </p:cNvPr>
              <p:cNvGrpSpPr/>
              <p:nvPr/>
            </p:nvGrpSpPr>
            <p:grpSpPr>
              <a:xfrm>
                <a:off x="3227068" y="4672424"/>
                <a:ext cx="235923" cy="616669"/>
                <a:chOff x="1352280" y="4672424"/>
                <a:chExt cx="235923" cy="616669"/>
              </a:xfrm>
            </p:grpSpPr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F116A6C4-CD5D-48CF-B090-76B6DFF0C1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  <a:srcRect l="71867" t="32144" r="20463" b="31076"/>
                <a:stretch/>
              </p:blipFill>
              <p:spPr>
                <a:xfrm>
                  <a:off x="1352280" y="4672424"/>
                  <a:ext cx="228601" cy="616669"/>
                </a:xfrm>
                <a:prstGeom prst="rect">
                  <a:avLst/>
                </a:prstGeom>
              </p:spPr>
            </p:pic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3B007971-91BC-4935-9C37-2CB8C9F07CAD}"/>
                    </a:ext>
                  </a:extLst>
                </p:cNvPr>
                <p:cNvSpPr/>
                <p:nvPr/>
              </p:nvSpPr>
              <p:spPr>
                <a:xfrm>
                  <a:off x="1488806" y="4862165"/>
                  <a:ext cx="99397" cy="18291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21D59E4A-6F07-48AC-87DE-C8A32D2B1DAD}"/>
                    </a:ext>
                  </a:extLst>
                </p:cNvPr>
                <p:cNvSpPr/>
                <p:nvPr/>
              </p:nvSpPr>
              <p:spPr>
                <a:xfrm>
                  <a:off x="1463677" y="5076826"/>
                  <a:ext cx="60324" cy="9842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A246887-0F6F-40AB-98BA-5477632E8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5245437" y="688860"/>
              <a:ext cx="627807" cy="5929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77000">
              <a:srgbClr val="F2F2F2"/>
            </a:gs>
            <a:gs pos="100000">
              <a:srgbClr val="002060"/>
            </a:gs>
          </a:gsLst>
          <a:lin ang="5400000" scaled="0"/>
        </a:gra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body" idx="1"/>
          </p:nvPr>
        </p:nvSpPr>
        <p:spPr>
          <a:xfrm>
            <a:off x="397847" y="1667251"/>
            <a:ext cx="8042275" cy="570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0" lvl="1" indent="-336549" algn="l" rtl="0">
              <a:spcBef>
                <a:spcPts val="0"/>
              </a:spcBef>
              <a:spcAft>
                <a:spcPts val="0"/>
              </a:spcAft>
              <a:buSzPts val="1980"/>
              <a:buChar char="⚫"/>
            </a:pPr>
            <a:r>
              <a:rPr lang="en-US" sz="1800" b="1" dirty="0">
                <a:solidFill>
                  <a:schemeClr val="dk1"/>
                </a:solidFill>
              </a:rPr>
              <a:t>What Can We do to Improve</a:t>
            </a:r>
            <a:r>
              <a:rPr lang="en-US" sz="1600" dirty="0">
                <a:solidFill>
                  <a:schemeClr val="dk1"/>
                </a:solidFill>
              </a:rPr>
              <a:t>?</a:t>
            </a:r>
            <a:endParaRPr dirty="0"/>
          </a:p>
          <a:p>
            <a:pPr marL="968375" lvl="2" indent="-282575" algn="l" rtl="0">
              <a:spcBef>
                <a:spcPts val="1200"/>
              </a:spcBef>
              <a:spcAft>
                <a:spcPts val="0"/>
              </a:spcAft>
              <a:buSzPts val="1760"/>
              <a:buChar char="⚫"/>
            </a:pPr>
            <a:r>
              <a:rPr lang="en-US" sz="1600" dirty="0">
                <a:solidFill>
                  <a:schemeClr val="dk1"/>
                </a:solidFill>
              </a:rPr>
              <a:t>TEAM – Helping each other when one of us is struggling.</a:t>
            </a:r>
          </a:p>
          <a:p>
            <a:pPr marL="968375" lvl="2" indent="-282575" algn="l" rtl="0">
              <a:spcBef>
                <a:spcPts val="1200"/>
              </a:spcBef>
              <a:spcAft>
                <a:spcPts val="0"/>
              </a:spcAft>
              <a:buSzPts val="1760"/>
              <a:buChar char="⚫"/>
            </a:pPr>
            <a:r>
              <a:rPr lang="en-US" sz="1600" dirty="0">
                <a:solidFill>
                  <a:schemeClr val="dk1"/>
                </a:solidFill>
              </a:rPr>
              <a:t>Walter – TODO </a:t>
            </a:r>
          </a:p>
          <a:p>
            <a:pPr marL="968375" lvl="2" indent="-282575">
              <a:spcBef>
                <a:spcPts val="1200"/>
              </a:spcBef>
              <a:buSzPts val="1760"/>
            </a:pPr>
            <a:r>
              <a:rPr lang="en-US" sz="1600" dirty="0">
                <a:solidFill>
                  <a:schemeClr val="dk1"/>
                </a:solidFill>
              </a:rPr>
              <a:t>Carter – TODO</a:t>
            </a:r>
          </a:p>
          <a:p>
            <a:pPr marL="968375" lvl="2" indent="-282575" algn="l" rtl="0">
              <a:spcBef>
                <a:spcPts val="1200"/>
              </a:spcBef>
              <a:spcAft>
                <a:spcPts val="0"/>
              </a:spcAft>
              <a:buSzPts val="1760"/>
              <a:buChar char="⚫"/>
            </a:pPr>
            <a:r>
              <a:rPr lang="en-US" sz="1600" dirty="0">
                <a:solidFill>
                  <a:schemeClr val="dk1"/>
                </a:solidFill>
              </a:rPr>
              <a:t>Daniel – More group meetings to keep each other on the same path. (Ex. Three 1 hour meetings / week)</a:t>
            </a:r>
          </a:p>
          <a:p>
            <a:pPr marL="968375" lvl="2" indent="-282575">
              <a:spcBef>
                <a:spcPts val="1200"/>
              </a:spcBef>
              <a:buSzPts val="1760"/>
            </a:pPr>
            <a:r>
              <a:rPr lang="en-US" sz="1600" dirty="0">
                <a:solidFill>
                  <a:schemeClr val="dk1"/>
                </a:solidFill>
              </a:rPr>
              <a:t>Elvin – TODO</a:t>
            </a:r>
            <a:endParaRPr sz="1600" dirty="0">
              <a:solidFill>
                <a:schemeClr val="dk1"/>
              </a:solidFill>
            </a:endParaRPr>
          </a:p>
          <a:p>
            <a:pPr marL="968375" lvl="2" indent="-282575">
              <a:spcBef>
                <a:spcPts val="1200"/>
              </a:spcBef>
              <a:buSzPts val="1760"/>
            </a:pPr>
            <a:r>
              <a:rPr lang="en-US" sz="1600" dirty="0">
                <a:solidFill>
                  <a:schemeClr val="dk1"/>
                </a:solidFill>
              </a:rPr>
              <a:t>Luke – TODO</a:t>
            </a:r>
            <a:endParaRPr sz="1600" dirty="0"/>
          </a:p>
          <a:p>
            <a:pPr marL="685800" lvl="1" indent="-238759" algn="l" rtl="0">
              <a:spcBef>
                <a:spcPts val="1200"/>
              </a:spcBef>
              <a:spcAft>
                <a:spcPts val="0"/>
              </a:spcAft>
              <a:buSzPts val="1540"/>
              <a:buNone/>
            </a:pPr>
            <a:endParaRPr sz="1400" dirty="0"/>
          </a:p>
          <a:p>
            <a:pPr marL="968375" lvl="2" indent="-142875" algn="l" rtl="0">
              <a:spcBef>
                <a:spcPts val="1200"/>
              </a:spcBef>
              <a:spcAft>
                <a:spcPts val="0"/>
              </a:spcAft>
              <a:buSzPts val="2200"/>
              <a:buNone/>
            </a:pPr>
            <a:endParaRPr dirty="0"/>
          </a:p>
          <a:p>
            <a:pPr marL="349250" lvl="0" indent="-265430" algn="l" rtl="0">
              <a:spcBef>
                <a:spcPts val="1200"/>
              </a:spcBef>
              <a:spcAft>
                <a:spcPts val="0"/>
              </a:spcAft>
              <a:buSzPts val="1320"/>
              <a:buNone/>
            </a:pPr>
            <a:endParaRPr sz="12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71D027F-DC51-441A-8282-771D429712C7}"/>
              </a:ext>
            </a:extLst>
          </p:cNvPr>
          <p:cNvGrpSpPr/>
          <p:nvPr/>
        </p:nvGrpSpPr>
        <p:grpSpPr>
          <a:xfrm>
            <a:off x="2844800" y="231995"/>
            <a:ext cx="3162300" cy="1181100"/>
            <a:chOff x="2730500" y="165100"/>
            <a:chExt cx="3162300" cy="11811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B8D2DF4-93E6-467F-A6FB-8802BDB0697C}"/>
                </a:ext>
              </a:extLst>
            </p:cNvPr>
            <p:cNvSpPr/>
            <p:nvPr/>
          </p:nvSpPr>
          <p:spPr>
            <a:xfrm>
              <a:off x="2730500" y="165100"/>
              <a:ext cx="3162300" cy="11811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30D7C07-B0EA-4A3E-AF0E-37311B3BDD13}"/>
                </a:ext>
              </a:extLst>
            </p:cNvPr>
            <p:cNvGrpSpPr/>
            <p:nvPr/>
          </p:nvGrpSpPr>
          <p:grpSpPr>
            <a:xfrm>
              <a:off x="3008671" y="246627"/>
              <a:ext cx="2515829" cy="1035161"/>
              <a:chOff x="2116143" y="4367558"/>
              <a:chExt cx="2980616" cy="1226402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A52743C1-F896-49EB-A0AC-E87C131E7E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 t="13956" b="12896"/>
              <a:stretch/>
            </p:blipFill>
            <p:spPr>
              <a:xfrm>
                <a:off x="2116143" y="4367558"/>
                <a:ext cx="2980616" cy="1226402"/>
              </a:xfrm>
              <a:prstGeom prst="rect">
                <a:avLst/>
              </a:prstGeom>
            </p:spPr>
          </p:pic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1329761-9405-4275-8CFF-D8D953F1699D}"/>
                  </a:ext>
                </a:extLst>
              </p:cNvPr>
              <p:cNvSpPr/>
              <p:nvPr/>
            </p:nvSpPr>
            <p:spPr>
              <a:xfrm>
                <a:off x="2418787" y="4666159"/>
                <a:ext cx="1254121" cy="629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6048B8F0-4789-4322-8BCF-5D757642471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 l="64215" t="31860" r="28230" b="28656"/>
              <a:stretch/>
            </p:blipFill>
            <p:spPr>
              <a:xfrm>
                <a:off x="2958066" y="4665763"/>
                <a:ext cx="225166" cy="661988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00C84768-9AC1-47A1-A487-69327815606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 l="55600" t="32988" r="35973" b="29484"/>
              <a:stretch/>
            </p:blipFill>
            <p:spPr>
              <a:xfrm>
                <a:off x="2426109" y="4687423"/>
                <a:ext cx="251188" cy="629199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A92555A9-E2BB-4B95-A9BF-2026190A1BB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 l="43981" t="31391" r="47231" b="26711"/>
              <a:stretch/>
            </p:blipFill>
            <p:spPr>
              <a:xfrm>
                <a:off x="2688376" y="4666159"/>
                <a:ext cx="261937" cy="702469"/>
              </a:xfrm>
              <a:prstGeom prst="rect">
                <a:avLst/>
              </a:prstGeom>
            </p:spPr>
          </p:pic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A38D0E7-3FA2-434D-BABB-8FADFC6339DA}"/>
                  </a:ext>
                </a:extLst>
              </p:cNvPr>
              <p:cNvGrpSpPr/>
              <p:nvPr/>
            </p:nvGrpSpPr>
            <p:grpSpPr>
              <a:xfrm>
                <a:off x="3227068" y="4672424"/>
                <a:ext cx="235923" cy="616669"/>
                <a:chOff x="1352280" y="4672424"/>
                <a:chExt cx="235923" cy="616669"/>
              </a:xfrm>
            </p:grpSpPr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D408AA76-E267-4B85-961F-1C9C18AE83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  <a:srcRect l="71867" t="32144" r="20463" b="31076"/>
                <a:stretch/>
              </p:blipFill>
              <p:spPr>
                <a:xfrm>
                  <a:off x="1352280" y="4672424"/>
                  <a:ext cx="228601" cy="616669"/>
                </a:xfrm>
                <a:prstGeom prst="rect">
                  <a:avLst/>
                </a:prstGeom>
              </p:spPr>
            </p:pic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E204F49A-B195-4102-BAE4-EA035BC81E88}"/>
                    </a:ext>
                  </a:extLst>
                </p:cNvPr>
                <p:cNvSpPr/>
                <p:nvPr/>
              </p:nvSpPr>
              <p:spPr>
                <a:xfrm>
                  <a:off x="1488806" y="4862165"/>
                  <a:ext cx="99397" cy="18291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F4C87FDE-DEA0-4F02-BF5D-6C4306F18DAB}"/>
                    </a:ext>
                  </a:extLst>
                </p:cNvPr>
                <p:cNvSpPr/>
                <p:nvPr/>
              </p:nvSpPr>
              <p:spPr>
                <a:xfrm>
                  <a:off x="1463677" y="5076826"/>
                  <a:ext cx="60324" cy="9842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8D91A4E-02FA-4A94-89FD-4E5B2325B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5245437" y="688860"/>
              <a:ext cx="627807" cy="5929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Breeze">
  <a:themeElements>
    <a:clrScheme name="Custom 1">
      <a:dk1>
        <a:srgbClr val="000000"/>
      </a:dk1>
      <a:lt1>
        <a:srgbClr val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3026F6"/>
      </a:hlink>
      <a:folHlink>
        <a:srgbClr val="9775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174</Words>
  <Application>Microsoft Office PowerPoint</Application>
  <PresentationFormat>On-screen Show (4:3)</PresentationFormat>
  <Paragraphs>29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Noto Sans Symbols</vt:lpstr>
      <vt:lpstr>Breeze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Borgs Bros</dc:title>
  <cp:lastModifiedBy>Lopez, Daniel A</cp:lastModifiedBy>
  <cp:revision>15</cp:revision>
  <dcterms:modified xsi:type="dcterms:W3CDTF">2019-05-01T02:17:07Z</dcterms:modified>
</cp:coreProperties>
</file>