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174484" y="1536920"/>
            <a:ext cx="7858126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– Little to no conflict. Everyone was helpful to each other when answering questions. All able to sync repositories and modify shared project.</a:t>
            </a:r>
            <a:endParaRPr dirty="0"/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Walte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 – 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</a:rPr>
              <a:t>Idea input creation and providing resources to team.</a:t>
            </a:r>
            <a:endParaRPr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Carter –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conflict while working on project. Everyone worked well as a team and all discussions went smoothly, work was evenly distributed.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Repository organization.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Elvin –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Luke – Cooperation, agreement, etc.</a:t>
            </a:r>
            <a:endParaRPr sz="1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4790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760"/>
              <a:buFont typeface="Noto Sans Symbols"/>
              <a:buNone/>
            </a:pP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30B1A0-8C07-4AE0-B274-BD5E1C4C4105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B150DC-5159-4F4F-AB5D-4FDF3BB38E81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E11299-5B40-4022-A853-8310BD6E7CEF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9897E8-86C6-4805-A400-29D09FF8D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DCBE6F-60E1-4D00-9C05-AB9818D07D05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D695188-9BC8-42C7-8413-3F64EFCA0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413BC85-02E5-4DCE-A8E2-C5F84AA2B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1B49D1-D408-41ED-A3E3-E2980878C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463C672-EB99-4813-B6D0-E2CAB97F1387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FE551AF-906E-4E88-8E17-15595CE3A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82AEC0-7A7D-4B66-9545-FBB07D86EEC4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1195C0B-F287-4D06-81B6-46886897AB4A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E73BD2-4952-4EAD-AB4D-EFBAF26E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Time management, underestimating how much time it takes to complete a task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 Learning new tools/languages/frameworks so that everyone has an equal understanding of the project.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 Learning how to create “real time” updates for the multiplayer aspect with multiple users. Will require more research. </a:t>
            </a:r>
            <a:endParaRPr dirty="0"/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AACA61-6918-4050-B0D6-B1EBF1498D38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6AD0B0-9D7D-474A-9DCD-1254A9B854B6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AF4129-171C-4B32-AE60-E2923A4C6D57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E9906DE-0163-438B-8C4B-6AA0E060C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60C56A-79AC-4B16-8404-F8966206B831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D12A3E4-8062-4C41-986B-3B931C560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D7B8515-1257-494A-964A-F4BF20FEC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6D0D584-6B30-4DBC-A260-6E2AC70DD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26EECA-9701-43DE-B4D7-38C0C65C762E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116A6C4-CD5D-48CF-B090-76B6DFF0C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B007971-91BC-4935-9C37-2CB8C9F07CAD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1D59E4A-6F07-48AC-87DE-C8A32D2B1DAD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246887-0F6F-40AB-98BA-5477632E8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</a:t>
            </a:r>
            <a:r>
              <a:rPr lang="en-US" sz="1400" dirty="0">
                <a:solidFill>
                  <a:schemeClr val="dk1"/>
                </a:solidFill>
              </a:rPr>
              <a:t>Updating Task Board and Communication. Having more realistic tasks that can be completed within the time frame.</a:t>
            </a:r>
            <a:endParaRPr dirty="0"/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Walter – Communication relay. Better response time on tasks. </a:t>
            </a:r>
            <a:endParaRPr sz="1600" dirty="0">
              <a:solidFill>
                <a:schemeClr val="dk1"/>
              </a:solidFill>
            </a:endParaRP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Carter – Time management, starting tasks a lot earlier so we don’t do things last second.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Informing team of current task and task progress. Manage personal schedule to have more time for group meetups.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– Communication, ask for help when necessary</a:t>
            </a: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D027F-DC51-441A-8282-771D429712C7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8D2DF4-93E6-467F-A6FB-8802BDB0697C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0D7C07-B0EA-4A3E-AF0E-37311B3BDD13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52743C1-F896-49EB-A0AC-E87C131E7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329761-9405-4275-8CFF-D8D953F1699D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48B8F0-4789-4322-8BCF-5D75764247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0C84768-9AC1-47A1-A487-6932781560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92555A9-E2BB-4B95-A9BF-2026190A1B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A38D0E7-3FA2-434D-BABB-8FADFC6339DA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408AA76-E267-4B85-961F-1C9C18AE8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204F49A-B195-4102-BAE4-EA035BC81E88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4C87FDE-DEA0-4F02-BF5D-6C4306F18DAB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91A4E-02FA-4A94-89FD-4E5B2325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237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Borgs Bros</dc:title>
  <cp:lastModifiedBy>Lopez, Daniel A</cp:lastModifiedBy>
  <cp:revision>6</cp:revision>
  <dcterms:modified xsi:type="dcterms:W3CDTF">2019-03-12T21:07:58Z</dcterms:modified>
</cp:coreProperties>
</file>