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9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</p:spPr>
        <p:txBody>
          <a:bodyPr/>
          <a:lstStyle/>
          <a:p>
            <a:r>
              <a:rPr lang="en-US" sz="3600" dirty="0"/>
              <a:t>Romulans from </a:t>
            </a:r>
            <a:r>
              <a:rPr lang="en-US" sz="3600" dirty="0" err="1"/>
              <a:t>Routerspace</a:t>
            </a:r>
            <a:endParaRPr lang="en-US" sz="3600" dirty="0" err="1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93175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We were supportive of one another, not competitive against each other.</a:t>
            </a: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Underestimate of subtasks required for each task.</a:t>
            </a:r>
            <a:endParaRPr lang="en-US" sz="1400" dirty="0"/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Team – Updating Task Board Daily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Austin – Work on tasks earlier to find what we don't understand.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 Hollie – Communicate clearer to each other, so we know what's going on. Keep each other updated.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Kendra –</a:t>
            </a:r>
            <a:r>
              <a:rPr lang="en-US" sz="1200">
                <a:solidFill>
                  <a:schemeClr val="tx1"/>
                </a:solidFill>
              </a:rPr>
              <a:t> Pick smaller task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Anne – </a:t>
            </a:r>
            <a:r>
              <a:rPr lang="en-US" sz="1200" dirty="0"/>
              <a:t>Research each task more heavily before deciding on task for sprint, which would result in more accurate time estimates, rather than going over or adding more work.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  <a:cs typeface="Calibri"/>
              </a:rPr>
              <a:t>William </a:t>
            </a:r>
            <a:r>
              <a:rPr lang="en-US" sz="1200">
                <a:solidFill>
                  <a:schemeClr val="tx1"/>
                </a:solidFill>
                <a:cs typeface="Calibri"/>
              </a:rPr>
              <a:t>- Time management.</a:t>
            </a: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1400" b="1" dirty="0">
                <a:solidFill>
                  <a:schemeClr val="tx1"/>
                </a:solidFill>
              </a:rPr>
              <a:t>What Might Be Impeding Us from Performing Better?</a:t>
            </a:r>
            <a:endParaRPr lang="en-US" sz="1400" b="1" dirty="0">
              <a:solidFill>
                <a:schemeClr val="tx1"/>
              </a:solidFill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Anne - </a:t>
            </a:r>
            <a:r>
              <a:rPr lang="en-US" sz="1400" dirty="0"/>
              <a:t>Several plagues.  Poor time management.</a:t>
            </a:r>
            <a:endParaRPr lang="en-US" sz="1400" dirty="0"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Hollie - Other priorities, poor time management.</a:t>
            </a: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Austin – School work</a:t>
            </a: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Kendra </a:t>
            </a:r>
            <a:r>
              <a:rPr lang="en-US" sz="1400">
                <a:cs typeface="Calibri"/>
              </a:rPr>
              <a:t>- Work presntaions, and other school work </a:t>
            </a:r>
            <a:endParaRPr lang="en-US" sz="1400" dirty="0">
              <a:cs typeface="Calibri"/>
            </a:endParaRPr>
          </a:p>
          <a:p>
            <a:pPr lvl="2">
              <a:spcBef>
                <a:spcPts val="1200"/>
              </a:spcBef>
            </a:pPr>
            <a:r>
              <a:rPr lang="en-US" sz="1400" dirty="0">
                <a:cs typeface="Calibri"/>
              </a:rPr>
              <a:t>William -</a:t>
            </a:r>
            <a:r>
              <a:rPr lang="en-US" sz="1400">
                <a:cs typeface="Calibri"/>
              </a:rPr>
              <a:t> Most of us got sick. High class workloads.</a:t>
            </a:r>
            <a:endParaRPr lang="en-US" sz="1400" dirty="0">
              <a:cs typeface="Calibri"/>
            </a:endParaRPr>
          </a:p>
          <a:p>
            <a:pPr lvl="2">
              <a:spcBef>
                <a:spcPts val="1200"/>
              </a:spcBef>
            </a:pPr>
            <a:endParaRPr lang="en-US" sz="1800" dirty="0"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1600" dirty="0"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1400" dirty="0">
              <a:cs typeface="Calibri"/>
            </a:endParaRPr>
          </a:p>
          <a:p>
            <a:pPr lvl="2">
              <a:spcBef>
                <a:spcPts val="1200"/>
              </a:spcBef>
            </a:pPr>
            <a:endParaRPr lang="en-US" dirty="0">
              <a:cs typeface="Calibri"/>
            </a:endParaRPr>
          </a:p>
          <a:p>
            <a:pPr>
              <a:spcBef>
                <a:spcPts val="1200"/>
              </a:spcBef>
            </a:pP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34733</TotalTime>
  <Words>177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Romulans from Routerspace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Ted Lehr</cp:lastModifiedBy>
  <cp:revision>218</cp:revision>
  <dcterms:created xsi:type="dcterms:W3CDTF">2010-01-06T20:28:26Z</dcterms:created>
  <dcterms:modified xsi:type="dcterms:W3CDTF">2019-04-30T21:54:51Z</dcterms:modified>
</cp:coreProperties>
</file>