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handoutMasterIdLst>
    <p:handoutMasterId r:id="rId4"/>
  </p:handoutMasterIdLst>
  <p:sldIdLst>
    <p:sldId id="365" r:id="rId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59"/>
    <p:restoredTop sz="94630"/>
  </p:normalViewPr>
  <p:slideViewPr>
    <p:cSldViewPr snapToGrid="0" snapToObjects="1">
      <p:cViewPr varScale="1">
        <p:scale>
          <a:sx n="95" d="100"/>
          <a:sy n="95" d="100"/>
        </p:scale>
        <p:origin x="126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616"/>
    </p:cViewPr>
  </p:sorterViewPr>
  <p:notesViewPr>
    <p:cSldViewPr snapToGrid="0" snapToObjects="1">
      <p:cViewPr varScale="1">
        <p:scale>
          <a:sx n="55" d="100"/>
          <a:sy n="55" d="100"/>
        </p:scale>
        <p:origin x="23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36DA8288-666D-40DD-9515-73330107FA88}" type="datetimeFigureOut">
              <a:rPr lang="en-US"/>
              <a:pPr>
                <a:defRPr/>
              </a:pPr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C6AB65-C9D1-4BAD-83A4-2D6A493414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59033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97229905-FE30-47A5-94A9-528C8BFC49B1}" type="datetimeFigureOut">
              <a:rPr lang="en-US"/>
              <a:pPr>
                <a:defRPr/>
              </a:pPr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83F087-4964-4B21-AD45-D836F9E53C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2417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738" y="1295400"/>
            <a:ext cx="6486525" cy="315277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defTabSz="91440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/>
            </a:pP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rtlCol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543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8434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685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183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233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146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153841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202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781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458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7271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01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397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F2F2F2"/>
            </a:gs>
            <a:gs pos="77000">
              <a:srgbClr val="F2F2F2"/>
            </a:gs>
            <a:gs pos="100000">
              <a:srgbClr val="7A00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Calibri" pitchFamily="34" charset="0"/>
        </a:defRPr>
      </a:lvl9pPr>
    </p:titleStyle>
    <p:bodyStyle>
      <a:lvl1pPr marL="349250" indent="-349250" algn="l" rtl="0" eaLnBrk="0" fontAlgn="base" hangingPunct="0">
        <a:spcBef>
          <a:spcPts val="2000"/>
        </a:spcBef>
        <a:spcAft>
          <a:spcPct val="0"/>
        </a:spcAft>
        <a:buClr>
          <a:srgbClr val="B870B8"/>
        </a:buClr>
        <a:buSzPct val="110000"/>
        <a:buFont typeface="Wingdings 2" panose="05020102010507070707" pitchFamily="18" charset="2"/>
        <a:buChar char=""/>
        <a:defRPr sz="2400" kern="1200">
          <a:solidFill>
            <a:srgbClr val="595959"/>
          </a:solidFill>
          <a:latin typeface="+mn-lt"/>
          <a:ea typeface="+mn-ea"/>
          <a:cs typeface="+mn-cs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4D264D"/>
        </a:buClr>
        <a:buSzPct val="110000"/>
        <a:buFont typeface="Wingdings 2" panose="05020102010507070707" pitchFamily="18" charset="2"/>
        <a:buChar char=""/>
        <a:defRPr sz="2200" kern="1200">
          <a:solidFill>
            <a:srgbClr val="595959"/>
          </a:solidFill>
          <a:latin typeface="+mn-lt"/>
          <a:ea typeface="+mn-ea"/>
          <a:cs typeface="+mn-cs"/>
        </a:defRPr>
      </a:lvl2pPr>
      <a:lvl3pPr marL="968375" indent="-282575" algn="l" rtl="0" eaLnBrk="0" fontAlgn="base" hangingPunct="0">
        <a:spcBef>
          <a:spcPts val="600"/>
        </a:spcBef>
        <a:spcAft>
          <a:spcPct val="0"/>
        </a:spcAft>
        <a:buClr>
          <a:srgbClr val="B870B8"/>
        </a:buClr>
        <a:buSzPct val="110000"/>
        <a:buFont typeface="Wingdings 2" panose="05020102010507070707" pitchFamily="18" charset="2"/>
        <a:buChar char=""/>
        <a:defRPr sz="2000" kern="1200">
          <a:solidFill>
            <a:srgbClr val="595959"/>
          </a:solidFill>
          <a:latin typeface="+mn-lt"/>
          <a:ea typeface="+mn-ea"/>
          <a:cs typeface="+mn-cs"/>
        </a:defRPr>
      </a:lvl3pPr>
      <a:lvl4pPr marL="1263650" indent="-295275" algn="l" rtl="0" eaLnBrk="0" fontAlgn="base" hangingPunct="0">
        <a:spcBef>
          <a:spcPts val="600"/>
        </a:spcBef>
        <a:spcAft>
          <a:spcPct val="0"/>
        </a:spcAft>
        <a:buClr>
          <a:srgbClr val="4D264D"/>
        </a:buClr>
        <a:buSzPct val="110000"/>
        <a:buFont typeface="Wingdings 2" panose="05020102010507070707" pitchFamily="18" charset="2"/>
        <a:buChar char=""/>
        <a:defRPr kern="1200">
          <a:solidFill>
            <a:srgbClr val="595959"/>
          </a:solidFill>
          <a:latin typeface="+mn-lt"/>
          <a:ea typeface="+mn-ea"/>
          <a:cs typeface="+mn-cs"/>
        </a:defRPr>
      </a:lvl4pPr>
      <a:lvl5pPr marL="1546225" indent="-282575" algn="l" rtl="0" eaLnBrk="0" fontAlgn="base" hangingPunct="0">
        <a:spcBef>
          <a:spcPts val="600"/>
        </a:spcBef>
        <a:spcAft>
          <a:spcPct val="0"/>
        </a:spcAft>
        <a:buClr>
          <a:srgbClr val="B870B8"/>
        </a:buClr>
        <a:buSzPct val="110000"/>
        <a:buFont typeface="Wingdings 2" panose="05020102010507070707" pitchFamily="18" charset="2"/>
        <a:buChar char=""/>
        <a:defRPr kern="1200">
          <a:solidFill>
            <a:srgbClr val="595959"/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951"/>
            <a:ext cx="8042275" cy="585224"/>
          </a:xfrm>
        </p:spPr>
        <p:txBody>
          <a:bodyPr/>
          <a:lstStyle/>
          <a:p>
            <a:r>
              <a:rPr lang="en-US" sz="3600" dirty="0"/>
              <a:t>Romulans</a:t>
            </a: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693175"/>
            <a:ext cx="8042275" cy="5702375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US" sz="1800" b="1" dirty="0">
                <a:solidFill>
                  <a:schemeClr val="tx1"/>
                </a:solidFill>
              </a:rPr>
              <a:t>What Went Well?</a:t>
            </a:r>
          </a:p>
          <a:p>
            <a:pPr lvl="2"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</a:rPr>
              <a:t>We were all able to install and get the project running from previous code </a:t>
            </a:r>
          </a:p>
          <a:p>
            <a:pPr lvl="2"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</a:rPr>
              <a:t>We had good communication and we met outside of class</a:t>
            </a:r>
          </a:p>
          <a:p>
            <a:pPr lvl="2"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</a:rPr>
              <a:t>Most of our individual tasks for the first sprint were completed</a:t>
            </a:r>
          </a:p>
          <a:p>
            <a:pPr lvl="1">
              <a:spcBef>
                <a:spcPts val="1200"/>
              </a:spcBef>
            </a:pPr>
            <a:r>
              <a:rPr lang="en-US" sz="1800" b="1" dirty="0">
                <a:solidFill>
                  <a:schemeClr val="tx1"/>
                </a:solidFill>
              </a:rPr>
              <a:t>What Can We do to Improve</a:t>
            </a:r>
            <a:r>
              <a:rPr lang="en-US" sz="1600" dirty="0">
                <a:solidFill>
                  <a:schemeClr val="tx1"/>
                </a:solidFill>
              </a:rPr>
              <a:t>?</a:t>
            </a:r>
          </a:p>
          <a:p>
            <a:pPr lvl="2"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</a:rPr>
              <a:t>Team – Updating the task board more frequently </a:t>
            </a:r>
          </a:p>
          <a:p>
            <a:pPr lvl="2"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</a:rPr>
              <a:t>Kendra – Pick a more manageable task, and break up bigger task over the sprint</a:t>
            </a:r>
          </a:p>
          <a:p>
            <a:pPr lvl="2"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</a:rPr>
              <a:t>Hollie -  Communicate with the team when one of us is struggling with a task </a:t>
            </a:r>
          </a:p>
          <a:p>
            <a:pPr lvl="2"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</a:rPr>
              <a:t>William - Creating better time management skills to allow more time for project progress</a:t>
            </a:r>
          </a:p>
          <a:p>
            <a:pPr lvl="2"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</a:rPr>
              <a:t>Austin – Picking easier tasks, more communication between team members</a:t>
            </a:r>
          </a:p>
          <a:p>
            <a:pPr lvl="2"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</a:rPr>
              <a:t>Anne - Better time estimates.  Giving more time weight to prep </a:t>
            </a:r>
            <a:r>
              <a:rPr lang="en-US" sz="1600" dirty="0" err="1">
                <a:solidFill>
                  <a:schemeClr val="tx1"/>
                </a:solidFill>
              </a:rPr>
              <a:t>work.Also</a:t>
            </a:r>
            <a:r>
              <a:rPr lang="en-US" sz="1600" dirty="0">
                <a:solidFill>
                  <a:schemeClr val="tx1"/>
                </a:solidFill>
              </a:rPr>
              <a:t> updated the readme to reflect my changes.</a:t>
            </a:r>
          </a:p>
          <a:p>
            <a:pPr marL="685800" lvl="2" indent="0">
              <a:spcBef>
                <a:spcPts val="1200"/>
              </a:spcBef>
              <a:buNone/>
            </a:pPr>
            <a:r>
              <a:rPr lang="en-US" sz="1800" b="1">
                <a:solidFill>
                  <a:schemeClr val="tx1"/>
                </a:solidFill>
              </a:rPr>
              <a:t>What </a:t>
            </a:r>
            <a:r>
              <a:rPr lang="en-US" sz="1800" b="1" dirty="0">
                <a:solidFill>
                  <a:schemeClr val="tx1"/>
                </a:solidFill>
              </a:rPr>
              <a:t>Might Be Impeding Us from Performing Better?</a:t>
            </a:r>
          </a:p>
          <a:p>
            <a:pPr lvl="2">
              <a:spcBef>
                <a:spcPts val="1200"/>
              </a:spcBef>
            </a:pPr>
            <a:r>
              <a:rPr lang="en-US" sz="1800" dirty="0">
                <a:solidFill>
                  <a:schemeClr val="tx1"/>
                </a:solidFill>
              </a:rPr>
              <a:t>Making sure when we meet outside of class we have a discussion topic </a:t>
            </a:r>
            <a:endParaRPr lang="en-US" sz="1800" dirty="0"/>
          </a:p>
          <a:p>
            <a:pPr lvl="1">
              <a:spcBef>
                <a:spcPts val="1200"/>
              </a:spcBef>
            </a:pPr>
            <a:endParaRPr lang="en-US" sz="1600" dirty="0"/>
          </a:p>
          <a:p>
            <a:pPr lvl="1">
              <a:spcBef>
                <a:spcPts val="1200"/>
              </a:spcBef>
            </a:pPr>
            <a:endParaRPr lang="en-US" sz="1400" dirty="0"/>
          </a:p>
          <a:p>
            <a:pPr lvl="2"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49305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Breeze">
  <a:themeElements>
    <a:clrScheme name="Custom 1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3026F6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34751</TotalTime>
  <Words>156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 2</vt:lpstr>
      <vt:lpstr>Breeze</vt:lpstr>
      <vt:lpstr>Romulans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3</dc:title>
  <dc:creator>Ian Sommerville</dc:creator>
  <cp:lastModifiedBy>Kendra Maggiore</cp:lastModifiedBy>
  <cp:revision>157</cp:revision>
  <dcterms:created xsi:type="dcterms:W3CDTF">2010-01-06T20:28:26Z</dcterms:created>
  <dcterms:modified xsi:type="dcterms:W3CDTF">2019-03-12T22:23:23Z</dcterms:modified>
</cp:coreProperties>
</file>