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815B-F965-9F4C-87A0-2A7C895A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3C44-3888-0E49-A498-A680040E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1755-01BD-B94F-A14A-36603D82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2154-ABC9-BF43-9AFF-E8F79C79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D197-38CF-4C47-B5E3-6F39CB6E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684-1023-D444-B584-4A8DB581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0AFCA-C58F-F640-A74D-4207E7BE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500-1D88-344D-9023-62BE2DB6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2AB7-2D8C-744F-B904-2A57BDDB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A7E5-94F5-F643-891E-04057F0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8DF0E-0E18-BD4D-AC7A-B859430C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1BB7-0F13-2542-A083-9565B863B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055F-3993-EA4C-93EE-17327137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2AE4-89CB-9848-A659-482C735D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426B-5432-724D-BE75-6BD758F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2183-A8B7-0F48-85EB-7D5D52AD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BE7C-628E-E949-9B32-73716C5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DE4E-46D3-974B-88A1-C27FBBC1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0A09-A207-1144-8BB9-958DC47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9993-CF7D-F342-81AA-396D2DC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D6BB-BA22-3D4F-B5A1-2639EB2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F1DB-C3D7-D146-A16C-FE331C0F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28FA-5A40-3241-B9AD-3E41F012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F0E6-DB26-EE4A-B86A-3F2F3600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8E0A-971D-4F49-9BEF-5EC5DFC5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7964-8FA4-794B-9792-E9A93280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B6C1-4B3A-C047-A0A7-23B7D507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03A8A-3C20-D048-9E52-D4599E288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3437-C0C8-F74C-9282-FDC14154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DEEAD-1E28-2245-91BE-E2A01AC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32A7-9BB7-EA41-8F49-097E0B1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043E-4EFA-6949-A8AC-D9199BA3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30C9C-CB52-7646-827D-F0651E05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5BD7F-D240-864F-AB97-6ECBA389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4EB2F-E590-9E45-946C-51ACCBE9B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91060-EBEB-5C42-9657-B17254575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7D07F-7337-5E4D-8910-605EEFA4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6E2A5-C752-3345-828C-CDC903A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37562-BBCF-5243-8C56-649F9F86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2FB-9536-6A45-A85E-AE5B5657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31F7E-FC5F-B24A-AE84-846EF93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FC18F-7338-A840-8274-E9DB9DF5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75976-E73D-5449-8F0D-1339478C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A65A0-11FB-024D-B425-A85DAEA4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E822D-4CF6-6C47-BD1D-CEF349F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138C-3BEA-4747-8340-E8CC6384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0239-DE46-1445-938B-CD768D30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1753-E37B-7841-8575-2213EED0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6CB3-A89D-7946-9CAE-A28A44AC4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16AB0-255E-1540-A0E7-9594D517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003B-5DBE-414C-8798-9883DFE9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7F1A-6C0A-9A4B-890C-4D277377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19ED-9D09-AC47-95E9-F69FBE0C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3D559-0F96-214D-BB4D-9DD7F009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62D75-3330-994D-893D-D1CE9AE8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66C56-9A40-DF49-B52A-C0EC251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811E-4813-8B4A-ABA8-73843CAB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0E56-70BB-164C-9F63-6B5840B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44FB2-EE0A-7D49-A5A5-ACD1133E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094B-D3F1-3245-BD11-2EFED814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CAAE-D7FF-E942-9B06-438C9DBA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5E94-B0CF-344C-86CE-8165A4C1D1DA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59D6-0D47-4749-B006-9739F8DFD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62A9-BBBC-194B-B45B-52651223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1618-951D-F444-BCB9-8A9E4DFBA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F14C7F-E2DB-DC40-809F-9C2F9461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52" y="1469638"/>
            <a:ext cx="4779793" cy="28868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957D18-AE50-4B4A-8B49-DC258C3FD23C}"/>
              </a:ext>
            </a:extLst>
          </p:cNvPr>
          <p:cNvSpPr/>
          <p:nvPr/>
        </p:nvSpPr>
        <p:spPr>
          <a:xfrm>
            <a:off x="767255" y="3930869"/>
            <a:ext cx="5328745" cy="14714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954657-4BEF-714F-9176-DD5D82F120BE}"/>
              </a:ext>
            </a:extLst>
          </p:cNvPr>
          <p:cNvSpPr/>
          <p:nvPr/>
        </p:nvSpPr>
        <p:spPr>
          <a:xfrm flipH="1">
            <a:off x="218303" y="1664043"/>
            <a:ext cx="548952" cy="2413971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DA8E63-DB5D-9143-B212-54E0599D38AD}"/>
                  </a:ext>
                </a:extLst>
              </p:cNvPr>
              <p:cNvSpPr/>
              <p:nvPr/>
            </p:nvSpPr>
            <p:spPr>
              <a:xfrm>
                <a:off x="3682314" y="2434281"/>
                <a:ext cx="1544594" cy="14965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DA8E63-DB5D-9143-B212-54E0599D3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14" y="2434281"/>
                <a:ext cx="1544594" cy="1496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38CE743-FD31-384D-BB0D-A348261FD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06"/>
          <a:stretch/>
        </p:blipFill>
        <p:spPr>
          <a:xfrm rot="16200000">
            <a:off x="1619624" y="1725044"/>
            <a:ext cx="1210323" cy="2915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C0AFF3-797B-9B41-8A39-045C95F3060F}"/>
                  </a:ext>
                </a:extLst>
              </p:cNvPr>
              <p:cNvSpPr/>
              <p:nvPr/>
            </p:nvSpPr>
            <p:spPr>
              <a:xfrm>
                <a:off x="1906665" y="2111113"/>
                <a:ext cx="5572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C0AFF3-797B-9B41-8A39-045C95F30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5" y="2111113"/>
                <a:ext cx="557268" cy="646331"/>
              </a:xfrm>
              <a:prstGeom prst="rect">
                <a:avLst/>
              </a:prstGeom>
              <a:blipFill>
                <a:blip r:embed="rId5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8EA4A-67B9-7E49-BDB7-003265A54C9E}"/>
              </a:ext>
            </a:extLst>
          </p:cNvPr>
          <p:cNvCxnSpPr>
            <a:cxnSpLocks/>
          </p:cNvCxnSpPr>
          <p:nvPr/>
        </p:nvCxnSpPr>
        <p:spPr>
          <a:xfrm>
            <a:off x="767255" y="1922162"/>
            <a:ext cx="291505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43DDC4-E5E6-0D43-95BE-E3175E7C2773}"/>
                  </a:ext>
                </a:extLst>
              </p:cNvPr>
              <p:cNvSpPr/>
              <p:nvPr/>
            </p:nvSpPr>
            <p:spPr>
              <a:xfrm>
                <a:off x="3463263" y="1202523"/>
                <a:ext cx="11335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43DDC4-E5E6-0D43-95BE-E3175E7C2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63" y="1202523"/>
                <a:ext cx="1133580" cy="646331"/>
              </a:xfrm>
              <a:prstGeom prst="rect">
                <a:avLst/>
              </a:prstGeom>
              <a:blipFill>
                <a:blip r:embed="rId6"/>
                <a:stretch>
                  <a:fillRect l="-5556" r="-111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56A1C5-C05D-6E4C-97BD-74312E76819E}"/>
                  </a:ext>
                </a:extLst>
              </p:cNvPr>
              <p:cNvSpPr/>
              <p:nvPr/>
            </p:nvSpPr>
            <p:spPr>
              <a:xfrm>
                <a:off x="6390499" y="2717139"/>
                <a:ext cx="660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56A1C5-C05D-6E4C-97BD-74312E768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99" y="2717139"/>
                <a:ext cx="66075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E19A79-9BFC-1B4D-A537-254563245004}"/>
                  </a:ext>
                </a:extLst>
              </p:cNvPr>
              <p:cNvSpPr/>
              <p:nvPr/>
            </p:nvSpPr>
            <p:spPr>
              <a:xfrm>
                <a:off x="8867558" y="4171777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E19A79-9BFC-1B4D-A537-254563245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558" y="4171777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B96A6-7A3B-D347-8911-A3134118F9EE}"/>
              </a:ext>
            </a:extLst>
          </p:cNvPr>
          <p:cNvSpPr/>
          <p:nvPr/>
        </p:nvSpPr>
        <p:spPr>
          <a:xfrm>
            <a:off x="767255" y="2276240"/>
            <a:ext cx="5328745" cy="147145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50DB54-10DC-0D49-B398-3472BEA7705E}"/>
                  </a:ext>
                </a:extLst>
              </p:cNvPr>
              <p:cNvSpPr/>
              <p:nvPr/>
            </p:nvSpPr>
            <p:spPr>
              <a:xfrm>
                <a:off x="3112945" y="3370950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50DB54-10DC-0D49-B398-3472BEA77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45" y="3370950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118DB11-B388-E848-8624-329E4CDF42F3}"/>
              </a:ext>
            </a:extLst>
          </p:cNvPr>
          <p:cNvSpPr/>
          <p:nvPr/>
        </p:nvSpPr>
        <p:spPr>
          <a:xfrm>
            <a:off x="767255" y="261257"/>
            <a:ext cx="5328745" cy="201498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4F5BC-FFC2-7A45-8683-C9E2D186F9A9}"/>
              </a:ext>
            </a:extLst>
          </p:cNvPr>
          <p:cNvCxnSpPr>
            <a:cxnSpLocks/>
          </p:cNvCxnSpPr>
          <p:nvPr/>
        </p:nvCxnSpPr>
        <p:spPr>
          <a:xfrm>
            <a:off x="2690398" y="1268748"/>
            <a:ext cx="151874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891DC4-F6D2-1C40-BD8A-8D2B7CCA90F5}"/>
                  </a:ext>
                </a:extLst>
              </p:cNvPr>
              <p:cNvSpPr/>
              <p:nvPr/>
            </p:nvSpPr>
            <p:spPr>
              <a:xfrm>
                <a:off x="3661044" y="622417"/>
                <a:ext cx="5480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891DC4-F6D2-1C40-BD8A-8D2B7CCA9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4" y="62241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B847D1C-14E8-A047-9773-E89608789048}"/>
              </a:ext>
            </a:extLst>
          </p:cNvPr>
          <p:cNvSpPr/>
          <p:nvPr/>
        </p:nvSpPr>
        <p:spPr>
          <a:xfrm>
            <a:off x="2574283" y="4557489"/>
            <a:ext cx="6214116" cy="1024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D5826-D91C-9241-B949-BC38C62B5235}"/>
              </a:ext>
            </a:extLst>
          </p:cNvPr>
          <p:cNvSpPr/>
          <p:nvPr/>
        </p:nvSpPr>
        <p:spPr>
          <a:xfrm flipH="1">
            <a:off x="2025331" y="3862630"/>
            <a:ext cx="548952" cy="2413971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B5606-5395-BF47-8307-A26401AD1DF8}"/>
              </a:ext>
            </a:extLst>
          </p:cNvPr>
          <p:cNvSpPr/>
          <p:nvPr/>
        </p:nvSpPr>
        <p:spPr>
          <a:xfrm flipH="1">
            <a:off x="8788399" y="3862629"/>
            <a:ext cx="548952" cy="2413971"/>
          </a:xfrm>
          <a:prstGeom prst="rect">
            <a:avLst/>
          </a:pr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D14123-AE33-6648-AAE1-23EAB385F6BC}"/>
              </a:ext>
            </a:extLst>
          </p:cNvPr>
          <p:cNvCxnSpPr>
            <a:cxnSpLocks/>
          </p:cNvCxnSpPr>
          <p:nvPr/>
        </p:nvCxnSpPr>
        <p:spPr>
          <a:xfrm>
            <a:off x="2574283" y="4073904"/>
            <a:ext cx="108676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56A75D-AAA4-2149-AE4A-80B0DDDA72D7}"/>
              </a:ext>
            </a:extLst>
          </p:cNvPr>
          <p:cNvSpPr txBox="1"/>
          <p:nvPr/>
        </p:nvSpPr>
        <p:spPr>
          <a:xfrm>
            <a:off x="8354577" y="6345110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Insulated walls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F0E86E-6569-8048-92AC-93AB9CF23E73}"/>
              </a:ext>
            </a:extLst>
          </p:cNvPr>
          <p:cNvSpPr txBox="1"/>
          <p:nvPr/>
        </p:nvSpPr>
        <p:spPr>
          <a:xfrm>
            <a:off x="1514559" y="6389846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Insulated walls</a:t>
            </a:r>
          </a:p>
        </p:txBody>
      </p:sp>
    </p:spTree>
    <p:extLst>
      <p:ext uri="{BB962C8B-B14F-4D97-AF65-F5344CB8AC3E}">
        <p14:creationId xmlns:p14="http://schemas.microsoft.com/office/powerpoint/2010/main" val="14929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4</cp:revision>
  <dcterms:created xsi:type="dcterms:W3CDTF">2020-10-03T16:46:03Z</dcterms:created>
  <dcterms:modified xsi:type="dcterms:W3CDTF">2020-10-03T23:07:00Z</dcterms:modified>
</cp:coreProperties>
</file>