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866"/>
    <p:restoredTop sz="94663"/>
  </p:normalViewPr>
  <p:slideViewPr>
    <p:cSldViewPr snapToGrid="0" snapToObjects="1">
      <p:cViewPr>
        <p:scale>
          <a:sx n="84" d="100"/>
          <a:sy n="84" d="100"/>
        </p:scale>
        <p:origin x="224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F6001-6671-A841-AAC1-F4B0486327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88C1CC-227D-634A-AE21-5F6BF1C5A0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0D42ED-F0BC-E640-BF38-7F7E1135D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074D-C793-A14F-81D6-80670C598356}" type="datetimeFigureOut">
              <a:rPr lang="en-US" smtClean="0"/>
              <a:t>10/7/20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20A0DB-E954-6D41-B33A-26D90184C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31958-44EB-624E-88BF-117E7EEC0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D27F5-24B2-B84C-9E1B-6F8CC6A35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987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72EB8-5618-BB47-8D05-4C44EDE4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9CC594-F32A-4B4B-94F9-3C1D04C12D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26DC39-BA15-2047-8D47-93075909D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074D-C793-A14F-81D6-80670C598356}" type="datetimeFigureOut">
              <a:rPr lang="en-US" smtClean="0"/>
              <a:t>10/7/20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A3AE7-9536-DF42-ACF4-8B2A5CFF2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61807-AA9E-9C44-A0C5-F415462A2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D27F5-24B2-B84C-9E1B-6F8CC6A35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059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191517-9F7D-4140-8DE4-AA2FE4BA84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9D3B5E-8642-7249-89FB-C4473BC64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3C36B-06C8-0E49-9392-352F396F5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074D-C793-A14F-81D6-80670C598356}" type="datetimeFigureOut">
              <a:rPr lang="en-US" smtClean="0"/>
              <a:t>10/7/20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322D9B-90A1-DA47-AC67-CE336558A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3EB3C3-8485-7F4D-8B97-47FFD326F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D27F5-24B2-B84C-9E1B-6F8CC6A35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227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F368B-C1CE-CF45-9407-6EB126FB0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92123-F124-364B-8BAA-0F8057019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528E6-3CFA-3848-8E62-4392B915A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074D-C793-A14F-81D6-80670C598356}" type="datetimeFigureOut">
              <a:rPr lang="en-US" smtClean="0"/>
              <a:t>10/7/20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05D59-169E-D64B-99F0-CA1ADB5E0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E427AC-CC37-F348-81C8-A5E597772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D27F5-24B2-B84C-9E1B-6F8CC6A35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156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688F6-D595-0E4C-BABD-2E21F0714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61E315-BD89-F045-A1E5-9BF5932BF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1332C-1A0B-1A4B-9210-BC2F65C81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074D-C793-A14F-81D6-80670C598356}" type="datetimeFigureOut">
              <a:rPr lang="en-US" smtClean="0"/>
              <a:t>10/7/20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2B746-4CD8-E840-B0ED-691F0D5AB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839D42-EBC1-3949-A3F4-EA443956A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D27F5-24B2-B84C-9E1B-6F8CC6A35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434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8086E-0DD1-3A4D-B66A-1576BC346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841C3-87BA-AB48-8230-C8A4D00B8F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82D87-D476-8F4F-B42A-2E9495B7CA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A3D277-71B8-824F-8820-7C5E7564D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074D-C793-A14F-81D6-80670C598356}" type="datetimeFigureOut">
              <a:rPr lang="en-US" smtClean="0"/>
              <a:t>10/7/20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231D13-12D0-A245-9572-3A58A2A8F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726CA2-D01B-324C-823A-88A5B745F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D27F5-24B2-B84C-9E1B-6F8CC6A35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939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D2E4C-2D48-AD4A-933D-5E71ACCA0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173A1-D296-7B4F-BEC2-105AA0A788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89362-0238-B049-9014-BB30200C0E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F3116E-BA91-4E42-BBB9-51CFB62411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09713-FB82-2943-AE71-06CC3CE042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01EF8B-94D8-FC4E-8E3F-D59BE6ED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074D-C793-A14F-81D6-80670C598356}" type="datetimeFigureOut">
              <a:rPr lang="en-US" smtClean="0"/>
              <a:t>10/7/20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A4EE21-B18B-6442-AD66-47CF1EF0E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4282EE-BA52-8249-BAB4-80CE94DE7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D27F5-24B2-B84C-9E1B-6F8CC6A35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886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C65DA-BF02-F04C-84E4-C53D2465C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89841E-4834-934E-9273-9FE63E490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074D-C793-A14F-81D6-80670C598356}" type="datetimeFigureOut">
              <a:rPr lang="en-US" smtClean="0"/>
              <a:t>10/7/20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B0BFD2-3DE0-3642-83E9-355B5790C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90D17-7CC6-3D41-87F3-01662BC7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D27F5-24B2-B84C-9E1B-6F8CC6A35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214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9DC26A-D669-0D43-8D0B-24BD27C2C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074D-C793-A14F-81D6-80670C598356}" type="datetimeFigureOut">
              <a:rPr lang="en-US" smtClean="0"/>
              <a:t>10/7/20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F2D8EC-C18E-564B-81A0-547A839B8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B33D64-C3B8-5346-BD18-03EC9D1E4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D27F5-24B2-B84C-9E1B-6F8CC6A35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950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E15EC-ED9E-CC40-A963-D97A37171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9F907-4BD5-5942-9EBF-E067ADD46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FBACBB-A5D9-BD4D-B474-DBD8E42115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15D673-79A5-784C-9C58-FD0931455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074D-C793-A14F-81D6-80670C598356}" type="datetimeFigureOut">
              <a:rPr lang="en-US" smtClean="0"/>
              <a:t>10/7/20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56A42A-9C48-DB47-BA89-5B3856352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7DF60A-9DE8-124D-BC9A-C15AB54E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D27F5-24B2-B84C-9E1B-6F8CC6A35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396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2ACE6-E4C0-F84D-8BBA-ACDA638A4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58D448-91E2-4349-AF19-1B63906CB8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0F1F73-3676-D34F-A1E6-7E68A7FB63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C7C405-443E-DA4D-AC5F-43D119E1C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074D-C793-A14F-81D6-80670C598356}" type="datetimeFigureOut">
              <a:rPr lang="en-US" smtClean="0"/>
              <a:t>10/7/20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FF44AF-AA12-6C49-959F-FAF2B22CB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CB47A1-ED09-944E-860B-A4483BB09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D27F5-24B2-B84C-9E1B-6F8CC6A35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747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D51624-317C-8A48-99FF-3533ACDDF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B2D827-D49C-7543-9B9F-DE135E1BB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D6354-9FB5-1140-A8AA-EF07649A43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A074D-C793-A14F-81D6-80670C598356}" type="datetimeFigureOut">
              <a:rPr lang="en-US" smtClean="0"/>
              <a:t>10/7/20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586DD-6B99-3141-9E3C-76D789C5E0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495FA-8B7A-AD46-8B50-FA5E476820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D27F5-24B2-B84C-9E1B-6F8CC6A35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798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18" Type="http://schemas.openxmlformats.org/officeDocument/2006/relationships/image" Target="../media/image35.png"/><Relationship Id="rId3" Type="http://schemas.openxmlformats.org/officeDocument/2006/relationships/image" Target="../media/image23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17" Type="http://schemas.openxmlformats.org/officeDocument/2006/relationships/image" Target="../media/image34.png"/><Relationship Id="rId2" Type="http://schemas.openxmlformats.org/officeDocument/2006/relationships/image" Target="../media/image2.png"/><Relationship Id="rId16" Type="http://schemas.openxmlformats.org/officeDocument/2006/relationships/image" Target="../media/image33.png"/><Relationship Id="rId20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30.png"/><Relationship Id="rId5" Type="http://schemas.openxmlformats.org/officeDocument/2006/relationships/image" Target="../media/image25.png"/><Relationship Id="rId15" Type="http://schemas.openxmlformats.org/officeDocument/2006/relationships/image" Target="../media/image15.png"/><Relationship Id="rId10" Type="http://schemas.openxmlformats.org/officeDocument/2006/relationships/image" Target="../media/image29.png"/><Relationship Id="rId19" Type="http://schemas.openxmlformats.org/officeDocument/2006/relationships/image" Target="../media/image36.png"/><Relationship Id="rId4" Type="http://schemas.openxmlformats.org/officeDocument/2006/relationships/image" Target="../media/image24.png"/><Relationship Id="rId9" Type="http://schemas.openxmlformats.org/officeDocument/2006/relationships/image" Target="../media/image28.png"/><Relationship Id="rId1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icon&#10;&#10;Description automatically generated">
            <a:extLst>
              <a:ext uri="{FF2B5EF4-FFF2-40B4-BE49-F238E27FC236}">
                <a16:creationId xmlns:a16="http://schemas.microsoft.com/office/drawing/2014/main" id="{64D0010C-4D67-184E-95E6-977743D22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663" y="451723"/>
            <a:ext cx="8021638" cy="5704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115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E67CE82A-76FE-1546-B6A9-2B9E9E1D9D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6159" y="1221313"/>
            <a:ext cx="1317563" cy="66336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AD9ECA7-4D4F-674A-93C6-AEFF3B8C8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299" y="1213576"/>
            <a:ext cx="1317563" cy="66336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7BB551E-5B50-CA4A-8D1B-F7DC4CFF6F98}"/>
                  </a:ext>
                </a:extLst>
              </p:cNvPr>
              <p:cNvSpPr txBox="1"/>
              <p:nvPr/>
            </p:nvSpPr>
            <p:spPr>
              <a:xfrm>
                <a:off x="1319474" y="1820919"/>
                <a:ext cx="241991" cy="3117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7BB551E-5B50-CA4A-8D1B-F7DC4CFF6F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9474" y="1820919"/>
                <a:ext cx="241991" cy="311792"/>
              </a:xfrm>
              <a:prstGeom prst="rect">
                <a:avLst/>
              </a:prstGeom>
              <a:blipFill>
                <a:blip r:embed="rId3"/>
                <a:stretch>
                  <a:fillRect l="-20000" r="-45000"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Picture 27">
            <a:extLst>
              <a:ext uri="{FF2B5EF4-FFF2-40B4-BE49-F238E27FC236}">
                <a16:creationId xmlns:a16="http://schemas.microsoft.com/office/drawing/2014/main" id="{3A5E07CE-89F3-BF4F-AFDD-26D2FA29B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7489" y="1237396"/>
            <a:ext cx="1317563" cy="66336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DEFC934-6B1A-B140-B796-2C9C44983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3298" y="1229659"/>
            <a:ext cx="1317563" cy="663364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93C009D0-E58E-0D4D-B18D-421602287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0443" y="1237784"/>
            <a:ext cx="1317563" cy="66336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F9A2C72-C5BB-D641-A06A-BD1E18856C19}"/>
                  </a:ext>
                </a:extLst>
              </p:cNvPr>
              <p:cNvSpPr txBox="1"/>
              <p:nvPr/>
            </p:nvSpPr>
            <p:spPr>
              <a:xfrm>
                <a:off x="2607224" y="1820919"/>
                <a:ext cx="238355" cy="3117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F9A2C72-C5BB-D641-A06A-BD1E18856C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7224" y="1820919"/>
                <a:ext cx="238355" cy="311792"/>
              </a:xfrm>
              <a:prstGeom prst="rect">
                <a:avLst/>
              </a:prstGeom>
              <a:blipFill>
                <a:blip r:embed="rId4"/>
                <a:stretch>
                  <a:fillRect l="-25000" r="-35000"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49D3528-C3B5-7D48-B183-16B04C193032}"/>
                  </a:ext>
                </a:extLst>
              </p:cNvPr>
              <p:cNvSpPr txBox="1"/>
              <p:nvPr/>
            </p:nvSpPr>
            <p:spPr>
              <a:xfrm>
                <a:off x="3823970" y="1820919"/>
                <a:ext cx="241991" cy="3117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49D3528-C3B5-7D48-B183-16B04C1930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3970" y="1820919"/>
                <a:ext cx="241991" cy="311792"/>
              </a:xfrm>
              <a:prstGeom prst="rect">
                <a:avLst/>
              </a:prstGeom>
              <a:blipFill>
                <a:blip r:embed="rId5"/>
                <a:stretch>
                  <a:fillRect l="-19048" r="-38095"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EA9CDF8F-CF90-294D-852D-4BF44DE7D0BB}"/>
              </a:ext>
            </a:extLst>
          </p:cNvPr>
          <p:cNvSpPr txBox="1"/>
          <p:nvPr/>
        </p:nvSpPr>
        <p:spPr>
          <a:xfrm>
            <a:off x="5439348" y="1397099"/>
            <a:ext cx="108423" cy="31179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/>
            <a:r>
              <a:rPr lang="en-US" dirty="0"/>
              <a:t>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23629CD-992D-C94B-82DB-F919B3D8A4BE}"/>
                  </a:ext>
                </a:extLst>
              </p:cNvPr>
              <p:cNvSpPr txBox="1"/>
              <p:nvPr/>
            </p:nvSpPr>
            <p:spPr>
              <a:xfrm>
                <a:off x="7013815" y="1820919"/>
                <a:ext cx="219649" cy="3117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23629CD-992D-C94B-82DB-F919B3D8A4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3815" y="1820919"/>
                <a:ext cx="219649" cy="311792"/>
              </a:xfrm>
              <a:prstGeom prst="rect">
                <a:avLst/>
              </a:prstGeom>
              <a:blipFill>
                <a:blip r:embed="rId6"/>
                <a:stretch>
                  <a:fillRect l="-27778" r="-38889"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F99C733-FCA8-4744-AC18-3B7EDBD5C0E9}"/>
                  </a:ext>
                </a:extLst>
              </p:cNvPr>
              <p:cNvSpPr txBox="1"/>
              <p:nvPr/>
            </p:nvSpPr>
            <p:spPr>
              <a:xfrm>
                <a:off x="5713481" y="1820919"/>
                <a:ext cx="369689" cy="3117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F99C733-FCA8-4744-AC18-3B7EDBD5C0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3481" y="1820919"/>
                <a:ext cx="369689" cy="311792"/>
              </a:xfrm>
              <a:prstGeom prst="rect">
                <a:avLst/>
              </a:prstGeom>
              <a:blipFill>
                <a:blip r:embed="rId7"/>
                <a:stretch>
                  <a:fillRect l="-16129" r="-38710"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7F3F147-2443-ED41-A1F5-1DCBDCE880AA}"/>
                  </a:ext>
                </a:extLst>
              </p:cNvPr>
              <p:cNvSpPr txBox="1"/>
              <p:nvPr/>
            </p:nvSpPr>
            <p:spPr>
              <a:xfrm>
                <a:off x="8180871" y="1820919"/>
                <a:ext cx="369689" cy="3117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7F3F147-2443-ED41-A1F5-1DCBDCE880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0871" y="1820919"/>
                <a:ext cx="369689" cy="311792"/>
              </a:xfrm>
              <a:prstGeom prst="rect">
                <a:avLst/>
              </a:prstGeom>
              <a:blipFill>
                <a:blip r:embed="rId8"/>
                <a:stretch>
                  <a:fillRect l="-16667" r="-40000"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2" name="Picture 41">
            <a:extLst>
              <a:ext uri="{FF2B5EF4-FFF2-40B4-BE49-F238E27FC236}">
                <a16:creationId xmlns:a16="http://schemas.microsoft.com/office/drawing/2014/main" id="{6D727880-F96C-404C-BA03-77E5D3198B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6994" y="1237784"/>
            <a:ext cx="1317563" cy="66336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E2865B0-77CA-CB4D-89DF-BC66E5FB2058}"/>
                  </a:ext>
                </a:extLst>
              </p:cNvPr>
              <p:cNvSpPr txBox="1"/>
              <p:nvPr/>
            </p:nvSpPr>
            <p:spPr>
              <a:xfrm>
                <a:off x="9107169" y="1838316"/>
                <a:ext cx="6065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E2865B0-77CA-CB4D-89DF-BC66E5FB20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7169" y="1838316"/>
                <a:ext cx="606576" cy="276999"/>
              </a:xfrm>
              <a:prstGeom prst="rect">
                <a:avLst/>
              </a:prstGeom>
              <a:blipFill>
                <a:blip r:embed="rId9"/>
                <a:stretch>
                  <a:fillRect l="-6250" r="-4167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CE2CB79-39B2-F847-BE73-006F4782A54D}"/>
                  </a:ext>
                </a:extLst>
              </p:cNvPr>
              <p:cNvSpPr txBox="1"/>
              <p:nvPr/>
            </p:nvSpPr>
            <p:spPr>
              <a:xfrm>
                <a:off x="10327422" y="1838316"/>
                <a:ext cx="6065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CE2CB79-39B2-F847-BE73-006F4782A5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7422" y="1838316"/>
                <a:ext cx="606576" cy="276999"/>
              </a:xfrm>
              <a:prstGeom prst="rect">
                <a:avLst/>
              </a:prstGeom>
              <a:blipFill>
                <a:blip r:embed="rId10"/>
                <a:stretch>
                  <a:fillRect l="-6122" r="-2041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5A49A1C5-D14C-0C4D-9FBA-94C26F9C4CD2}"/>
              </a:ext>
            </a:extLst>
          </p:cNvPr>
          <p:cNvSpPr txBox="1"/>
          <p:nvPr/>
        </p:nvSpPr>
        <p:spPr>
          <a:xfrm>
            <a:off x="8698664" y="1410941"/>
            <a:ext cx="108423" cy="31179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/>
            <a:r>
              <a:rPr lang="en-US" dirty="0"/>
              <a:t>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62C81BA-A7FF-FE47-BBF7-2DFC10DA0408}"/>
                  </a:ext>
                </a:extLst>
              </p:cNvPr>
              <p:cNvSpPr txBox="1"/>
              <p:nvPr/>
            </p:nvSpPr>
            <p:spPr>
              <a:xfrm>
                <a:off x="5050879" y="1838316"/>
                <a:ext cx="3542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62C81BA-A7FF-FE47-BBF7-2DFC10DA04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0879" y="1838316"/>
                <a:ext cx="354200" cy="276999"/>
              </a:xfrm>
              <a:prstGeom prst="rect">
                <a:avLst/>
              </a:prstGeom>
              <a:blipFill>
                <a:blip r:embed="rId11"/>
                <a:stretch>
                  <a:fillRect l="-6897" r="-3448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CDDD376-25DC-4549-9E42-164FEC7F1A21}"/>
              </a:ext>
            </a:extLst>
          </p:cNvPr>
          <p:cNvCxnSpPr>
            <a:cxnSpLocks/>
          </p:cNvCxnSpPr>
          <p:nvPr/>
        </p:nvCxnSpPr>
        <p:spPr>
          <a:xfrm>
            <a:off x="473529" y="2890159"/>
            <a:ext cx="108585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91A6F23A-86AC-E44C-A90E-141E897D6C83}"/>
              </a:ext>
            </a:extLst>
          </p:cNvPr>
          <p:cNvSpPr txBox="1"/>
          <p:nvPr/>
        </p:nvSpPr>
        <p:spPr>
          <a:xfrm>
            <a:off x="10365522" y="2999018"/>
            <a:ext cx="1434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Bridge length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01AD5FD-A29D-2945-A275-EEE6938B7E5A}"/>
              </a:ext>
            </a:extLst>
          </p:cNvPr>
          <p:cNvCxnSpPr>
            <a:cxnSpLocks/>
          </p:cNvCxnSpPr>
          <p:nvPr/>
        </p:nvCxnSpPr>
        <p:spPr>
          <a:xfrm flipV="1">
            <a:off x="625929" y="489859"/>
            <a:ext cx="0" cy="25527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ACD742C3-0972-CE48-88F8-453F91EE14D9}"/>
              </a:ext>
            </a:extLst>
          </p:cNvPr>
          <p:cNvSpPr txBox="1"/>
          <p:nvPr/>
        </p:nvSpPr>
        <p:spPr>
          <a:xfrm>
            <a:off x="4691" y="97719"/>
            <a:ext cx="1435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Bridge height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90172CD-92D0-564C-954A-A19F377A8750}"/>
              </a:ext>
            </a:extLst>
          </p:cNvPr>
          <p:cNvCxnSpPr>
            <a:cxnSpLocks/>
          </p:cNvCxnSpPr>
          <p:nvPr/>
        </p:nvCxnSpPr>
        <p:spPr>
          <a:xfrm flipV="1">
            <a:off x="1460936" y="929265"/>
            <a:ext cx="11170" cy="600788"/>
          </a:xfrm>
          <a:prstGeom prst="straightConnector1">
            <a:avLst/>
          </a:prstGeom>
          <a:ln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FF8A34F-D090-744C-A536-EB172F0C326F}"/>
                  </a:ext>
                </a:extLst>
              </p:cNvPr>
              <p:cNvSpPr txBox="1"/>
              <p:nvPr/>
            </p:nvSpPr>
            <p:spPr>
              <a:xfrm>
                <a:off x="1121762" y="764389"/>
                <a:ext cx="2830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FF8A34F-D090-744C-A536-EB172F0C32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762" y="764389"/>
                <a:ext cx="283091" cy="276999"/>
              </a:xfrm>
              <a:prstGeom prst="rect">
                <a:avLst/>
              </a:prstGeom>
              <a:blipFill>
                <a:blip r:embed="rId12"/>
                <a:stretch>
                  <a:fillRect l="-21739" r="-4348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DE56223-7819-AE4B-AC93-CF1BADD242A2}"/>
              </a:ext>
            </a:extLst>
          </p:cNvPr>
          <p:cNvCxnSpPr>
            <a:cxnSpLocks/>
          </p:cNvCxnSpPr>
          <p:nvPr/>
        </p:nvCxnSpPr>
        <p:spPr>
          <a:xfrm flipV="1">
            <a:off x="2700379" y="952517"/>
            <a:ext cx="11170" cy="600788"/>
          </a:xfrm>
          <a:prstGeom prst="straightConnector1">
            <a:avLst/>
          </a:prstGeom>
          <a:ln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24F03C2-457C-BC48-ACF9-3F3F9B0E4E47}"/>
                  </a:ext>
                </a:extLst>
              </p:cNvPr>
              <p:cNvSpPr txBox="1"/>
              <p:nvPr/>
            </p:nvSpPr>
            <p:spPr>
              <a:xfrm>
                <a:off x="2361205" y="787641"/>
                <a:ext cx="2777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24F03C2-457C-BC48-ACF9-3F3F9B0E4E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1205" y="787641"/>
                <a:ext cx="277768" cy="276999"/>
              </a:xfrm>
              <a:prstGeom prst="rect">
                <a:avLst/>
              </a:prstGeom>
              <a:blipFill>
                <a:blip r:embed="rId13"/>
                <a:stretch>
                  <a:fillRect l="-17391" r="-8696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20A0B8-F196-9649-94E7-79CAB98884A6}"/>
              </a:ext>
            </a:extLst>
          </p:cNvPr>
          <p:cNvCxnSpPr>
            <a:cxnSpLocks/>
          </p:cNvCxnSpPr>
          <p:nvPr/>
        </p:nvCxnSpPr>
        <p:spPr>
          <a:xfrm flipV="1">
            <a:off x="7104824" y="988180"/>
            <a:ext cx="11170" cy="600788"/>
          </a:xfrm>
          <a:prstGeom prst="straightConnector1">
            <a:avLst/>
          </a:prstGeom>
          <a:ln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08C3D1E-3014-9143-B2A6-A160A521C09D}"/>
                  </a:ext>
                </a:extLst>
              </p:cNvPr>
              <p:cNvSpPr txBox="1"/>
              <p:nvPr/>
            </p:nvSpPr>
            <p:spPr>
              <a:xfrm>
                <a:off x="6765650" y="823304"/>
                <a:ext cx="2503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08C3D1E-3014-9143-B2A6-A160A521C0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5650" y="823304"/>
                <a:ext cx="250389" cy="276999"/>
              </a:xfrm>
              <a:prstGeom prst="rect">
                <a:avLst/>
              </a:prstGeom>
              <a:blipFill>
                <a:blip r:embed="rId14"/>
                <a:stretch>
                  <a:fillRect l="-19048" r="-4762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FD12332-3F17-9049-9530-4280D396A2EC}"/>
              </a:ext>
            </a:extLst>
          </p:cNvPr>
          <p:cNvCxnSpPr>
            <a:cxnSpLocks/>
          </p:cNvCxnSpPr>
          <p:nvPr/>
        </p:nvCxnSpPr>
        <p:spPr>
          <a:xfrm flipV="1">
            <a:off x="8336378" y="989345"/>
            <a:ext cx="11170" cy="600788"/>
          </a:xfrm>
          <a:prstGeom prst="straightConnector1">
            <a:avLst/>
          </a:prstGeom>
          <a:ln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02C8E97A-C258-F54A-A566-D9B4F3DC922E}"/>
                  </a:ext>
                </a:extLst>
              </p:cNvPr>
              <p:cNvSpPr txBox="1"/>
              <p:nvPr/>
            </p:nvSpPr>
            <p:spPr>
              <a:xfrm>
                <a:off x="7864846" y="822092"/>
                <a:ext cx="4700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02C8E97A-C258-F54A-A566-D9B4F3DC92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4846" y="822092"/>
                <a:ext cx="470000" cy="276999"/>
              </a:xfrm>
              <a:prstGeom prst="rect">
                <a:avLst/>
              </a:prstGeom>
              <a:blipFill>
                <a:blip r:embed="rId15"/>
                <a:stretch>
                  <a:fillRect l="-13158" r="-2632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69A53EF5-CB9E-F043-842A-ABB6ED290AB7}"/>
              </a:ext>
            </a:extLst>
          </p:cNvPr>
          <p:cNvCxnSpPr>
            <a:cxnSpLocks/>
          </p:cNvCxnSpPr>
          <p:nvPr/>
        </p:nvCxnSpPr>
        <p:spPr>
          <a:xfrm flipV="1">
            <a:off x="5850059" y="989436"/>
            <a:ext cx="11170" cy="600788"/>
          </a:xfrm>
          <a:prstGeom prst="straightConnector1">
            <a:avLst/>
          </a:prstGeom>
          <a:ln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FDF356D1-8D02-1B44-A408-554AEC54C8EE}"/>
                  </a:ext>
                </a:extLst>
              </p:cNvPr>
              <p:cNvSpPr txBox="1"/>
              <p:nvPr/>
            </p:nvSpPr>
            <p:spPr>
              <a:xfrm>
                <a:off x="5378527" y="822183"/>
                <a:ext cx="4700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FDF356D1-8D02-1B44-A408-554AEC54C8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8527" y="822183"/>
                <a:ext cx="470000" cy="276999"/>
              </a:xfrm>
              <a:prstGeom prst="rect">
                <a:avLst/>
              </a:prstGeom>
              <a:blipFill>
                <a:blip r:embed="rId16"/>
                <a:stretch>
                  <a:fillRect l="-10526" r="-2632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3" name="Picture 72">
            <a:extLst>
              <a:ext uri="{FF2B5EF4-FFF2-40B4-BE49-F238E27FC236}">
                <a16:creationId xmlns:a16="http://schemas.microsoft.com/office/drawing/2014/main" id="{977BAC5A-6AE8-DD46-A04B-403CAD61B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971399">
            <a:off x="1611769" y="5330138"/>
            <a:ext cx="1317563" cy="663364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023A0227-E088-814E-9E81-3F824098D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8320757">
            <a:off x="2513532" y="4551528"/>
            <a:ext cx="1317563" cy="66336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DB4E130D-E36A-6C48-B4C3-E4FC568CE41F}"/>
                  </a:ext>
                </a:extLst>
              </p:cNvPr>
              <p:cNvSpPr txBox="1"/>
              <p:nvPr/>
            </p:nvSpPr>
            <p:spPr>
              <a:xfrm>
                <a:off x="2764924" y="5457098"/>
                <a:ext cx="219649" cy="3117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DB4E130D-E36A-6C48-B4C3-E4FC568CE4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4924" y="5457098"/>
                <a:ext cx="219649" cy="311792"/>
              </a:xfrm>
              <a:prstGeom prst="rect">
                <a:avLst/>
              </a:prstGeom>
              <a:blipFill>
                <a:blip r:embed="rId17"/>
                <a:stretch>
                  <a:fillRect l="-21053" r="-36842"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08698D91-066B-194B-968A-F3FC4A3AFD6D}"/>
                  </a:ext>
                </a:extLst>
              </p:cNvPr>
              <p:cNvSpPr txBox="1"/>
              <p:nvPr/>
            </p:nvSpPr>
            <p:spPr>
              <a:xfrm>
                <a:off x="1337762" y="6028750"/>
                <a:ext cx="63888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08698D91-066B-194B-968A-F3FC4A3AFD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7762" y="6028750"/>
                <a:ext cx="638883" cy="276999"/>
              </a:xfrm>
              <a:prstGeom prst="rect">
                <a:avLst/>
              </a:prstGeom>
              <a:blipFill>
                <a:blip r:embed="rId18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F7C026B6-3E21-7E4E-BDBF-D72222B6F0F5}"/>
                  </a:ext>
                </a:extLst>
              </p:cNvPr>
              <p:cNvSpPr txBox="1"/>
              <p:nvPr/>
            </p:nvSpPr>
            <p:spPr>
              <a:xfrm>
                <a:off x="3688453" y="4332692"/>
                <a:ext cx="369689" cy="3117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F7C026B6-3E21-7E4E-BDBF-D72222B6F0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8453" y="4332692"/>
                <a:ext cx="369689" cy="311792"/>
              </a:xfrm>
              <a:prstGeom prst="rect">
                <a:avLst/>
              </a:prstGeom>
              <a:blipFill>
                <a:blip r:embed="rId19"/>
                <a:stretch>
                  <a:fillRect l="-16667" r="-43333"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7E58504-4B65-8D4C-A53A-761E48B6915E}"/>
              </a:ext>
            </a:extLst>
          </p:cNvPr>
          <p:cNvCxnSpPr/>
          <p:nvPr/>
        </p:nvCxnSpPr>
        <p:spPr>
          <a:xfrm>
            <a:off x="438058" y="6585754"/>
            <a:ext cx="590864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5F86F7DF-DC73-0442-85BE-A26D474DADAF}"/>
              </a:ext>
            </a:extLst>
          </p:cNvPr>
          <p:cNvSpPr txBox="1"/>
          <p:nvPr/>
        </p:nvSpPr>
        <p:spPr>
          <a:xfrm>
            <a:off x="6346699" y="6401088"/>
            <a:ext cx="1434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Bridge length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43FBC4B2-70C7-944F-B495-6CDDE2F2A3A1}"/>
              </a:ext>
            </a:extLst>
          </p:cNvPr>
          <p:cNvCxnSpPr>
            <a:cxnSpLocks/>
          </p:cNvCxnSpPr>
          <p:nvPr/>
        </p:nvCxnSpPr>
        <p:spPr>
          <a:xfrm flipV="1">
            <a:off x="590458" y="4185454"/>
            <a:ext cx="0" cy="25527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3AC0A783-80E1-0040-B5EE-73B2CB56A4AA}"/>
              </a:ext>
            </a:extLst>
          </p:cNvPr>
          <p:cNvSpPr txBox="1"/>
          <p:nvPr/>
        </p:nvSpPr>
        <p:spPr>
          <a:xfrm>
            <a:off x="-30780" y="3793314"/>
            <a:ext cx="1435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Bridge height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FD22B076-BE81-8A48-AB52-C50913E33B53}"/>
              </a:ext>
            </a:extLst>
          </p:cNvPr>
          <p:cNvCxnSpPr>
            <a:cxnSpLocks/>
          </p:cNvCxnSpPr>
          <p:nvPr/>
        </p:nvCxnSpPr>
        <p:spPr>
          <a:xfrm flipV="1">
            <a:off x="2833934" y="4743198"/>
            <a:ext cx="11170" cy="600788"/>
          </a:xfrm>
          <a:prstGeom prst="straightConnector1">
            <a:avLst/>
          </a:prstGeom>
          <a:ln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E92E36EB-F190-3E49-B47B-9B5A76EF3BA0}"/>
                  </a:ext>
                </a:extLst>
              </p:cNvPr>
              <p:cNvSpPr txBox="1"/>
              <p:nvPr/>
            </p:nvSpPr>
            <p:spPr>
              <a:xfrm>
                <a:off x="2580769" y="4480509"/>
                <a:ext cx="2503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E92E36EB-F190-3E49-B47B-9B5A76EF3B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0769" y="4480509"/>
                <a:ext cx="250389" cy="276999"/>
              </a:xfrm>
              <a:prstGeom prst="rect">
                <a:avLst/>
              </a:prstGeom>
              <a:blipFill>
                <a:blip r:embed="rId20"/>
                <a:stretch>
                  <a:fillRect l="-25000" r="-10000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AE2AE35B-07BC-D241-84DB-605CCDE05661}"/>
              </a:ext>
            </a:extLst>
          </p:cNvPr>
          <p:cNvCxnSpPr>
            <a:cxnSpLocks/>
          </p:cNvCxnSpPr>
          <p:nvPr/>
        </p:nvCxnSpPr>
        <p:spPr>
          <a:xfrm flipV="1">
            <a:off x="3570421" y="3793314"/>
            <a:ext cx="11170" cy="600788"/>
          </a:xfrm>
          <a:prstGeom prst="straightConnector1">
            <a:avLst/>
          </a:prstGeom>
          <a:ln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F70EF56F-0740-F442-AD81-CA43DA2867AA}"/>
                  </a:ext>
                </a:extLst>
              </p:cNvPr>
              <p:cNvSpPr txBox="1"/>
              <p:nvPr/>
            </p:nvSpPr>
            <p:spPr>
              <a:xfrm>
                <a:off x="3638298" y="3560016"/>
                <a:ext cx="4700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F70EF56F-0740-F442-AD81-CA43DA2867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8298" y="3560016"/>
                <a:ext cx="470000" cy="276999"/>
              </a:xfrm>
              <a:prstGeom prst="rect">
                <a:avLst/>
              </a:prstGeom>
              <a:blipFill>
                <a:blip r:embed="rId21"/>
                <a:stretch>
                  <a:fillRect l="-13158" r="-2632" b="-3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BBA4AE9A-8902-F649-BDFF-E2E50D59AAF8}"/>
              </a:ext>
            </a:extLst>
          </p:cNvPr>
          <p:cNvCxnSpPr>
            <a:cxnSpLocks/>
          </p:cNvCxnSpPr>
          <p:nvPr/>
        </p:nvCxnSpPr>
        <p:spPr>
          <a:xfrm flipV="1">
            <a:off x="1707106" y="5339239"/>
            <a:ext cx="11170" cy="600788"/>
          </a:xfrm>
          <a:prstGeom prst="straightConnector1">
            <a:avLst/>
          </a:prstGeom>
          <a:ln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125D7CCA-6B08-3049-8716-CE972C296090}"/>
                  </a:ext>
                </a:extLst>
              </p:cNvPr>
              <p:cNvSpPr txBox="1"/>
              <p:nvPr/>
            </p:nvSpPr>
            <p:spPr>
              <a:xfrm>
                <a:off x="1187203" y="5225647"/>
                <a:ext cx="4700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125D7CCA-6B08-3049-8716-CE972C296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203" y="5225647"/>
                <a:ext cx="470000" cy="276999"/>
              </a:xfrm>
              <a:prstGeom prst="rect">
                <a:avLst/>
              </a:prstGeom>
              <a:blipFill>
                <a:blip r:embed="rId22"/>
                <a:stretch>
                  <a:fillRect l="-13158" r="-2632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046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E67CE82A-76FE-1546-B6A9-2B9E9E1D9D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6159" y="1221313"/>
            <a:ext cx="1317563" cy="66336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AD9ECA7-4D4F-674A-93C6-AEFF3B8C8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299" y="1213576"/>
            <a:ext cx="1317563" cy="66336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7BB551E-5B50-CA4A-8D1B-F7DC4CFF6F98}"/>
                  </a:ext>
                </a:extLst>
              </p:cNvPr>
              <p:cNvSpPr txBox="1"/>
              <p:nvPr/>
            </p:nvSpPr>
            <p:spPr>
              <a:xfrm>
                <a:off x="1323438" y="1239903"/>
                <a:ext cx="241991" cy="3117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7BB551E-5B50-CA4A-8D1B-F7DC4CFF6F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3438" y="1239903"/>
                <a:ext cx="241991" cy="311792"/>
              </a:xfrm>
              <a:prstGeom prst="rect">
                <a:avLst/>
              </a:prstGeom>
              <a:blipFill>
                <a:blip r:embed="rId3"/>
                <a:stretch>
                  <a:fillRect l="-25000" r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Picture 27">
            <a:extLst>
              <a:ext uri="{FF2B5EF4-FFF2-40B4-BE49-F238E27FC236}">
                <a16:creationId xmlns:a16="http://schemas.microsoft.com/office/drawing/2014/main" id="{3A5E07CE-89F3-BF4F-AFDD-26D2FA29B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7489" y="1237396"/>
            <a:ext cx="1317563" cy="66336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DEFC934-6B1A-B140-B796-2C9C44983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3298" y="1229659"/>
            <a:ext cx="1317563" cy="663364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93C009D0-E58E-0D4D-B18D-421602287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0443" y="1237784"/>
            <a:ext cx="1317563" cy="66336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F9A2C72-C5BB-D641-A06A-BD1E18856C19}"/>
                  </a:ext>
                </a:extLst>
              </p:cNvPr>
              <p:cNvSpPr txBox="1"/>
              <p:nvPr/>
            </p:nvSpPr>
            <p:spPr>
              <a:xfrm>
                <a:off x="2599943" y="1255305"/>
                <a:ext cx="238355" cy="3117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F9A2C72-C5BB-D641-A06A-BD1E18856C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943" y="1255305"/>
                <a:ext cx="238355" cy="311792"/>
              </a:xfrm>
              <a:prstGeom prst="rect">
                <a:avLst/>
              </a:prstGeom>
              <a:blipFill>
                <a:blip r:embed="rId4"/>
                <a:stretch>
                  <a:fillRect l="-20000" r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49D3528-C3B5-7D48-B183-16B04C193032}"/>
                  </a:ext>
                </a:extLst>
              </p:cNvPr>
              <p:cNvSpPr txBox="1"/>
              <p:nvPr/>
            </p:nvSpPr>
            <p:spPr>
              <a:xfrm>
                <a:off x="3791301" y="1229659"/>
                <a:ext cx="241991" cy="3117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49D3528-C3B5-7D48-B183-16B04C1930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1301" y="1229659"/>
                <a:ext cx="241991" cy="311792"/>
              </a:xfrm>
              <a:prstGeom prst="rect">
                <a:avLst/>
              </a:prstGeom>
              <a:blipFill>
                <a:blip r:embed="rId5"/>
                <a:stretch>
                  <a:fillRect l="-25000" r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EA9CDF8F-CF90-294D-852D-4BF44DE7D0BB}"/>
              </a:ext>
            </a:extLst>
          </p:cNvPr>
          <p:cNvSpPr txBox="1"/>
          <p:nvPr/>
        </p:nvSpPr>
        <p:spPr>
          <a:xfrm>
            <a:off x="5439348" y="1397099"/>
            <a:ext cx="108423" cy="31179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23629CD-992D-C94B-82DB-F919B3D8A4BE}"/>
                  </a:ext>
                </a:extLst>
              </p:cNvPr>
              <p:cNvSpPr txBox="1"/>
              <p:nvPr/>
            </p:nvSpPr>
            <p:spPr>
              <a:xfrm>
                <a:off x="7007628" y="1267403"/>
                <a:ext cx="219649" cy="3117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23629CD-992D-C94B-82DB-F919B3D8A4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7628" y="1267403"/>
                <a:ext cx="219649" cy="311792"/>
              </a:xfrm>
              <a:prstGeom prst="rect">
                <a:avLst/>
              </a:prstGeom>
              <a:blipFill>
                <a:blip r:embed="rId6"/>
                <a:stretch>
                  <a:fillRect l="-27778" r="-38889"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F99C733-FCA8-4744-AC18-3B7EDBD5C0E9}"/>
                  </a:ext>
                </a:extLst>
              </p:cNvPr>
              <p:cNvSpPr txBox="1"/>
              <p:nvPr/>
            </p:nvSpPr>
            <p:spPr>
              <a:xfrm>
                <a:off x="5685233" y="1228654"/>
                <a:ext cx="369689" cy="3117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F99C733-FCA8-4744-AC18-3B7EDBD5C0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5233" y="1228654"/>
                <a:ext cx="369689" cy="311792"/>
              </a:xfrm>
              <a:prstGeom prst="rect">
                <a:avLst/>
              </a:prstGeom>
              <a:blipFill>
                <a:blip r:embed="rId7"/>
                <a:stretch>
                  <a:fillRect l="-13333" r="-4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7F3F147-2443-ED41-A1F5-1DCBDCE880AA}"/>
                  </a:ext>
                </a:extLst>
              </p:cNvPr>
              <p:cNvSpPr txBox="1"/>
              <p:nvPr/>
            </p:nvSpPr>
            <p:spPr>
              <a:xfrm>
                <a:off x="8179983" y="1239903"/>
                <a:ext cx="369689" cy="3117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7F3F147-2443-ED41-A1F5-1DCBDCE880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9983" y="1239903"/>
                <a:ext cx="369689" cy="311792"/>
              </a:xfrm>
              <a:prstGeom prst="rect">
                <a:avLst/>
              </a:prstGeom>
              <a:blipFill>
                <a:blip r:embed="rId8"/>
                <a:stretch>
                  <a:fillRect l="-16667" r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2" name="Picture 41">
            <a:extLst>
              <a:ext uri="{FF2B5EF4-FFF2-40B4-BE49-F238E27FC236}">
                <a16:creationId xmlns:a16="http://schemas.microsoft.com/office/drawing/2014/main" id="{6D727880-F96C-404C-BA03-77E5D3198B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6994" y="1237784"/>
            <a:ext cx="1317563" cy="66336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E2865B0-77CA-CB4D-89DF-BC66E5FB2058}"/>
                  </a:ext>
                </a:extLst>
              </p:cNvPr>
              <p:cNvSpPr txBox="1"/>
              <p:nvPr/>
            </p:nvSpPr>
            <p:spPr>
              <a:xfrm>
                <a:off x="8985481" y="1227349"/>
                <a:ext cx="6065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E2865B0-77CA-CB4D-89DF-BC66E5FB20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5481" y="1227349"/>
                <a:ext cx="606576" cy="276999"/>
              </a:xfrm>
              <a:prstGeom prst="rect">
                <a:avLst/>
              </a:prstGeom>
              <a:blipFill>
                <a:blip r:embed="rId9"/>
                <a:stretch>
                  <a:fillRect l="-4082" r="-2041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CE2CB79-39B2-F847-BE73-006F4782A54D}"/>
                  </a:ext>
                </a:extLst>
              </p:cNvPr>
              <p:cNvSpPr txBox="1"/>
              <p:nvPr/>
            </p:nvSpPr>
            <p:spPr>
              <a:xfrm>
                <a:off x="10229990" y="1189730"/>
                <a:ext cx="6065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CE2CB79-39B2-F847-BE73-006F4782A5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9990" y="1189730"/>
                <a:ext cx="606576" cy="276999"/>
              </a:xfrm>
              <a:prstGeom prst="rect">
                <a:avLst/>
              </a:prstGeom>
              <a:blipFill>
                <a:blip r:embed="rId10"/>
                <a:stretch>
                  <a:fillRect l="-4082" r="-2041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5A49A1C5-D14C-0C4D-9FBA-94C26F9C4CD2}"/>
              </a:ext>
            </a:extLst>
          </p:cNvPr>
          <p:cNvSpPr txBox="1"/>
          <p:nvPr/>
        </p:nvSpPr>
        <p:spPr>
          <a:xfrm>
            <a:off x="8698664" y="1410941"/>
            <a:ext cx="108423" cy="31179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62C81BA-A7FF-FE47-BBF7-2DFC10DA0408}"/>
                  </a:ext>
                </a:extLst>
              </p:cNvPr>
              <p:cNvSpPr txBox="1"/>
              <p:nvPr/>
            </p:nvSpPr>
            <p:spPr>
              <a:xfrm>
                <a:off x="4987000" y="1246051"/>
                <a:ext cx="3542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62C81BA-A7FF-FE47-BBF7-2DFC10DA04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7000" y="1246051"/>
                <a:ext cx="354200" cy="276999"/>
              </a:xfrm>
              <a:prstGeom prst="rect">
                <a:avLst/>
              </a:prstGeom>
              <a:blipFill>
                <a:blip r:embed="rId11"/>
                <a:stretch>
                  <a:fillRect l="-6897" r="-3448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CDDD376-25DC-4549-9E42-164FEC7F1A21}"/>
              </a:ext>
            </a:extLst>
          </p:cNvPr>
          <p:cNvCxnSpPr>
            <a:cxnSpLocks/>
          </p:cNvCxnSpPr>
          <p:nvPr/>
        </p:nvCxnSpPr>
        <p:spPr>
          <a:xfrm>
            <a:off x="473529" y="2890159"/>
            <a:ext cx="108585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91A6F23A-86AC-E44C-A90E-141E897D6C83}"/>
              </a:ext>
            </a:extLst>
          </p:cNvPr>
          <p:cNvSpPr txBox="1"/>
          <p:nvPr/>
        </p:nvSpPr>
        <p:spPr>
          <a:xfrm>
            <a:off x="10365522" y="2999018"/>
            <a:ext cx="1434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Bridge length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01AD5FD-A29D-2945-A275-EEE6938B7E5A}"/>
              </a:ext>
            </a:extLst>
          </p:cNvPr>
          <p:cNvCxnSpPr>
            <a:cxnSpLocks/>
          </p:cNvCxnSpPr>
          <p:nvPr/>
        </p:nvCxnSpPr>
        <p:spPr>
          <a:xfrm flipV="1">
            <a:off x="625929" y="489859"/>
            <a:ext cx="0" cy="25527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ACD742C3-0972-CE48-88F8-453F91EE14D9}"/>
              </a:ext>
            </a:extLst>
          </p:cNvPr>
          <p:cNvSpPr txBox="1"/>
          <p:nvPr/>
        </p:nvSpPr>
        <p:spPr>
          <a:xfrm>
            <a:off x="4691" y="97719"/>
            <a:ext cx="1435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Bridge height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90172CD-92D0-564C-954A-A19F377A8750}"/>
              </a:ext>
            </a:extLst>
          </p:cNvPr>
          <p:cNvCxnSpPr>
            <a:cxnSpLocks/>
          </p:cNvCxnSpPr>
          <p:nvPr/>
        </p:nvCxnSpPr>
        <p:spPr>
          <a:xfrm flipV="1">
            <a:off x="1460936" y="929265"/>
            <a:ext cx="11170" cy="600788"/>
          </a:xfrm>
          <a:prstGeom prst="straightConnector1">
            <a:avLst/>
          </a:prstGeom>
          <a:ln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FF8A34F-D090-744C-A536-EB172F0C326F}"/>
                  </a:ext>
                </a:extLst>
              </p:cNvPr>
              <p:cNvSpPr txBox="1"/>
              <p:nvPr/>
            </p:nvSpPr>
            <p:spPr>
              <a:xfrm>
                <a:off x="1370190" y="639391"/>
                <a:ext cx="2830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FF8A34F-D090-744C-A536-EB172F0C32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190" y="639391"/>
                <a:ext cx="283091" cy="276999"/>
              </a:xfrm>
              <a:prstGeom prst="rect">
                <a:avLst/>
              </a:prstGeom>
              <a:blipFill>
                <a:blip r:embed="rId12"/>
                <a:stretch>
                  <a:fillRect l="-21739" r="-4348" b="-3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DE56223-7819-AE4B-AC93-CF1BADD242A2}"/>
              </a:ext>
            </a:extLst>
          </p:cNvPr>
          <p:cNvCxnSpPr>
            <a:cxnSpLocks/>
          </p:cNvCxnSpPr>
          <p:nvPr/>
        </p:nvCxnSpPr>
        <p:spPr>
          <a:xfrm flipV="1">
            <a:off x="2700379" y="952517"/>
            <a:ext cx="11170" cy="600788"/>
          </a:xfrm>
          <a:prstGeom prst="straightConnector1">
            <a:avLst/>
          </a:prstGeom>
          <a:ln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24F03C2-457C-BC48-ACF9-3F3F9B0E4E47}"/>
                  </a:ext>
                </a:extLst>
              </p:cNvPr>
              <p:cNvSpPr txBox="1"/>
              <p:nvPr/>
            </p:nvSpPr>
            <p:spPr>
              <a:xfrm>
                <a:off x="2630049" y="652231"/>
                <a:ext cx="2777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24F03C2-457C-BC48-ACF9-3F3F9B0E4E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0049" y="652231"/>
                <a:ext cx="277768" cy="276999"/>
              </a:xfrm>
              <a:prstGeom prst="rect">
                <a:avLst/>
              </a:prstGeom>
              <a:blipFill>
                <a:blip r:embed="rId13"/>
                <a:stretch>
                  <a:fillRect l="-17391" r="-8696" b="-3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20A0B8-F196-9649-94E7-79CAB98884A6}"/>
              </a:ext>
            </a:extLst>
          </p:cNvPr>
          <p:cNvCxnSpPr>
            <a:cxnSpLocks/>
          </p:cNvCxnSpPr>
          <p:nvPr/>
        </p:nvCxnSpPr>
        <p:spPr>
          <a:xfrm flipV="1">
            <a:off x="7104824" y="988180"/>
            <a:ext cx="11170" cy="600788"/>
          </a:xfrm>
          <a:prstGeom prst="straightConnector1">
            <a:avLst/>
          </a:prstGeom>
          <a:ln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08C3D1E-3014-9143-B2A6-A160A521C09D}"/>
                  </a:ext>
                </a:extLst>
              </p:cNvPr>
              <p:cNvSpPr txBox="1"/>
              <p:nvPr/>
            </p:nvSpPr>
            <p:spPr>
              <a:xfrm>
                <a:off x="6765650" y="823304"/>
                <a:ext cx="2503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08C3D1E-3014-9143-B2A6-A160A521C0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5650" y="823304"/>
                <a:ext cx="250389" cy="276999"/>
              </a:xfrm>
              <a:prstGeom prst="rect">
                <a:avLst/>
              </a:prstGeom>
              <a:blipFill>
                <a:blip r:embed="rId14"/>
                <a:stretch>
                  <a:fillRect l="-19048" r="-4762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FD12332-3F17-9049-9530-4280D396A2EC}"/>
              </a:ext>
            </a:extLst>
          </p:cNvPr>
          <p:cNvCxnSpPr>
            <a:cxnSpLocks/>
          </p:cNvCxnSpPr>
          <p:nvPr/>
        </p:nvCxnSpPr>
        <p:spPr>
          <a:xfrm flipV="1">
            <a:off x="8336378" y="989345"/>
            <a:ext cx="11170" cy="600788"/>
          </a:xfrm>
          <a:prstGeom prst="straightConnector1">
            <a:avLst/>
          </a:prstGeom>
          <a:ln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02C8E97A-C258-F54A-A566-D9B4F3DC922E}"/>
                  </a:ext>
                </a:extLst>
              </p:cNvPr>
              <p:cNvSpPr txBox="1"/>
              <p:nvPr/>
            </p:nvSpPr>
            <p:spPr>
              <a:xfrm>
                <a:off x="7864846" y="822092"/>
                <a:ext cx="4700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02C8E97A-C258-F54A-A566-D9B4F3DC92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4846" y="822092"/>
                <a:ext cx="470000" cy="276999"/>
              </a:xfrm>
              <a:prstGeom prst="rect">
                <a:avLst/>
              </a:prstGeom>
              <a:blipFill>
                <a:blip r:embed="rId15"/>
                <a:stretch>
                  <a:fillRect l="-13158" r="-2632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69A53EF5-CB9E-F043-842A-ABB6ED290AB7}"/>
              </a:ext>
            </a:extLst>
          </p:cNvPr>
          <p:cNvCxnSpPr>
            <a:cxnSpLocks/>
          </p:cNvCxnSpPr>
          <p:nvPr/>
        </p:nvCxnSpPr>
        <p:spPr>
          <a:xfrm flipV="1">
            <a:off x="5850059" y="989436"/>
            <a:ext cx="11170" cy="600788"/>
          </a:xfrm>
          <a:prstGeom prst="straightConnector1">
            <a:avLst/>
          </a:prstGeom>
          <a:ln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FDF356D1-8D02-1B44-A408-554AEC54C8EE}"/>
                  </a:ext>
                </a:extLst>
              </p:cNvPr>
              <p:cNvSpPr txBox="1"/>
              <p:nvPr/>
            </p:nvSpPr>
            <p:spPr>
              <a:xfrm>
                <a:off x="5598783" y="678900"/>
                <a:ext cx="4700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FDF356D1-8D02-1B44-A408-554AEC54C8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8783" y="678900"/>
                <a:ext cx="470000" cy="276999"/>
              </a:xfrm>
              <a:prstGeom prst="rect">
                <a:avLst/>
              </a:prstGeom>
              <a:blipFill>
                <a:blip r:embed="rId16"/>
                <a:stretch>
                  <a:fillRect l="-10256" r="-2564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9" name="Picture 48">
            <a:extLst>
              <a:ext uri="{FF2B5EF4-FFF2-40B4-BE49-F238E27FC236}">
                <a16:creationId xmlns:a16="http://schemas.microsoft.com/office/drawing/2014/main" id="{05D644B9-F198-4246-B349-90ECA6E8B7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666" b="-3933"/>
          <a:stretch/>
        </p:blipFill>
        <p:spPr>
          <a:xfrm rot="5400000">
            <a:off x="2343588" y="1879517"/>
            <a:ext cx="748351" cy="30274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94E4B5A-6533-2D47-8629-C7A3EBCB917A}"/>
              </a:ext>
            </a:extLst>
          </p:cNvPr>
          <p:cNvSpPr/>
          <p:nvPr/>
        </p:nvSpPr>
        <p:spPr>
          <a:xfrm>
            <a:off x="2549009" y="2353014"/>
            <a:ext cx="302740" cy="114300"/>
          </a:xfrm>
          <a:prstGeom prst="rect">
            <a:avLst/>
          </a:prstGeom>
          <a:pattFill prst="sphere">
            <a:fgClr>
              <a:schemeClr val="bg2">
                <a:lumMod val="7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4C9FC718-352E-FD49-B6B5-45EDE716B1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666" b="-3933"/>
          <a:stretch/>
        </p:blipFill>
        <p:spPr>
          <a:xfrm rot="5400000">
            <a:off x="3546418" y="1882142"/>
            <a:ext cx="748351" cy="302740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F0DBB5C7-DBD0-4C4C-8159-35D0C69C4523}"/>
              </a:ext>
            </a:extLst>
          </p:cNvPr>
          <p:cNvSpPr/>
          <p:nvPr/>
        </p:nvSpPr>
        <p:spPr>
          <a:xfrm>
            <a:off x="3751839" y="2355639"/>
            <a:ext cx="302740" cy="114300"/>
          </a:xfrm>
          <a:prstGeom prst="rect">
            <a:avLst/>
          </a:prstGeom>
          <a:pattFill prst="sphere">
            <a:fgClr>
              <a:schemeClr val="bg2">
                <a:lumMod val="7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32D087E8-CBA9-8E43-B218-5CBBCF7AA8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666" b="-3933"/>
          <a:stretch/>
        </p:blipFill>
        <p:spPr>
          <a:xfrm rot="5400000">
            <a:off x="1100633" y="1885721"/>
            <a:ext cx="748351" cy="302740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98D384F3-746A-434A-BEF7-1D0989874D53}"/>
              </a:ext>
            </a:extLst>
          </p:cNvPr>
          <p:cNvSpPr/>
          <p:nvPr/>
        </p:nvSpPr>
        <p:spPr>
          <a:xfrm>
            <a:off x="1306054" y="2359218"/>
            <a:ext cx="302740" cy="114300"/>
          </a:xfrm>
          <a:prstGeom prst="rect">
            <a:avLst/>
          </a:prstGeom>
          <a:pattFill prst="sphere">
            <a:fgClr>
              <a:schemeClr val="bg2">
                <a:lumMod val="7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2DE9529F-F667-4C48-9811-B5B2A01C43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666" b="-3933"/>
          <a:stretch/>
        </p:blipFill>
        <p:spPr>
          <a:xfrm rot="5400000">
            <a:off x="4780867" y="1890691"/>
            <a:ext cx="748351" cy="302740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19FD2BC2-F7EE-EE4E-B310-92CAF24A645D}"/>
              </a:ext>
            </a:extLst>
          </p:cNvPr>
          <p:cNvSpPr/>
          <p:nvPr/>
        </p:nvSpPr>
        <p:spPr>
          <a:xfrm>
            <a:off x="4986288" y="2364188"/>
            <a:ext cx="302740" cy="114300"/>
          </a:xfrm>
          <a:prstGeom prst="rect">
            <a:avLst/>
          </a:prstGeom>
          <a:pattFill prst="sphere">
            <a:fgClr>
              <a:schemeClr val="bg2">
                <a:lumMod val="7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9AE5F9B1-7410-9845-A4F7-81B28DF17D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666" b="-3933"/>
          <a:stretch/>
        </p:blipFill>
        <p:spPr>
          <a:xfrm rot="5400000">
            <a:off x="5495785" y="1890692"/>
            <a:ext cx="748351" cy="302740"/>
          </a:xfrm>
          <a:prstGeom prst="rect">
            <a:avLst/>
          </a:prstGeom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BB603BC3-4B79-304D-9FBF-80E7C9EB624D}"/>
              </a:ext>
            </a:extLst>
          </p:cNvPr>
          <p:cNvSpPr/>
          <p:nvPr/>
        </p:nvSpPr>
        <p:spPr>
          <a:xfrm>
            <a:off x="5701206" y="2364189"/>
            <a:ext cx="302740" cy="114300"/>
          </a:xfrm>
          <a:prstGeom prst="rect">
            <a:avLst/>
          </a:prstGeom>
          <a:pattFill prst="sphere">
            <a:fgClr>
              <a:schemeClr val="bg2">
                <a:lumMod val="7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A240427A-447F-2448-8ACC-3223842A9E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666" b="-3933"/>
          <a:stretch/>
        </p:blipFill>
        <p:spPr>
          <a:xfrm rot="5400000">
            <a:off x="6740808" y="1885721"/>
            <a:ext cx="748351" cy="302740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EF72C921-22DA-3D49-B75F-54919CB91F5B}"/>
              </a:ext>
            </a:extLst>
          </p:cNvPr>
          <p:cNvSpPr/>
          <p:nvPr/>
        </p:nvSpPr>
        <p:spPr>
          <a:xfrm>
            <a:off x="6946229" y="2359218"/>
            <a:ext cx="302740" cy="114300"/>
          </a:xfrm>
          <a:prstGeom prst="rect">
            <a:avLst/>
          </a:prstGeom>
          <a:pattFill prst="sphere">
            <a:fgClr>
              <a:schemeClr val="bg2">
                <a:lumMod val="7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8A7218DB-9DA1-AD41-B46B-5CEBAD9A8C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666" b="-3933"/>
          <a:stretch/>
        </p:blipFill>
        <p:spPr>
          <a:xfrm rot="5400000">
            <a:off x="7980091" y="1894209"/>
            <a:ext cx="748351" cy="302740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CB3BB458-DADC-DD42-82CF-B36E877446C1}"/>
              </a:ext>
            </a:extLst>
          </p:cNvPr>
          <p:cNvSpPr/>
          <p:nvPr/>
        </p:nvSpPr>
        <p:spPr>
          <a:xfrm>
            <a:off x="8185512" y="2367706"/>
            <a:ext cx="302740" cy="114300"/>
          </a:xfrm>
          <a:prstGeom prst="rect">
            <a:avLst/>
          </a:prstGeom>
          <a:pattFill prst="sphere">
            <a:fgClr>
              <a:schemeClr val="bg2">
                <a:lumMod val="7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E4D7ADBA-7306-9547-B6A8-84B9128DDA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666" b="-3933"/>
          <a:stretch/>
        </p:blipFill>
        <p:spPr>
          <a:xfrm rot="5400000">
            <a:off x="8880663" y="1888437"/>
            <a:ext cx="748351" cy="30274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C03C3632-3C2C-9E47-A92F-65AD7A05D059}"/>
              </a:ext>
            </a:extLst>
          </p:cNvPr>
          <p:cNvSpPr/>
          <p:nvPr/>
        </p:nvSpPr>
        <p:spPr>
          <a:xfrm>
            <a:off x="9086084" y="2361934"/>
            <a:ext cx="302740" cy="114300"/>
          </a:xfrm>
          <a:prstGeom prst="rect">
            <a:avLst/>
          </a:prstGeom>
          <a:pattFill prst="sphere">
            <a:fgClr>
              <a:schemeClr val="bg2">
                <a:lumMod val="7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3" name="Picture 82">
            <a:extLst>
              <a:ext uri="{FF2B5EF4-FFF2-40B4-BE49-F238E27FC236}">
                <a16:creationId xmlns:a16="http://schemas.microsoft.com/office/drawing/2014/main" id="{6B4D9DA8-B7CA-3B44-8CC9-B2755E6556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666" b="-3933"/>
          <a:stretch/>
        </p:blipFill>
        <p:spPr>
          <a:xfrm rot="5400000">
            <a:off x="10122537" y="1885990"/>
            <a:ext cx="748351" cy="302740"/>
          </a:xfrm>
          <a:prstGeom prst="rect">
            <a:avLst/>
          </a:prstGeom>
        </p:spPr>
      </p:pic>
      <p:sp>
        <p:nvSpPr>
          <p:cNvPr id="84" name="Rectangle 83">
            <a:extLst>
              <a:ext uri="{FF2B5EF4-FFF2-40B4-BE49-F238E27FC236}">
                <a16:creationId xmlns:a16="http://schemas.microsoft.com/office/drawing/2014/main" id="{97D9E072-AC2B-9348-9F67-1224104F11BC}"/>
              </a:ext>
            </a:extLst>
          </p:cNvPr>
          <p:cNvSpPr/>
          <p:nvPr/>
        </p:nvSpPr>
        <p:spPr>
          <a:xfrm>
            <a:off x="10327958" y="2359487"/>
            <a:ext cx="302740" cy="114300"/>
          </a:xfrm>
          <a:prstGeom prst="rect">
            <a:avLst/>
          </a:prstGeom>
          <a:pattFill prst="sphere">
            <a:fgClr>
              <a:schemeClr val="bg2">
                <a:lumMod val="7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B1172262-1EF4-D849-AC61-4A78B8C6387A}"/>
                  </a:ext>
                </a:extLst>
              </p:cNvPr>
              <p:cNvSpPr txBox="1"/>
              <p:nvPr/>
            </p:nvSpPr>
            <p:spPr>
              <a:xfrm>
                <a:off x="1093445" y="1854356"/>
                <a:ext cx="2847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B1172262-1EF4-D849-AC61-4A78B8C638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445" y="1854356"/>
                <a:ext cx="284757" cy="276999"/>
              </a:xfrm>
              <a:prstGeom prst="rect">
                <a:avLst/>
              </a:prstGeom>
              <a:blipFill>
                <a:blip r:embed="rId17"/>
                <a:stretch>
                  <a:fillRect l="-16667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EF14FA07-3621-C241-ABF9-2C965CAF8DC3}"/>
                  </a:ext>
                </a:extLst>
              </p:cNvPr>
              <p:cNvSpPr txBox="1"/>
              <p:nvPr/>
            </p:nvSpPr>
            <p:spPr>
              <a:xfrm>
                <a:off x="2341789" y="1867918"/>
                <a:ext cx="2758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EF14FA07-3621-C241-ABF9-2C965CAF8D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1789" y="1867918"/>
                <a:ext cx="275845" cy="276999"/>
              </a:xfrm>
              <a:prstGeom prst="rect">
                <a:avLst/>
              </a:prstGeom>
              <a:blipFill>
                <a:blip r:embed="rId18"/>
                <a:stretch>
                  <a:fillRect l="-18182" r="-9091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14CB4625-7880-E84C-9A52-D8233A4DD1BA}"/>
                  </a:ext>
                </a:extLst>
              </p:cNvPr>
              <p:cNvSpPr txBox="1"/>
              <p:nvPr/>
            </p:nvSpPr>
            <p:spPr>
              <a:xfrm>
                <a:off x="6776866" y="1854356"/>
                <a:ext cx="2484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14CB4625-7880-E84C-9A52-D8233A4DD1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6866" y="1854356"/>
                <a:ext cx="248466" cy="276999"/>
              </a:xfrm>
              <a:prstGeom prst="rect">
                <a:avLst/>
              </a:prstGeom>
              <a:blipFill>
                <a:blip r:embed="rId19"/>
                <a:stretch>
                  <a:fillRect l="-25000" r="-10000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57CB2C55-3B8B-4C4D-B4D7-A9A0FAC76BD2}"/>
                  </a:ext>
                </a:extLst>
              </p:cNvPr>
              <p:cNvSpPr txBox="1"/>
              <p:nvPr/>
            </p:nvSpPr>
            <p:spPr>
              <a:xfrm>
                <a:off x="10581972" y="1867918"/>
                <a:ext cx="5335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57CB2C55-3B8B-4C4D-B4D7-A9A0FAC76B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1972" y="1867918"/>
                <a:ext cx="533544" cy="276999"/>
              </a:xfrm>
              <a:prstGeom prst="rect">
                <a:avLst/>
              </a:prstGeom>
              <a:blipFill>
                <a:blip r:embed="rId20"/>
                <a:stretch>
                  <a:fillRect l="-11628" r="-2326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1733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1132</TotalTime>
  <Words>54</Words>
  <Application>Microsoft Macintosh PowerPoint</Application>
  <PresentationFormat>Widescreen</PresentationFormat>
  <Paragraphs>48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Silva, Mariana Teixeira</dc:creator>
  <cp:lastModifiedBy>Silva, Mariana Teixeira</cp:lastModifiedBy>
  <cp:revision>5</cp:revision>
  <dcterms:created xsi:type="dcterms:W3CDTF">2020-10-07T23:33:20Z</dcterms:created>
  <dcterms:modified xsi:type="dcterms:W3CDTF">2020-10-08T18:26:06Z</dcterms:modified>
</cp:coreProperties>
</file>