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CC4E-4079-A742-8988-F454B9226357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2425E-9D41-044F-8C55-B85BC236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2425E-9D41-044F-8C55-B85BC2364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6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42B7-FB1D-FB4B-9C65-686C0427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EF05A-6CFA-2549-AAED-1588101EB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A67-F689-594D-BF47-122B6470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D14C-C7C6-364E-801D-C9E19776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3F74-EF9C-3D49-B313-B324AFB6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F52B-CB71-6D43-AB26-35AA40E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121FD-149B-1F44-9B58-007CDBBF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8B4D-2635-9C4C-945F-C8764550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EDEAA-D50C-6947-9F0D-5CE17B26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4B8D6-38A9-1F47-B30E-2A15C72E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8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2E95C-178B-2C4E-8A2D-88582B00D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923BA-AA46-F249-AEC3-14B669C4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51FC-F984-E541-852A-DF65E82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AB4E-BA85-EA45-BCBA-979DE698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8531-D699-6C42-B470-E320C348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50CA-DCD9-5C4F-8D13-DFDB26B2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020B-18E7-E049-A8B6-E6A2A4E8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ED74-B0B7-EE4D-BE4F-196B01E7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2A2B-FBA8-BD4C-9D35-4AA0A93C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77FD-BD92-574A-8753-0A95B2E4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1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57AB-BAC2-F741-BE0B-FA2982A8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6908-12C0-A24D-B5AA-7680B1AA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FDA2-6D23-8A4E-A972-507DCA4A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033A-6691-074B-B453-36B800E5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321A-4323-1C4B-A78B-9F197C30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1DAD-C17C-704B-B97E-00F195A6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60ED-438F-0247-B7AA-C1E8733C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0BB87-A352-F64E-8622-7F10AB11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4F279-B81F-814D-859C-25A9F015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4CBC-E3E5-0944-B0B4-1179F376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74ED3-E453-9C41-A213-9AC3972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605D-6CA6-D849-B63B-0AC7D351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4447-371A-7941-AF53-C6E4D1E0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87F9-201E-B24E-9644-11C6BEDC3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AE42-5359-6847-B8FA-13806767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08B78-A118-8E47-91E8-97C47DB58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75A59-15A3-B341-8BA3-8EC5C451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29375-81BF-C743-AD0D-7CD6738A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0D41D-6EAD-0A48-AFA3-319A7544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0EC8-797A-924E-A583-AC01BCA0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84F43-7C5F-FD44-B70D-44B6005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6AA5D-1A30-5F47-B136-FE15267E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CA72-9326-1B49-B1DE-6F0DE558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9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F249-001A-CB45-993A-646B02DF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6BEA3-2634-7A42-AC61-C90004E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471C-8512-044B-8CC4-8304314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BA56-3BC9-DC48-B589-892526B1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8833-518D-8A44-8FAB-FA13F646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83BF8-D65C-B04D-A693-FD691AC7A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48F75-EE94-004A-97AA-F623CF1C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A49B-9A6C-B445-9683-3B5F261C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9A9D-A957-4B40-9F37-0EB6B0E8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857F-9F13-8C45-9C3C-7B0E20A7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7DAA5-3996-7546-B1B0-902DE99A4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3767B-CD62-B541-9A00-968F0754B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05E0-43D0-1547-BCD3-A4D9666A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CF44-FF24-9440-B83A-52ACA704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F871-000D-DA42-8A0F-96CC7ECC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1E8D0-B904-DE4F-BC7E-25DD9536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2577-9CDC-0641-8229-FE0C1F4A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52DD-9D0C-EF4A-B543-E41EF327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BAB0-B435-474C-AB72-5027E95E9724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21F4-BB03-964F-827A-A6E7B5234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0285-42AE-1E4F-A5AF-FC09DA411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85C40-D284-E04B-9E26-47C0CE06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E78484-E4AA-2745-933D-09C56374E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44" y="0"/>
            <a:ext cx="1099137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D2918-2562-DF45-A612-079C05D424A1}"/>
              </a:ext>
            </a:extLst>
          </p:cNvPr>
          <p:cNvSpPr txBox="1"/>
          <p:nvPr/>
        </p:nvSpPr>
        <p:spPr>
          <a:xfrm>
            <a:off x="2381359" y="1498137"/>
            <a:ext cx="3867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is when you should be watching the the corresponding lecture activity (pre-recorded lectures embedded in PL). In this example, you should aim to complete L3 on September 1 (plus or minus one day).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76D01-1FFF-A946-BE9D-F1BD6EFFA115}"/>
              </a:ext>
            </a:extLst>
          </p:cNvPr>
          <p:cNvSpPr/>
          <p:nvPr/>
        </p:nvSpPr>
        <p:spPr>
          <a:xfrm>
            <a:off x="872358" y="2667688"/>
            <a:ext cx="2365112" cy="495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9A2AB9-063A-7A48-8769-0AE81654139B}"/>
              </a:ext>
            </a:extLst>
          </p:cNvPr>
          <p:cNvCxnSpPr/>
          <p:nvPr/>
        </p:nvCxnSpPr>
        <p:spPr>
          <a:xfrm flipV="1">
            <a:off x="2054914" y="2409568"/>
            <a:ext cx="317583" cy="25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D8C885-B63B-3540-8943-1F7A41C594C0}"/>
              </a:ext>
            </a:extLst>
          </p:cNvPr>
          <p:cNvSpPr/>
          <p:nvPr/>
        </p:nvSpPr>
        <p:spPr>
          <a:xfrm>
            <a:off x="6170239" y="2667687"/>
            <a:ext cx="1330312" cy="4956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9786A-87F4-1C40-8436-90FFDD3238E0}"/>
              </a:ext>
            </a:extLst>
          </p:cNvPr>
          <p:cNvSpPr txBox="1"/>
          <p:nvPr/>
        </p:nvSpPr>
        <p:spPr>
          <a:xfrm>
            <a:off x="7500551" y="2230851"/>
            <a:ext cx="3867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Complete L4 on Sept 3 (+ or – 1 day)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EA6090-63B5-0A47-8FEE-635B3D92D0E1}"/>
              </a:ext>
            </a:extLst>
          </p:cNvPr>
          <p:cNvCxnSpPr/>
          <p:nvPr/>
        </p:nvCxnSpPr>
        <p:spPr>
          <a:xfrm flipV="1">
            <a:off x="7220038" y="2409568"/>
            <a:ext cx="317583" cy="25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3C657-6D5E-314C-B801-4D692803F13E}"/>
              </a:ext>
            </a:extLst>
          </p:cNvPr>
          <p:cNvSpPr/>
          <p:nvPr/>
        </p:nvSpPr>
        <p:spPr>
          <a:xfrm>
            <a:off x="883393" y="1169771"/>
            <a:ext cx="2106942" cy="2581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773460-F7C2-F44C-BF20-838FA79D3445}"/>
              </a:ext>
            </a:extLst>
          </p:cNvPr>
          <p:cNvCxnSpPr/>
          <p:nvPr/>
        </p:nvCxnSpPr>
        <p:spPr>
          <a:xfrm flipV="1">
            <a:off x="2623324" y="924693"/>
            <a:ext cx="317583" cy="258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EE4671-5009-0D46-BEA4-E6B0C678BCB2}"/>
              </a:ext>
            </a:extLst>
          </p:cNvPr>
          <p:cNvSpPr txBox="1"/>
          <p:nvPr/>
        </p:nvSpPr>
        <p:spPr>
          <a:xfrm>
            <a:off x="2213705" y="31628"/>
            <a:ext cx="3433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group activity refers to material that you learned the previous week (and hence you should have completed L3 and L4 prior to starting GA2)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12F41-EAFC-7145-827D-6975B509EE0E}"/>
              </a:ext>
            </a:extLst>
          </p:cNvPr>
          <p:cNvSpPr/>
          <p:nvPr/>
        </p:nvSpPr>
        <p:spPr>
          <a:xfrm>
            <a:off x="872358" y="3180090"/>
            <a:ext cx="2365112" cy="49564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C1616-F6C9-364E-AAD0-3C9217651990}"/>
              </a:ext>
            </a:extLst>
          </p:cNvPr>
          <p:cNvSpPr txBox="1"/>
          <p:nvPr/>
        </p:nvSpPr>
        <p:spPr>
          <a:xfrm>
            <a:off x="3260363" y="3882536"/>
            <a:ext cx="386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This group activity refers to material that you learned the previous week. You should have completed L2 before starting GA1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F888C0-30E6-7B4B-ADD9-DA13E9131314}"/>
              </a:ext>
            </a:extLst>
          </p:cNvPr>
          <p:cNvCxnSpPr/>
          <p:nvPr/>
        </p:nvCxnSpPr>
        <p:spPr>
          <a:xfrm>
            <a:off x="3237470" y="3675731"/>
            <a:ext cx="321276" cy="2068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7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2</cp:revision>
  <dcterms:created xsi:type="dcterms:W3CDTF">2020-08-28T18:34:38Z</dcterms:created>
  <dcterms:modified xsi:type="dcterms:W3CDTF">2020-08-28T18:49:31Z</dcterms:modified>
</cp:coreProperties>
</file>