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5.xml" ContentType="application/vnd.openxmlformats-officedocument.presentationml.notesSlide+xml"/>
  <Override PartName="/ppt/ink/ink30.xml" ContentType="application/inkml+xml"/>
  <Override PartName="/ppt/notesSlides/notesSlide6.xml" ContentType="application/vnd.openxmlformats-officedocument.presentationml.notesSlide+xml"/>
  <Override PartName="/ppt/ink/ink31.xml" ContentType="application/inkml+xml"/>
  <Override PartName="/ppt/notesSlides/notesSlide7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8.xml" ContentType="application/vnd.openxmlformats-officedocument.presentationml.notesSlide+xml"/>
  <Override PartName="/ppt/ink/ink36.xml" ContentType="application/inkml+xml"/>
  <Override PartName="/ppt/notesSlides/notesSlide9.xml" ContentType="application/vnd.openxmlformats-officedocument.presentationml.notesSlide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handoutMasterIdLst>
    <p:handoutMasterId r:id="rId14"/>
  </p:handoutMasterIdLst>
  <p:sldIdLst>
    <p:sldId id="561" r:id="rId2"/>
    <p:sldId id="485" r:id="rId3"/>
    <p:sldId id="564" r:id="rId4"/>
    <p:sldId id="566" r:id="rId5"/>
    <p:sldId id="562" r:id="rId6"/>
    <p:sldId id="486" r:id="rId7"/>
    <p:sldId id="563" r:id="rId8"/>
    <p:sldId id="477" r:id="rId9"/>
    <p:sldId id="531" r:id="rId10"/>
    <p:sldId id="558" r:id="rId11"/>
    <p:sldId id="568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E52EDC"/>
    <a:srgbClr val="FF6900"/>
    <a:srgbClr val="F4CEC9"/>
    <a:srgbClr val="9E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395" autoAdjust="0"/>
  </p:normalViewPr>
  <p:slideViewPr>
    <p:cSldViewPr>
      <p:cViewPr varScale="1">
        <p:scale>
          <a:sx n="110" d="100"/>
          <a:sy n="110" d="100"/>
        </p:scale>
        <p:origin x="12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3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23:11:29.025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12337 4879 7243,'-5'-4'645,"2"-3"0,2-4 1,1-2-1,0-2 1,1-1-394,2-2 0,-1-5 0,3 0 0,0-3 0,0-1 0,3-3 0,1-2 0,2-3 0,3-2 0,0-1 0,3-2 0,1-4 0,3-2-147,-10 21 1,0 0 0,1 0-1,2-1 1,-2-1 0,1 1-1,2-1 1,-1 1 0,2-1 0,1 0-1,-1 0 1,1-1 0,0 0-1,0 0 1,0 1 0,0-1-1,0 1 1,1 1 0,0 0 0,1 0-1,1 0 1,0 1 0,-1 1-1,0 1 1,-1 0 0,0 0-1,-1 2 1,-1 0 0,1 0 0,-1 0-1,16-18 202,0 1 0,0 4 0,-5-1 0,1 1 0,1 0 0,2 1 0,2 1 0,2 2 0,-2 1 0,-1 1-200,-2 0 0,-1 4 1,-2 4-1,-3 2 1,-2 4-1,-3 1 1,-3 4-1,-1 2-92,-2-1 1,0 4 0,-4 0 0,0 1 0,1-1 0,-1 0-1,0-1 1,2-1-11,1-1 0,-2-1 0,4-1 0,-1-1 0,2 1 0,1-1 0,2-2 127,2 0 0,1-5 0,1 3 0,2-1 0,1 2 0,-2 0 0,1 1 106,0 1 1,-3 3-1,0 3 1,-2 1-1,-3 2 1,-4 0 42,-2-1 0,0 2 0,-1-2-174,0 2 0,-3 1 141,1 0 569,-5 4-1775,2-3 1,-5 3-2320,-2-4 2457,2 0 1,-8 0 0,4 0 0</inkml:trace>
  <inkml:trace contextRef="#ctx0" brushRef="#br0" timeOffset="1">14329 2765 7723,'0'-9'329,"0"0"1,0-1 0,0 1 0,0 0 0,1 0 688,3 3 1,-3 3-804,2 6 1,-1 2 55,1 5 0,-2 3-142,2 3 0,-2 2 76,-1 4 0,0 2-102,0 4 0,0 1-56,0 2 0,3 1 0,0 3 0,-1-2 1,-1-1-1,-1-2 81,0-1 0,1-2 0,1-3 0,2-4 75,-2-4 1,-1-8 113,-1 2 0,0-6-117,0 2 1,0-5 228,0-1 1,0-5-157,0-8 0,0-1-291,0-5 0,1-3 8,2-3 0,1-3 0,3-2 0,-1-2-21,2-1 0,1 3-158,3-1 0,0 2-2,3 1 1,-2 4 95,2 2 0,-3 4 17,0 2 0,-2 4-47,0 5 1,-1 0 59,0 4 1,1 0 0,-2 4-1,-1 2 1,-1 4 0,0 5 51,0 3 0,1 4-39,-4 3 0,3 1 164,-3 5 23,0 0-164,-3 0 0,4 0 95,-1 0 1,0-1-23,-3-2 1,1 1 130,2-5 0,-2 3-42,2-5 0,-2-3 400,-1-6-433,0-1 1,0-5 0,0-4 0,0-6 0,0-6 0,0-7 0,1-5 0,1-4 0,2-2 0,1-2-1,3-1 1,1-2-308,3-1 1,2 1-30,1 1 1,3 5 17,-3 1 1,0 5 98,0 4 71,-3 5 16,1 0 0,-3 6-45,-1 2 0,0 1-60,1 5 0,-1 1 1,-1 3-1,-1 3 114,0 4 1,-5 8 76,1 6 1,-2 3 187,-1 3 0,0 2 14,0 4 0,0 0-172,0 0 1,0-2-318,0-1 1,0-7 114,0 1 0,1-7-769,2 1 1,-1-3 428,4-4 1,-3-2 179,4-7 1,0-2-1237,5-4 1514,3-4 0,3-10 0,1-5 0</inkml:trace>
  <inkml:trace contextRef="#ctx0" brushRef="#br0" timeOffset="2">15056 2709 8088,'-7'0'2130,"1"0"-1568,4 0 1,-1 5-185,6 1 1,-1 5-29,4 2 0,1 3-47,2 0 0,3 1 35,1 2 1,3 1-104,0 1 0,1-3-42,2 4 1,0-5-46,-1 5 0,1-2-131,0-2 0,-1 4-12,1 0 0,-4-4-286,1-2 0,-5-2-76,2 2 1,-3-3 167,-1-3 0,-3-1-1474,1 0 735,-5-4-1381,2-1 2309,-4-4 0,-4-4 0,-1-1 0</inkml:trace>
  <inkml:trace contextRef="#ctx0" brushRef="#br0" timeOffset="3">15046 3222 8082,'-13'-1'926,"4"-3"0,4-4-1019,9-4 0,2-5-157,6 2 1,4-4 1887,5-3 0,1-1-539,6-5 0,-1-1-824,7-2 0,0-1-28,3-3 1,0 0-13,-3 4 0,-3 1-651,-6 5 0,-4 3 392,-5 3 1,-4 3-1243,-5 1 1,-3 7 641,-4-2 1,0 6-1255,0-2 1878,-4 4 0,-2 2 0,-3 5 0</inkml:trace>
  <inkml:trace contextRef="#ctx0" brushRef="#br0" timeOffset="4">15624 2700 8251,'0'-10'0,"0"-3"475,0 12 0,1-3 0,1 6 1025,1 4 1,0 1-1107,-3 5 0,0 4-221,0 2 0,3 2-24,0 5 0,0 0-110,-3 2 0,0 1 99,0 0 0,0 1-85,0 2-89,0-2 120,0 8 1,0-8 44,0 2 0,0-4 35,0-2 0,0 0 17,0-6 1,0-3 103,0-6 10,0-1 16,0-4 1,3-8-77,0-6 1,5-11-221,-2-2 1,1-4-1,0-3 1,0-1-41,0-1 1,0-4-97,-1 1 1,3-1-27,-3 1 0,2 0 132,1 6 1,4-2 2,-1 5 1,1 2-219,-4 1 1,0 7 36,1 2 1,-1 3-10,0 1 1,-3 4-66,1 2 186,-1 2 1,2 8 0,-1 4 0,-2 6 0,1 5 0,-2 3 386,0 0 1,-1 5-200,-3-2 0,0 5 61,0-2 0,3-1-69,0-5 1,0 2 232,-3-2 1,3-2-28,1-2 1,-1-4 374,-3-2-49,4-3 54,-3 1-436,3-8 0,-3-2 1,1-7-1,1-5 241,-1-6 1,2-3-228,-1-4 1,5-2-962,-2-4 1,3-1 434,4-2 1,-2 1-434,5-4 0,-4 4 313,3-1 0,1 3-128,3 3 0,-4 3 178,1 3 0,-4 5 112,4 1 0,-5 4 206,1 3 1,-1-2-30,-2 5 0,-3 0 0,0 4 0,1 2-89,-2 4 0,-1 5 406,-4 3 1,3 7 118,0 3 0,-1 2 116,-5 1 0,1 3-108,-4 0 0,3 3 82,-3-3 1,3 0 128,0-3-128,2-4-296,1 3 1,0-9-773,0 1 1,1-1 414,2-6 0,3-1-702,3-4 1,1 0-435,3-4 0,-2 0-1971,5-3 3116,-1-4 1,8-5-1,1-6 1</inkml:trace>
  <inkml:trace contextRef="#ctx0" brushRef="#br0" timeOffset="5">10307 5614 13055,'-5'5'416,"-3"-3"0,1 4 1,-1 1-1,-1 0-189,0 0 0,-4 1 0,0-2 0,-2 2 0,-1 2 0,-3-1 0,-2 0 0,-1 1-36,-2-1 1,-4 1 0,-4 2 0,0 0 0,-2 0 0,-1 1-147,0-1 0,-3 4 0,5-4 0,-1 0 1,0-2-1,-1-1 0,1 1 0,0-1 30,-1 0 1,-1 0 0,-2 0 0,-3-2-1,-2-2 1,-3 0 0,0-1 0,-2 2-16,-2-1 1,0-2-1,22-1 1,1 1-1,0 0 1,0-1-1,0 0 1,-1 0 0,1 1-1,0 0 1,0-1-1,1 0 44,-26 2 0,2-1 1,7-3-1,2 0 0,4 0 1,2 0-1,3 0 108,3 0 1,0 0 0,6-1 0,1-1 0,-1-2 0,3 0 99,4-1 0,-1 1 0,5 2 0,0-1 0,2 0 0,1 0-105,-1 0 1,5-1 0,2 4 111,2 3-319,9 4 0,11 12 0,10-1 0</inkml:trace>
  <inkml:trace contextRef="#ctx0" brushRef="#br1" timeOffset="6">6201 5680 16059,'-8'-5'-656,"2"-1"1,1-1-1,2 0 1,0 1 0,1-2 1086,1 0 0,1 2 0,0 0-151,0-2 1,0 5 0,0 3 0,0 5 0,0 4 0,1 1 0,1 3-1,1 2-63,-1 3 0,-1 0 0,-1 2 1,0 2-1,0 1 0,0 3 1,0 1-78,0 2 0,0 0 1,0-3-1,0-2 1,0 0-1,0-2-164,0 1 0,0-4 0,0-5 0,0 0 0,0-3 230,0-1 0,0-5 0,1-5 0,2-6 0,0-3-171,-1-3 0,-1 0 1,-1-3-1,0-3 1,0-2-1,0-2 1,1-2-146,2-2 0,-1-1 0,3-1 0,0 0 0,0 1 0,3 3 0,-1 1 40,-1 0 0,2 3 1,-1 0-1,1 3 1,1 5-1,1 1 197,-1 2 0,0 0 0,0 0 0,1 3 1,-1 3-1,0 2-190,1 1 0,-1 4 0,0 4 0,0 2 0,-2 3 0,-1 2 0,0 1 28,-1 2 0,3 5 0,-5 0 0,-1 3 1,-1 1-1,-1 2 51,0 0 1,0 1-1,0-1 1,0 0 0,0-2-1,0-1 1,0-2-1,0-3 179,0-1 0,0-5 0,0-2 0,0-1 122,0 1 1,0-6 0,0-7 0,0-5 0,0-4 0,0-4 0,0-3-270,0-5 0,0-3 0,0-4 1,0-1-1,1-2 0,2-2 1,3-1-270,2 0 1,2 1-1,-1-1 1,0 3-1,2 3 1,0 3 17,2 3 0,-1 2 0,-3 3 0,1 1 0,-1 4 0,0 3 0,1 1 194,-1 2 1,0 4 0,0-1-1,1 2 1,-1 2 0,0 2 0,1 4-62,-1 5 0,0-1 0,0 5 0,-2 0 0,-2 3 0,-1 1 200,-2 2 0,-1 4 0,-1-1 0,0 2 0,0 1 0,0 0 0,0 0 0,0-1 178,0 1 0,0-3 0,0-1 1,0-1-1,0-3 0,0-1-150,0-3 0,0 0 0,0-3 1,1-2-1,2-1 0,4-1 1,1-2-431,1-1 1,1-1 0,-1 1-1,0-1 1,0-2 0,1 0 0,-1-1-549,0-1 1,1-1 0,-2-1 0,-1-1 666,-1-1 0,-4-9 0,3 2 0</inkml:trace>
  <inkml:trace contextRef="#ctx0" brushRef="#br1" timeOffset="7">7067 5614 14025,'0'-9'-195,"0"0"1,-3 0-1,0-1 539,1 1 1,2 4 0,3 3 0,3 4 0,2 4 0,3 3 0,0 3-1,1 1-99,0 2 0,2 0 0,1 4 0,0-1 0,1 2 0,0 1 0,2 0 0,2 0-126,1-1 1,-1-3 0,3 0 0,-2-2 0,1 1 0,-1-1 0,-1 0-296,-2-2 0,0 1 0,-3-3 0,-2 2 0,-3-2 0,-1-1-875,1 0 1,-4-4-1,-1 0-2226,-1 1 2844,-1-3 0,-7-4 0,-1-5 0</inkml:trace>
  <inkml:trace contextRef="#ctx0" brushRef="#br0" timeOffset="8">7086 6043 8499,'-9'-4'356,"3"-4"1,3-3-1,3-5 1,3-1-30,3-2 1,6 1 0,1-1-1,2-1 1,2 0 0,3-3-1,3-1 1,0-2 0,3 0-1,0 2-452,-1 2 1,0 0-1,-6 3 1,-1 5-1,-2 3 1,-4 1-1,-3 2-1514,0 2 1,-1-1 1620,1 3 0,0-3 1,1 2-1</inkml:trace>
  <inkml:trace contextRef="#ctx0" brushRef="#br0" timeOffset="9">7681 5465 9678,'6'10'149,"-1"0"1,-3 2-1,1 1 1,-1 1-1,0 3 23,1 1 1,-2 0-1,3 2 1,-1 1-1,2 0 1,-1 1-1,0 1 1,-1 2-1,0 1-44,0 2 1,1 0 0,-2 0-1,2 0 1,-2 0 0,0-1-1,0-3-33,1-6 1,0 0 0,-2-6 547,2 0-22,-2-6-252,3-2 0,-4-5 0,0-3 0,0-5 30,0-6 1,0-2-417,0-2-19,0 0 0,0-3 1,0-3-1,1-2 1,1-1-1,1 0 1,1 0-230,0 0 0,0 3 0,3 2 0,0-1 0,3 1 0,1 0 198,0 3 1,0 1-1,-1 2 1,1 3 0,2 0-1,-2 4 1,0 2-1,-2 3 57,0 1 1,1 1 0,-1 7 0,0 3 0,-1 4 50,-1 5 0,0 1 0,-4 3 1,-1 1-1,-1 1 0,-1 2 597,0 2-621,0 1 4,0-3 0,0 3 18,0-3 1,0 2 266,0-1 1,0 2-106,0-2 0,0-1 70,0 0 0,1-3-47,2 1 1,-2-3-5,2-4 0,-1 2-104,2-5 0,-2 4 43,4-4 1,-3-3-373,3-3 0,0-2 117,4 2 0,0-4-460,2 1 1,4-6 88,6-3 467,6-3 0,9-8 0,5-3 0</inkml:trace>
  <inkml:trace contextRef="#ctx0" brushRef="#br0" timeOffset="10">13091 4916 10880,'1'-10'396,"2"-2"0,2 0 1,2 1-1,-1-1 1,1 1-1,2-3 1,3 1-70,0 0 1,2-4 0,-2 1-1,2 0 1,2-1 0,0 2-1,0-2 1,3 0 0,1-2-1,2 0 33,-1 1 1,2-1-1,-1 1 1,2-1-382,2 0 1,1 1 130,1-1 0,0 0-60,0 1 1,0 0 44,0 3 0,0-3 32,4 3 0,0 0 45,2 0-1446,6-1 1268,-10-3 1,10 4 0,-5-1-1,2 0 1,2-2 0,1 0 126,0-1 1,-2 1-1,-1 2 1,2 1-1,0 1 1,1 1-38,0-1 1,1 1-2,-1 0 1,2 3-291,-2-3 0,2 2 211,5-1 0,0 0 69,-1-3 1,4 2-10,-1-2 0,1 3-55,-3 0 1,3 1-4,-23 4 0,-1 1 0,26-4 0,-26 3 0,0 0 0,-1 1 0,1 0 0,25-6 1,-25 6-1,0 0 43,25-4 1,-1 1 24,-23 4 1,-1 0-1,22-7 1,2-1-1,-2 2 1,-2 1 0,1 0 269,-1 1 0,1 0-211,-1-1 1,-3 2 137,-3 2 1,0-1 29,0 4 1,-3-4 40,0 4 0,-4-1-121,-5 1 1,0 2 483,0-2 1,-4 2-569,-2 1 69,-3 0-24,-4 0 0,1-3 33,-3 0 0,2 0 268,-2 3 1,-4-4-477,-3 1-1380,-4 0 647,7 3-2551,-8-4 0,3 3 2755,-8-3 0,-1 0 0,-5-1 0</inkml:trace>
  <inkml:trace contextRef="#ctx0" brushRef="#br0" timeOffset="11">16545 3538 8041,'0'-9'409,"0"3"1,1 0-1,3 2 1,1 3-1,1 2 1,-1 4 0,0 3-1,0 3 1229,3 3 0,-4 1-786,-1 4 0,1 2-721,-1 1 1,3 4 113,-3-1 0,2 1-201,-2-1 0,-2 0-12,2-3 0,-1 3-161,1-3 1,-2-1 101,2-2 1,-2-1-68,-1-3 1,0-1 300,0-5-91,0 0 150,0 0 1,0-4-127,0-5 1,0-5 1,0-4 1,0-4 0,0-4-1,0-4-42,0-3 1,0-3-1,0-2 1,0-2-22,0-3 0,4 2-131,3 1 0,1-1 66,1 5 0,0-2 0,2 7 0,0 1 0,2 3 1,-1 2-43,1 4 1,-2 2 0,1 4 0,-1 3 0,-1 3 0,1 4 0,1 5-72,-4 6 0,1 6 0,-3 1 0,2 2 0,-2 2 0,-2 2 0,-1 2 35,0 1 1,0-3 0,-2-4 0,1-2-1,2-1 1,-2-1 163,-1-2 1,-1-2-1,0-2 1,0 0-1,-1-4 124,-2-3 0,1-7 0,-1-6 1,2-3-1,1-3 0,0-5-164,0-4 1,1-4 0,1-5-1,3-2 1,1-1 0,3-2-1,4 0 1,1 0-147,3 1 0,0 5 1,2 1-1,-2 5 0,0 4 1,-3 5 18,0 5 0,1 3 0,-2 6 1,-3 1-1,-2 4 0,-1 4 1,-1 5 157,-1 4 0,0 5 0,-3 2 0,1 1 1,0 2-1,1 0 0,0 0-104,1 0 1,1-1-1,3-1 1,1-2-1,0-3 1,1-2-398,2-2 0,2-6 1,-2 1-1,-1-1 1,1-2-1,-1-1 0,-1-1 1,0-4-1230,-2-2 1,-3-2 818,0-2 1,1-3 0,2-3 0</inkml:trace>
  <inkml:trace contextRef="#ctx0" brushRef="#br0" timeOffset="12">17402 3426 8000,'-5'1'2306,"3"3"-1897,4 2 1,0 3-1,4 2 1,1 3-1,2 0 1,1 3 0,2 2-1,4 1-93,1 2 1,-1 0 0,0-4-1,0 1 1,2 0 0,0-1-1,0 0 1,-2-3-678,0-2 1,-5-3-1,2-1 1,-3 1-1,-2-1-2916,-1 0 3132,-3 1 0,-8-5 0,-2-1 1</inkml:trace>
  <inkml:trace contextRef="#ctx0" brushRef="#br0" timeOffset="13">17337 3901 8047,'-8'-1'1721,"1"-3"-83,4-5 0,3-1-1229,3-2 1,4-2-1,5-2 1,3-2-1,4-1 1,2-2 0,3-2-1,1 0-89,4-3 0,0-1 0,-3-1 1,-1 1-1,0 1 0,-1 2 1,-3 2-1,-2 1-976,-3 1 1,-1 5-1,-5 0 1,-1 2 0,-2 1 239,-2 2 0,3 1 0,-2-1 0</inkml:trace>
  <inkml:trace contextRef="#ctx0" brushRef="#br0" timeOffset="14">17970 3371 12013,'1'9'272,"1"0"0,2 1 1,0 3-1,1 2 1,1 3-1,0 1-235,-1-1 0,2 4 0,-3 1 0,1 0 1,-1 0-1,-1 0 0,0 0 0,0-2 108,-1-2 0,-1 0 1,0-2-1,1 0 0,1-3 1,-1 0 213,-1-3 1,0 0 0,2-2-166,0 0 0,0-5 0,-3-4 0,0-5 0,0-3 0,0-2 0,0-3 0,0-2-138,0-3 1,3-1 0,0 1 0,0-2-1,1-1 1,1 0 0,2-1-57,-1-1 0,0 3 0,3-4 1,1 1-1,0 2 0,1 1 1,3 0-156,0 1 0,-1 0 0,1 5 0,0 2 0,-3 0 0,0 4 0,1 1 69,0 2 1,1 1 0,-4 4 0,0 0 0,1 1 0,-2 2 97,-2 3 0,-2 3 0,-3 3 0,1 1 0,1 2 0,-1 1 244,-1 2 1,-1 0 0,0 1 0,-1 0 0,-1-1 0,-1 1 0,1-1 0,1 1 113,1 0 1,0-1 0,0 0 0,1-2-1,1-1 1,2-2-367,2-1 1,0-2-1,2-1 1,-1 0 0,-1-2-1,2-2 1,0-1-1,2-2-1097,3-1 1,-2-2 0,6-2 392,2-3 1,4-6 0,5-3 0</inkml:trace>
  <inkml:trace contextRef="#ctx0" brushRef="#br0" timeOffset="15">13948 5782 8065,'-7'0'-565,"1"0"0,0-3 719,-3 0 0,3-1 0,-1 2 0,1-3 0,0 1 0,0 0 392,-2 2 0,0 1 0,-1 2 0,0 2 0,0 3 0,3 3-137,3 0 1,2 1-1,1 2 1,0 1-1,1 2 1,2 0 0,4 1-1,4-1 59,1 2 0,5-1 0,-1 1 0,4-2 0,4 1 0,1-1 0,5 0-175,3-2 1,1 3 0,4-5 0,2-1 0,4-3 0,2-1 0,4-1-228,-24-3 1,1-1 0,0 0 0,1-1-1,0 0 1,0 0 0,1 0 0,0 0 0,1 0-1,-1 0 1,1 0 0,-1 0-10,2 1 1,-2-2 0,-2 0 0,0-2 0,1 1 0,-1-1 0,-1 0-1,1 1 1,23-2 0,0 0 0,-4-2 0,-5 0 52,-3 0 0,-6 0 0,-3-4 0,-5 1 0,-4 0 1,-6 1-1422,-2 1-328,-3-1 1,-4 6 1176,-2-4 0,-2 4 0,-1-2 0</inkml:trace>
  <inkml:trace contextRef="#ctx0" brushRef="#br0" timeOffset="16">15512 5633 8067,'-9'0'2576,"-1"0"-2114,5-4 0,2 3 0,5-1 0,1 4 1007,-1 4-1284,3 2 0,-3 5 0,4 0 0,-2 2 0,-1 1 0,0 3 1,0 2 10,-1 0 0,-1 4 1,0-2-1,1 1 1,1 1-1,-1-2 1,-1 0-1,-1-1-76,0 0 1,0-4-1,0-3 1,0-2 101,0-2 1,0-5 0,0-7 0,0-7-1,0-4 1,0-4-89,0-3 0,-1-1 0,-1-5 1,-1-1-1,1 0 0,1-2-161,1 0 1,3 0-1,1 1 1,2 1-1,1 2 1,1 1-442,1 3 512,1 0-63,-1 6 0,0 0-37,1 5-7,-1 0 0,0 3 1,1 3-1,-1 3 1,0 4-99,1 6 1,-4 3 192,0 6 1,-3-1 244,3 1 1,-4 3-102,1-1 1,-2 5 0,-1-2 0,0 1 690,0 0-795,0-5 0,0 3 1,0-4-1,2-2 0,0 0 1,1-3-1,-1 0-522,-1-3 0,0 0 1,1-2-1,2-1 1,0-1-1,1-1-643,1-2 1,0-1 0,3-4 272,0-2 1,5-2 0,0-5 0</inkml:trace>
  <inkml:trace contextRef="#ctx0" brushRef="#br0" timeOffset="17">15940 5587 8053,'-4'-6'2785,"4"-1"-2376,0 4 1,1 3-1,4 4 1,0 2-1,1 4 1,1 1 0,1 1-1,0 2 0,-1 1 1,1 0-1,-2-1 1,2 1-1,3-1 1,0 2 0,1-1-1,1 1 104,0 0 1,-1-1-1,3-1 1,1 1 0,-1-2-1,1 1-728,0-3 0,-1 1 205,0 0 1,-2-4-829,2 5 1,-3-8 422,0 4 0,-5-2-2402,0 3 1211,-5-1-966,2 0 178,-4 1 2394,0-5 0,-4-1 0,-2-4 0</inkml:trace>
  <inkml:trace contextRef="#ctx0" brushRef="#br0" timeOffset="18">15959 6015 11028,'-5'-4'419,"0"-2"0,5-3 0,2 0 0,1 0 0,3-2 0,2 0 0,2-3-10,3 0 1,1-5-1,5-2 1,1-1-1,0 0 1,2-1 0,0 0-1,-1-2-324,1 1 1,-3-2-1,-5 3 1,0 1 0,-3-1-1,0 2 1,-3 1-633,-2 2 1,1-1 0,-3 2 0,1 1 0,-1 4 0,-1 1 167,1 2 0,-3 0 0,3-1 1</inkml:trace>
  <inkml:trace contextRef="#ctx0" brushRef="#br0" timeOffset="19">16555 5484 7891,'-5'-4'2332,"0"3"-1692,5-3-156,0 8 1,0 1-104,0 4 0,0 5-166,0 1 1,3 0 108,1 0-108,-1 1-11,-3 3 1,0 0 61,0 3 0,0-2 0,0 1 0,3 0 43,0 1 0,0-3 106,-3 3 1,0-2-265,0-2 0,0 1 90,0 0 1,0-4-110,0 1 1,0-5 81,0 1 1,3-1-84,0-2 4,0-4 1,-3-2-1,0-7 1,0-4-1,0-4 1,0-3-34,0-2 1,0-1 0,0-4-1,0-3 1,1-2 0,1-1-421,2 1 1,2 0 182,-3 2 0,4-1 43,-1 4 1,2 4 89,-2 2 0,2 5-31,-2-2 1,2 3 10,2 1 0,-1 0 14,0 3 1,1-1-167,-1 4 1,3-3 104,1 3 1,0-1-52,0 4 0,-3 0 106,2 0 0,-1 1-10,-2 3 0,0 1-42,1 4 0,-2 3-6,-2 1 0,-2 3 436,-4 0 0,3-2-167,1 2 1,-1-1-126,-3 4 1,0 3 118,0 0 1,0-1 636,0-2-498,4-5-111,-3 4 0,4-5-2,-2 3 1,-2 0-150,2-3 0,-2 3 94,-1 0 0,3-3-75,1 0 0,-1 0 54,-3 0 1,1-1-116,2-3 1,-1 3 125,4-3-459,0 2 0,4-10-179,-1 3 1,3-4 0,2-4 0,0-3-908,3-4 1,0-1-153,2-3 0,-1 5 630,-3 0 914,3 1 0,-4 8 0,5-3 0</inkml:trace>
  <inkml:trace contextRef="#ctx0" brushRef="#br0" timeOffset="20">4842 13780 8166,'-1'-8'-6,"-1"1"0,-2 0 333,2 0 1,1 2-1,1-1 1,0-2 2948,0 0-2730,0 3 0,0 2 0,0 6 0,0 3 0,0 3 0,0 0-78,0 0 0,-3 4 0,0 0 0,1 0 0,1 2 0,1-2 0,0 2-172,0-1 1,0-1 0,0 1-1,0 1 1,0-2 0,0 2-1,0-1 1,0 2-16,0-2 1,0 4-1,0-4 1,0 2 0,0-2-1,1 1-187,2-1 0,-1 1 0,3 1 0,1-1 0,-1-1 0,2 0 0,1-1-103,2-2 1,-1 1 0,0-1 0,2 2 0,0-3-1,2-2 1,1-2 73,-1 2 0,1-3 0,-2 0 1,4-1-1,0-2 0,1-1 0,-1-2-48,4-2 0,-1-2 0,3-4 0,1-2 0,1 0 0,0-3 0,-2 0-60,1-3 0,-5 2 0,1-3 0,0-1 0,-2-1 0,-1-1 69,-1 0 1,-2 0 0,-4-4 0,1-1 0,-2-1 0,-2-1 0,-2 0 116,0 1 1,-2-1 0,0 1-1,-3 1 1,-4 1 0,0 0-1,-1 1-101,1 3 1,-2 4 0,2 3 0,0 0 0,-1 3 0,0 1-1,0 4-862,-2 3 1,3 2 0,-1 2 0,0 3-1,1 6 1,1-1 0,4 4 0</inkml:trace>
  <inkml:trace contextRef="#ctx0" brushRef="#br0" timeOffset="21">4860 14506 9846,'-5'-1'1638,"2"-2"0,3 2-1170,3-2 0,2-1 0,6 0 0,0-1 0,2-2 0,2 1 0,1 1-59,2 1 1,1-3-1,-1 1 1,2 0-1,2 0 1,3-1 0,0-1-1,1-2 59,-1 1 0,-4-4 0,0 1 0,-1 1 0,-2 0 0,-3 2 0,-2 1-1903,-3 2 0,-4-2-204,0 5 1,-5 0 818,-1 3 1,-4 4 0,-5 1 0</inkml:trace>
  <inkml:trace contextRef="#ctx0" brushRef="#br0" timeOffset="22">4963 14646 8206,'-7'0'534,"2"-1"0,1-2 12,2-3 0,2 0 0,3 1 0,4 0 0,4 0 0,2-2-78,2-2 0,3 0 0,5-1 0,1-2 0,2-1 0,1-2 0,0 0 78,-3 0 0,0 3 0,-3 5 0,0 2 0,-3 0 0,-1 3-266,-1 1 0,6 1 0,2 0 0</inkml:trace>
  <inkml:trace contextRef="#ctx0" brushRef="#br0" timeOffset="23">3724 10512 7672,'0'-9'-258,"0"-1"0,0 4 1,-1 1 707,-2 1 1,2 2 0,-3 4-1,0 2 1,-2 0 0,-3 1-66,0 0 0,0-2 0,-2 1 0,0-1 1,-2 0-1,-2-1 0,0-1 0,-1-1-135,1 0 1,-2 3 0,-4 0 0,0 0 0,0 0 0,1 2-228,2 0 0,-1-2 0,0 3 0,1 0 0,-1 0 0,2 0 0,0-2 21,1-2 0,4 2 1,-2-1-1,0-1 0,3 0 1,-1 0-1,1 2 91,-1 2 0,-1 1 0,4 4 0,0 3 0,-1 0 0,1 4-14,0 2 0,2 0 0,1 2 0,0-2 0,0 1 0,0 1 0,-1-1-37,2-2 1,1 0 0,4-1 0,-1 1 0,-1-1 0,-1-2 0,1 1 40,1 2 0,1 0 0,0 3 0,0-2 0,0 1 0,0 1-14,0-1 0,0 1 0,0 1 0,0 0 0,0 1 0,0-2 0,0 2-39,0 0 1,1-2 0,1 2 0,1-1 0,-1 0 0,-1 1 0,-1-1-150,0-1 1,3 3 0,0-3 0,0 0 0,0-1 0,1 1-1,-2 0 85,-1 1 0,-1-3 1,0 4-1,0 0 1,0-1-1,0-1 1,0 0 21,0 1 0,-1-2 0,-1 2 0,-2 1 0,2-1 0,1 0-86,1-3 1,0 3 0,0-1 0,0-1 0,0-1 0,0 1 0,0 1 9,0-2 1,0 3 0,0 0-1,0 1 1,0 2 0,0-1-1,0 0-14,0-3 0,0 1 1,0-1-1,0 0 1,0 0-1,1-2 38,3 0 0,-3 1 0,2-2 0,-2-1 0,-1 1 0,0-1 0,0 1 0,0 0 31,0-1 1,0 4 0,0 0 0,0-1 0,0 1 0,0 1-25,0 1 1,0 0-1,0 0 1,0-1 0,0-1-1,0 1-19,0 0 0,0-2 0,0 2 0,0-1 0,0-1 1,0 0-1,0 0 0,0-2 46,0 0 1,0 5-1,0-6 1,0 1-1,-1-1 1,-1-3 33,-2 2 1,1 0 0,2 2 0,-1 0-1,-1-2 1,1 0-18,1-2 1,1 1 0,0 2 0,0 0 0,0-2 0,0 0-1,0-1 1,0 1-4,0 0 0,0-5 0,0 1 1,1 0-1,1-1 0,1 1-2,-1 0 0,2-2 0,0 0 0,-1-2 1,0-1-1,0-1 0,0 1 62,1 2 1,0-3 0,4 0-1,-2 1 1,1 1 0,1-1 99,2-1 0,-4-4 1,0 2-1,1-1 1,1 1-1,1-1-50,-3 1 1,2-3 0,-2 2 0,4-2 0,1-1 0,2 0 0,-1 0 0,0 0-15,1 0 0,3 0 0,-1 0 0,0 0 0,1 0 0,0 0-112,2 0 0,0-3 1,-2 0-1,0 1 1,0 0-1,1 0 0,-1-3 4,0 0 0,-1 3 0,4-2 0,0 1 0,-1 0 1,1 0-1,-1 0-185,1-1 0,0 0 0,-1 2 0,1-1 0,0 0 0,-2 0 33,-1 0 1,1-3 0,-1 2 0,1-1 0,1 0-1,-1 0 54,-2-2 1,0 2 0,1-2-1,0 0 1,-1 0 0,1 0 0,-2 0-1,0 0 41,-3-1 1,2 2-1,1 1 1,-1-1 0,2 2-1,-2 0-28,1 2 1,-1 0-1,-2 0 1,2-1-1,-2 0 1,0 0-1,-2 0 38,0 0 0,0-2 1,-2 0-1,-1 0 0,1 1 1,2 1 6,0 0 1,-3-4-1,0 4 1,1 1 3,2 1 0,0 1 0,-1-1 1,0-1-1,-3-2 0,0-1 15,0-2 1,-3-3-1,2-1 1,-1-3-1,1 0 1,-1-4-1,0-2 80,0-5 1,0 1-1,-3-2 1,0-2-1,0-3 1,0-1-15,0 0 0,0-2 1,0 3-1,0 0 0,0 0 1,0-1-1,0 0 0,0 0 189,0 2 0,0 0 1,0 0-1,0-1 1,0-2-1,0-1-222,0-3 0,0-2 0,0 0 0,0-1 0,0-2 0,0-1 0,0 3 52,0 2 0,0 0 1,0 1-1,0 0 0,0 1 1,0 2-1,0 3 30,0 2 0,0 1 0,-1-1 0,-1-1 0,-2-2 0,0-3-46,-1-3 0,1 1 0,2-3 0,-1 1 0,1 2 0,1 1 0,0 2 0,-1 3 161,-1 2 1,0 4 0,3 1 0,-1 1 0,-1 3-1,-2 0-125,2 1 0,1-3 0,1-3 0,0-2 0,0-2 0,0-1-132,0-1 0,0-4 0,0 2 0,0-1 1,0 3-1,0 2 0,0 2 0,0 0 105,0 2 1,0-1-1,0 3 1,0 0-1,-1 1 1,-1 1 6,-1 1 0,-3-1 0,3-1 0,0 0 0,0 0 0,-1 1 0,-1-1-141,1-1 1,1 4-1,3-2 1,-1 3-1,-1 4 1,-1 0-1,0 4 110,-1 3 1,2-1 0,-5 1-1,0 0 1,-1 1 113,-1 3 1,-1-2 0,1-1-1,0 0 1,-1 0 0,1 0-1,0 0-77,-1-1 0,1 2 0,0-2 1,-1 2-1,1 0 0,0 0 1,-2 1 33,-1 2 0,2 0 0,-3 0 0,3-1 0,0 1 0,-2 1 1,0 1-1,0 0 0,-1 3 1,0 1-1,-2 1 1,-1 3-1,-2 0 0,-1 0-163,1-2 0,-5 3 0,-2-3 1,-2 2-1,-1 2 0,1 2-714,3 0 1,-2 1-1,5-5 1,3-2 758,5-3 0,19-6 0,6-2 0</inkml:trace>
  <inkml:trace contextRef="#ctx0" brushRef="#br0" timeOffset="24">4209 10316 8150,'-10'10'-482,"1"-2"1,0-1 981,-1-1 1,4 1-1,0 2-91,-1 0 1,2-5-1,2-5 1,3-7-1,3-7 1,5-6 0,3-5-1,6-4-175,3-4 0,5-6 0,-10 18 0,1 0 0,1-1 0,0 0 0,2-2 0,1 1 0,0-1 0,2-1 0,1 0 0,2 1 0,0-2 0,0 0 63,2-1 1,0 1 0,-1 1 0,-1 0 0,0 2 0,-1 0 0,0 1 0,-1 2-1,-1 2 1,-1 0 0,19-14 116,-5 4 0,-4 1 0,-6 8 0,-3 4 0,-4 1 1,-2 5-887,-4 3 1,-5 1-1,-1 5-550,-2 1 0,-1 2 1022,-3 8 0,-4-5 0,-2-1 0</inkml:trace>
  <inkml:trace contextRef="#ctx0" brushRef="#br0" timeOffset="25">5307 9013 8327,'-4'-15'261,"-1"3"1,-1 3-1,0 1 1377,2 2 0,0 4 1248,1-1-2704,2 6 0,-4 2 0,3 6 1,-1 1-1,1 4 0,0 1 0,0 3 49,-2 2 0,0-1 0,2 6 0,-1 2 0,1 0 0,1 0 0,1-2 0,0-1-304,0-1 0,1-4 0,2 2 1,3-2-1,4-5 0,2-1 1,4-4 0,-2-1 0,1-3 0,-1-2 0,-1-1 0,2-2 0,-2-2 0,1-3 227,-3-3 1,0-2-1,-2-3 1,0 0-1,1-3 1,-2 0 57,-2-3 1,2-4 0,-3-4 0,2-2-1,-2-2 1,0-1 0,-1-2-45,0-1 0,3 0 1,-3-1-1,0 3 1,0 3-1,-2 3 1,-1 3 257,-1 2 1,0 5 0,0 0-385,0 2 1,0 3-1,0 7 1,-1 6 0,-1 5-1,-1 5 1,0 6-64,-1 5 0,3 6 1,-3 2-1,3 1 1,1 2-1,0 1 48,0 2 0,0-2 1,1-1-1,3-2 1,2-2-1,2-3 1,1-3-498,1-2 1,3-2 0,2-3 0,0-3 0,1-3 0,0-5 0,3-4-188,3-2 1,-2-5-1,4-3 1,0-5 0,-1-4-165,-1-5 1,4 2 0,-2-4 0</inkml:trace>
  <inkml:trace contextRef="#ctx0" brushRef="#br0" timeOffset="26">5847 9236 8147,'-8'1'1638,"2"3"0,2 2-1229,-1 2 1,4 1-1,-2 2 1,2 0-1,1 2 1,0 2 0,0 2-1,0 0 0,0 2 1,0-1-1,0 1 1,1-1-1,1-2 1,3-1 0,-1-2-1,1-3-932,0-2 1,-2-1-1,3-4 1,2-1-1,0-2 1,1-4-2755,0-5 2767,1-5 0,3-9 0,2 0 0</inkml:trace>
  <inkml:trace contextRef="#ctx0" brushRef="#br0" timeOffset="27">5912 9004 8172,'-24'-6'1066,"1"3"0,3 2-411,6 1 0,2 0 1,3 0-1,1 1 0,1 2-63,4 4 0,2 5 0,1 3 1</inkml:trace>
  <inkml:trace contextRef="#ctx0" brushRef="#br0" timeOffset="28">6397 8668 8040,'-1'-6'0,"-3"1"275,-2 1 1,1 1 0,-1 4 0,0 2-1,-1 3 1,1 3 0,-2 5 0,-2 5-1,-4 5 1,1 6 133,-1 4 1,1 4-1,1 1 1,0 2-1,1 2 1,0 0 0,3 2-1,1-1-242,1 1 1,3 1 0,0-5 0,2-2 0,2-1-1,4-2 1,3-1 0,3-5-229,1-5 0,2 0 0,2-5 0,0-4 0,1-1 0,-2-4 0,2-1-347,0-4 0,-1-1 1,-2-3-1,0 1 1,-3-1 407,-1-1 0,4-5 0,0-1 0</inkml:trace>
  <inkml:trace contextRef="#ctx0" brushRef="#br0" timeOffset="29">6592 8762 8022,'-9'-15'688,"-1"2"1,4 4 0,1 2 0,1 3-359,2 3 1,1 4-1,1 10 1,0 5-1,0 5 1,0 5 0,0 6-1,0 4 1,0 2-2,0 2 0,0 0 0,0 5 0,0-1 0,0 1 0,0-2-389,0-1 1,0-3 0,0-4 0,0-4-1,0-4 1,0-5 0,0-2-410,0-4 1,0-4 0,1-6 0,2-1 0,3-5 0,2-5 0,2-8-2809,-1-6 2820,5-6 1,0-9 0,5-1 0</inkml:trace>
  <inkml:trace contextRef="#ctx0" brushRef="#br0" timeOffset="30">6713 9134 7967,'-8'7'668,"2"2"-259,3 2 1,2-4-1,2-2 1,2-1-1,3-2 1,3-1 0,3-2-1,1-2-177,1-3 1,-1-5 0,1-3 0,0 0 0,-3-3 0,0 1-1,-2-1-308,0 2 0,-4 2 0,-2-1 0,-2 0 0,-2 4 0,-2 3 105,-3 4 0,-3 2 0,-3 2 1,-1 2-1,0 4 0,-2 4 1,2 6 200,-1 4 0,1 2 0,1 5 0,1 1 0,2 1 0,1 1 0,2-1-330,1-1 1,1-2-1,4-2 1,1-4-1,2-5 1,4-3-281,5-3 0,0-5 0,6-2 1,2-3-1,3-4 0,2-4 1,1-5-2273,2-1 2652,-2-2 0,6-6 0,-4-2 0</inkml:trace>
  <inkml:trace contextRef="#ctx0" brushRef="#br0" timeOffset="31">7169 8762 9490,'-18'-9'651,"-1"3"1,2 2 0,1 1-288,4 0 0,1 0 0,2 3 0,0 0 0,-1 1 0,2 2 0,2 4 0,3 4 0,2 6-70,1 4 0,3-1 0,1 6 0,0 2 0,0 3 0,-2 2 0,-1 2 1,0 2-179,2 0 0,-2 3 0,3 1 0,-3-2 0,0-2 0,1-3-336,1-3 0,3 0 1,-2-2-1,0-4 0,1-3 1,0-6-1,-1-1-873,-2-4 1,2-7 0,-1-7 343,-1-8 0,-1-14 1,-1-4-1</inkml:trace>
  <inkml:trace contextRef="#ctx0" brushRef="#br0" timeOffset="32">6881 9106 9133,'1'-6'1092,"2"1"0,4 0 0,4 2-828,5-1 1,2 2-1,1-3 1,3 0-1,3 0 1,3-2-1,2 1 1,1 1-1,-2 0 1,-2 1-1445,-3 0 0,-3-1 1180,1 2 0,-2-2 0,-2-4 0</inkml:trace>
  <inkml:trace contextRef="#ctx0" brushRef="#br0" timeOffset="33">7384 8715 7943,'-10'1'1092,"1"2"0,1 4 0,0 5-728,2 3 0,4 5 0,-2 4 0,1 4 0,0 3 0,1 3 0,1 4 0,1 2 0,0 2-93,0-3 1,0 6 0,0-2 0,1-3 0,2-2 0,3-5 0,1-2 0,0-3-1092,0-2 1,-2-9 0,1 1 0,-3-4 75,-2-2 1,-5-14 0,-1-5-1</inkml:trace>
  <inkml:trace contextRef="#ctx0" brushRef="#br0" timeOffset="34">7272 9097 8122,'1'-10'793,"2"2"1,3 1-205,2 1-552,6-1 1,0 1-1,7 1 1,3 0 0,6 0-1,4-1 1,4-1-1,2 1-37,1-1 0,-3-1 0,4-2 0</inkml:trace>
  <inkml:trace contextRef="#ctx0" brushRef="#br0" timeOffset="35">8054 8892 8117,'-19'0'593,"1"0"0,-1 0 0,0 0 0,1 1-184,-1 2 1,1 2-1,-1 4 1,1 1-1,2 0 1,1 2 0,3 0-1,4 0-125,3 2 0,4-4 0,1 3 1,0-3-1,1-1 0,3 1 0,2-1 1,3 0-263,3 0 1,-1 4-1,1-1 1,0 1-1,-2-1 0,1 2 1,-1-1-1,-1 1 195,-2 1 0,-1-3 0,2 3 0,-3-1 0,-1 0 0,-2-1 132,-1-1 0,-2-2 0,-2-1 0,-3 0 0,-4-2 1,-2-1-1,-4 0-364,-1-1 1,-2 0-1,1-5 1,0 0-1,2-1 1,1-3-1,3-3-1624,3-4 1,4-5 850,5-5 0,4-3 1,1-4-1</inkml:trace>
  <inkml:trace contextRef="#ctx0" brushRef="#br0" timeOffset="36">8166 8864 8117,'-15'10'1092,"3"2"0,2 1 0,3 2-765,1 1 1,4 5 0,-1 2-1,2 0 1,1 3 0,0 0-1,0 0 1,0-1 0,1 0-1,2-1-362,3 1 1,2-4 0,2 1 0,-1-3 0,-1-1-1,0-4 1,-3-3-3243,-1-4 3158,-1-5 1,-3-6 0,0-6 0</inkml:trace>
  <inkml:trace contextRef="#ctx0" brushRef="#br0" timeOffset="37">8128 8715 7963,'-11'4'-168,"3"2"0,3 3-1123,2 0 1291,7 4 0,5 2 0,5 3 0</inkml:trace>
  <inkml:trace contextRef="#ctx0" brushRef="#br0" timeOffset="38">8361 8994 7962,'-4'-5'400,"-1"1"0,-1 1-73,-1 0 1,5 5 0,-2 7-1,1 6 1,0 2 0,1 3-1,1 2 1,1 3 0,0 3-1,0 2 141,0 0 0,0-6 0,1 3 0,1-3 0,2-3 0,0-3 0,1-2-342,1-4 1,0-6 0,3-4 0,0-5 0,1-6 0,-1-7-313,0-4 0,4-4 1,0-4-1,1 0 1,0 0-1,-1 0 0,-2 2 16,-3 5 0,-2 0 0,1 9 0,-4 2 183,-2 6 0,-1 9 0,0 11 0,0 2 0,0 3 0,1 1-73,2-1 0,-1-2 0,4-1 1,2-2-1,3-1 0,2-3 0,2-3 1,1-5-170,2-3 1,1-1 0,-1-2 0,1-4-1,-1-4 1,1-4-47,0-6 295,-1 1 0,-2-4 0,-3 2 1,-1-2-1,-4-1 0,-1-1 0,-2 1 75,-2-1 0,-2 4 0,-2-1 1,-2 3-1,-4 1 0,-4 4 194,-5 4 1,-2 5 0,-3 5-1,-1 1 1,0 3 0,1 5 27,-1 2 1,1 6 0,6-2 0,2 3-280,3 0 0,5 1 148,2 0 0,3-2-236,3-1 1,3-3-826,6-4 0,3 0 476,4-3 0,-1-2 122,1-4 1,-1 0 323,1 0 0,-3 0 1,-2-1-1,-1-1 1,-1-1-1,-2 1 1,0 1-1,-1 2 1,-1 2-1,-1 4 1,-1 4 289,-2 5 1,2 6 0,-2 3 0,0 1-1,1 3 1,0 2 0,3 4 0,-1 1-210,-1 1 0,-1 0 0,-3 2 0,2-1 0,-3-1 0,-4-4 111,-3-3 0,-5-3 1,-3-3-1,0-4 1,-3-5-1,0-3 2059,-2-3-2248,1 0 2,-1-8 1,0 2 0,1-6 0,-1-3 127,0-7 1,2-4-447,1-5 0,3-5 1,5 0-1,1-4 0,4-2 1,3-1-86,3 1 0,3-2 0,4 4 0,2 1 0,4 0 0,3 0 0,1-1 0,2 1 149,-1 1 1,-2 1 0,0 1 0,0 1 0,-1 1 0,0 0-117,-3 2 272,-1 0 1,-2 5 0,1 2 0,-2 1 0,-2 1 0,-2 1 0,-1 2 48,-2 3 0,-1 2 135,-3 3 0,-1 12 0,-1 9 1,-1 3-1,1 2 0,1 2 67,1 1 1,0 2 0,1-1-1,2-1 1,3-2 0,2-2 0,1-4-98,1-1 1,-1-9 0,0 0 0,1-2 0,-1-4-1,0-2 187,1-3-248,3-3 1,-3-7 0,3-3-1,-2-2 1,1-4 0,1-3-1,1-3-266,-1-3 0,-1 2 1,-2-1-1,-2 3 0,-1 5 1,-2 2 323,0 5 1,-3 5 0,-6 6-1,-2 7 1,-1 10-93,1 6 1,-1 4-1,3 4 1,2 0 0,1 2-1,2-1 1,3-1-937,2-3 0,2-6-319,1 1 0,2-8-397,1-2 1,-1 0-236,5-6 1874,-5-4 0,7-5 0,-4-3 0</inkml:trace>
  <inkml:trace contextRef="#ctx0" brushRef="#br0" timeOffset="39">9339 8408 7994,'-18'5'0,"3"4"0,2 6 521,3 2 0,2 6 1480,1 2-1606,3 6 925,0 2 1,3 8-455,-2 3 0,2-1-694,1 4 0,1-3-1039,2 6 1093,-2-7-665,7 3 1,-1-11-280,5 2 1,-2-6-683,3 0 1,-4-6 781,-3-3-841,3-2 665,-4-6 794,4 0 0,0-1 0,1 1 0</inkml:trace>
  <inkml:trace contextRef="#ctx0" brushRef="#br0" timeOffset="40">9599 8966 7833,'-7'-18'597,"-2"-1"0,-1 0 0,-1 2 2679,2 1-1284,0 3-1094,-5 4 0,3-1-333,-5 1 0,4 4-315,-4 2 1,2 2-151,-2 1 0,0 5 107,3 4 0,1 6-115,3 6 0,-1 4 83,1 6 0,4-1-266,2 4 0,2-3-67,1 4 1,4-10-194,2 0 0,3-5 100,4-5 0,-2-1-126,5-5 0,-2-4-201,2-2 1,1-6 205,-1-3 0,0-3-65,0-4 1,0-4 88,-3-5 0,1-4 32,-4 1 1,1 2 273,-5-2 0,-2 4 381,-1-1-53,-2 3 0,-1 4 462,0 3 1,-1 6-82,-2 3 0,1 6-485,-4 3 0,4 7 0,-1 6 0,2 5 0,1 3 0,0-1-1045,0-1 0,1 1-339,2-4 1,2 0-438,4-4 1,1-4-89,-1-5 1727,5 0 0,0-4 0,5 5 0</inkml:trace>
  <inkml:trace contextRef="#ctx0" brushRef="#br0" timeOffset="41">9786 8855 7848,'-15'-6'1638,"2"-2"0,3 8-1226,1 0 0,4 5-329,2 8 0,2 1-8,1 5 1,0-1 0,1 2 0,1 1 0,2 1 0,1-1 3,2 2 1,1-3 131,-2 1 0,1-2 134,-4-3 1,3 0-80,-2-3 0,-1-1 406,-3-3 1,0 1 0,-1-2-5,-2-2 0,-2-3-5,-1-6 0,2-3-235,4-7 0,-3-1-44,0-5 0,1-3-316,5-3 1,2-2 41,4-1 0,-2-4-728,-1-2 1,0 2 447,3 1 1,1 7-1470,-1 5 1,-3 5-455,0 4 2093,1 5 0,2 5 0,0 5 0</inkml:trace>
  <inkml:trace contextRef="#ctx0" brushRef="#br0" timeOffset="42">10205 8892 9167,'1'-4'611,"2"5"1,3 7 0,1 5 0,1 4 0,-2 1-203,1 1 1,-2 6-1,1 0 1,1 1-1,-1-1 1,0-3 0,0-1-1,0-2 137,1-5 0,-2-2 0,2-4 0,-1-3 0,0-5 0,1-6-137,-1-6 1,-1-6-1,2-8 1,-2-3-1,0-3 1,-2 1 0,0 0-1,0 3-878,-1 1 1,-1-1 0,-1 7 0,0 4 0,0 3 0,0 4 0,0 1-352,0-1 1,4 5 0,2 3 0,4 3-1,2 2 1,-2 5 0,4-3 0</inkml:trace>
  <inkml:trace contextRef="#ctx0" brushRef="#br0" timeOffset="43">10503 8910 8394,'-6'10'1930,"3"-2"-1603,6-2 1,4-2 0,5-5-1,4-2 1,1-3 0,2-3-1,-1-3 1,1-1 0,-1-1-1,-3 1 117,-2 2 0,-4 0 0,-3 2 0,-3 0 1,-3 0-1,-3 3 0,-3 2-196,-2 0 0,-6 3 0,-1-1 0,-3 4 0,-1 4 0,1 2 0,-1 4 4,1 3 0,-1 2 0,1 7 0,3-1 0,3 1 1,5 2-353,4 1 0,2-2 0,2-1 0,2-2 0,3-1 0,4-1 0,2-3 0,4-1-447,1-4 1,5-1 0,1-3 0,1-2 0,1-3 0,2-3-220,1-3 1,0-2 0,0-4 0</inkml:trace>
  <inkml:trace contextRef="#ctx0" brushRef="#br0" timeOffset="44">11005 8780 8039,'-15'-1'1055,"0"-1"1,2-1-1,3 0-509,2-1 0,0 3 0,2-2 0,-2 3 0,-2 3 0,2 4-137,2 4 1,-1 1-1,3 3 1,1 2-1,0 1 1,0 3 0,1 1-1,1-1-108,1 2 1,3-3 0,1 2-1,3-3 1,1-1 0,2-2-1,2-1 1,1-2-958,0-1 1,5-3-1,-2-3 1,2-3 0,4-3 491,3-3 1,2-6-1,1-6 1</inkml:trace>
  <inkml:trace contextRef="#ctx0" brushRef="#br0" timeOffset="45">11192 8445 8048,'-19'4'936,"1"2"0,3 4 0,3 2-527,1 4 1,3 2-1,2 4 1,3 3-1,2 2 1,1 1 0,1 1-1,2 2-177,3 3 1,2 1 0,1 0 0,1-1 0,-1 1 0,0 2 0,1-1 0,-1-2-780,0-3 1,-3-2 0,-2-2 0,-1-3 0,1-6 0,0-4 93,0-4 1,-1-5 0,-3-1 0</inkml:trace>
  <inkml:trace contextRef="#ctx0" brushRef="#br0" timeOffset="46">10977 8817 11297,'14'-9'-56,"2"0"0,5-1 1,4 0 1423,2-2-1079,5 5 0,1-4 1,4 8-1,0 1 1,-2 1-1,-2 2 0,-2 2 1,-4 4-1,-6 5-280,-4 3 1,-5 3-1,-4 0 1,-3 1-1,-1 1 1,-2 0 0,-2 2 74,-3-1 1,2-3 0,-2-1 0,2-3-1,1 0 1,1-3 0,2 0 4,3-2 1,2-4 0,3-2 0,1-3 0,3-3 0,0-4-80,1-5 1,-4 1 0,3-5 0,-2-4 0,-2-3 0,0-2 0,-2 1 0,-1 1 22,-1-1 0,-3-1 1,-4-2-1,-1 2 1,-3 4-1,-5 2-106,-2 3 0,-6 1 0,2 6 0,-3 3 0,0 5 0,0 5 0,2 3-583,4 4 1,3 4-1,3 4 1,2 2 0,4 1 187,4-2 1,5 4-1,5 0 1</inkml:trace>
  <inkml:trace contextRef="#ctx0" brushRef="#br0" timeOffset="47">11760 8687 8018,'-3'-9'0,"-2"0"0,1 2 327,0 1 1,-3 4 0,2 0-1,-1 5 1,3 6 0,2 6-1,1 2 1,0 3 0,0 1-1,0 1 141,0 2 0,0-2 0,1 2 0,1-1 0,2-3 0,-1-1 0,0-3-165,0 0 0,0-5 0,-2 1 0,1-4 117,1-2 0,0-5 0,-3-1 0,-1-5 0,-1-3 0,-1-3 0,1-1-44,1-4 1,1-2 0,0-3-1,0-1 1,1 1 0,1-2-1,2-1-146,1 0 1,2 2 0,2 4 0,0 1 0,1 3-700,-1 1 1,0 1 0,0 6 0,1 3 0,-1 2 0,0 1 0,0 1-625,-3 2 1,2 1 0,-2 3 272,3 0 1,0 3 0,0 4 0</inkml:trace>
  <inkml:trace contextRef="#ctx0" brushRef="#br0" timeOffset="48">12067 8603 9523,'-5'0'3276,"1"0"0,4 0-2821,-5 0 0,0 0 0,-3 1 0,1 1 1,1 2-1,-1 2-170,2 1 1,-2-2 0,3 1 0,0 3 0,-1 1 0,3 2-1,1 0-372,1-2 0,1-4 1,3 0-1,2 2 1,2-1-1,2 0 1,2-2-96,0-1 0,1 4 0,-4-3 0,0 1 1,0-1-1,1 0 295,-1 1 1,0 0-1,0 3 1,-2 0-1,-2 1 1,-1-1-1,-2 0 1,-1 1 455,-1-1 0,0 0 1,0 1-1,-1-2 1,-2-1-301,-3-1 0,-2-4 1,-3 2-1,0-3 1,-2-1-1,-2 0 1,-1 0-817,-2 0 1,0-5 0,2-1 0,2-3 0,3-4 0,3-2-274,-1-3 1,1-4 0,-1-2 0</inkml:trace>
  <inkml:trace contextRef="#ctx0" brushRef="#br0" timeOffset="49">12179 8231 7835,'1'-5'3276,"2"3"-2867,3 4 1,2-1-1,3 3 1,0 0-1,2 1 1,1 1 0,0 1-1,1 0 0,1 1 1,-1 4-1,-1 2 1,1 0-1,-2 3 1,2 1 0,-2 1-1,2 2 59,-1 1 0,-1 3 0,1 0 0,0 2 0,-3 2 0,-1 1 0,0 1-169,-1-1 1,-1 0-1,-1 0 1,-1 1 0,-2-1-1,-2-1 1,-1 1-580,-1 4 0,-4 0 0,-4 7 0,-2-3 0,-3-2 0,-3 1-1359,-4 0 1,-2-2 818,-6 5 1,0 3 0,0-1 0</inkml:trace>
  <inkml:trace contextRef="#ctx0" brushRef="#br0" timeOffset="50">10661 13966 8059,'-9'-1'254,"-1"-2"0,4 2 1,0-3 358,-1 0 1,1 2 0,0-3 0,-1 0 0,0 2-205,1-1 1,1 2-1,6-3 1,4 0-1,4 1 1,5-2 0,5 2-1,3-1 1485,3 0-1771,6 3 0,2-5 0,5 4 0,1-1 0,3 1 187,0 0 0,1 0-160,0 3 1,1 0-96,-3 0 0,-2 0 0,-4 0 1,-2 0-1,-1 1-92,-2 2 1,-4-2 0,-2 2-1,-2-2 1,-5-1 0,-3 0 0,-4 0-350,0 0 0,-6 0 174,-4 0 0,-4 0-88,-6 0 1,-1 0-123,-5 0 1,1 0 139,-7 0 0,1 0-2,0 0 1,-3 0 55,-4 0 1,0 0-44,0 0 1,0 0 98,0 0 1,-1 0 175,-2 0 0,-1 0-64,-2 0 0,-1 4 151,4-1 1,-3 3 195,3-3 0,0 3-222,3-3 0,4 5 0,2-3 1,2 1-1,3-1 0,1 0 1,4-1-1,2 1 367,0-3 0,4 2 1,1 0-1,1 1 0,2 2-192,1 2 0,1-3 0,0 0 0,1 0 0,2 0 516,3 1-589,2-1-45,2-1 1,2 0 87,0-2 1,5-1-112,-1 5 0,-2-5-17,2 1 1,0 1 10,6-1 1,-2 3-115,5-3 1,-3 3-56,3-2 1,0 3 123,3-1 1,-4-1-154,1 1 0,-3-2 70,3 2 0,-4 0 0,0 3 0,-2 0-3,-4-3 1,0 2 0,-4-2 0,2 2-6,-2 2 1,-2-1 0,-1-1 0,-3 0 0,-1-2 0,-2 1 0,-1 1 0,-2 2 0,-2-1 0,-3 0 0,-3 1-1,-1-1 1,-2 0-34,-4 1 1,-1-1-1,-2 0 1,0 0-1,0 1 1,-2-1-1,-2 0 149,-1 1 1,0-1-57,-4 0 0,3 1 138,0-1 1,1 0-45,-1 1-74,-2-5 125,8 3 1,-7-3-53,4 5 0,2-4 106,4 0-142,-2-4 59,8 6 1,-3-7 47,3 2 1,6-1 9,4 2 1,4-3-1,7 2 1,0-2 0,4-1 104,2 0 0,1 0 0,8 0-77,3 0 0,4 0-51,7 0 1,-1-3-112,5 0 1,3-2 0,-21 4 0,1 0 0,0 0 0,1-1 0,0 1 0,0 0 0,-1 1 0,1-1 0,-1 1 0,-1 0 1,27 0 0,-5 0 0,-2 0 0,-5 0 0,-6 0 0,-5 0 0,-5 0-611,-7 0 1,0 0 4,-6 0 1,-8-1 0,-8-1 0,-6-2 0,-5 0 0,0-1-547,-1-1 1,-2 3 0,-3-2 272,4 1 1,-6-3 0,3 2 0</inkml:trace>
  <inkml:trace contextRef="#ctx0" brushRef="#br0" timeOffset="51">10819 14776 8139,'-4'0'317,"5"0"47,7 0 0,6-3 0,4-1 0,2 0 0,1-1 0,2 1 0,0-1 0,2 2 0,0 0 104,0 0 0,-3 0 0,1 3 0,1 0 0,-2 0 0,-1 0 0,-5 0-720,-1 0 0,0-3 1,-2 0-1,-2 1 0,-1 0 1,0 0-1,-1-2-568,0-2 1,1 1 0,-2-2 0,-2 1 201,-3-2 1,-6 4 0,-2 0-1</inkml:trace>
  <inkml:trace contextRef="#ctx0" brushRef="#br0" timeOffset="52">10931 14953 8059,'-9'0'-494,"-1"0"0,1 0 749,0 0 1,5 0 0,4 0-1,6 0 154,5 0 1,1 0-1,4 0 1,3-1-1,2-2 1,3-3 0,2-1-1,2-1 152,3 2 0,-5 4 1,2-2-1,-1 1 1,1 0-562,3 1 0,-2 5 0,3 2 0</inkml:trace>
  <inkml:trace contextRef="#ctx0" brushRef="#br0" timeOffset="53">9786 12579 8410,'-10'-4'0,"0"3"73,-2-2 1,1 3 0,-1 3 0,2 3 223,0 2 1,1 2 0,0 0 0,-1 1 0,2 3 0,1 0 0,1 4 0,-1 1-1,2 4 1,2 1 0,2 2 111,1 1 1,0 1-1,2-1 1,3-2-1,6-1 1,2-2 0,5-3-1,1-4 1390,3-1-1767,4-6 1,-2-1 0,5-4-1,1-2 1,2-3 0,0-5-1,1-4 76,0-5 1,-2-3 0,2-1-1,-1-3 1,-3-2 0,-4-3-1,-5-2 135,-4 0 1,-9-2 0,0 1 0,-5 1 0,-3 1 0,-2 1 0,-5 0-135,-3 0 1,-8 5 0,-5 2 0,-4 4 0,-2 5 0,-3 3 0,-4 2-426,-4 4 0,0 7 0,-3 7 1,1 6-1,1 8 0,4 4 1,5 3-232,4 1 1,3-2 0,8 2 0,4 0 0,5-5 0,5-2-274,2-4 1,11-2 0,1-2 0</inkml:trace>
  <inkml:trace contextRef="#ctx0" brushRef="#br0" timeOffset="54">10121 12281 8331,'-15'-8'695,"3"0"0,2 2-331,0-1 0,1 3 0,1 2 0,1 4 0,1 5 0,1 5 0,1 4 0,-1 5 0,0 4 104,-3 1 0,0 7 0,-1 1 0,0 2 0,-1 2 0,1 3 0,-1 2-231,-3 3 0,2 2 1,3-22-1,0 0 0,0 2 1,-1 0-1,-1 0 1,0 1-1,-1-1 0,0 1 1,1-1-1,-1-1-150,-1 1 1,1 0 0,0 2 0,-1-1 0,0 0 0,-1 0 0,2-1 0,-1-1 0,2-1 0,-1-1 0,-11 21-292,1-2 1,2-7 0,1-7-1,3-4 1,3-6 0,4-4-890,2-7 1,6-12 0,3-11 272,8-9 1,6-6 0,1-8 0</inkml:trace>
  <inkml:trace contextRef="#ctx0" brushRef="#br0" timeOffset="55">12030 11294 8233,'-10'4'251,"1"-2"1,0 4 0,-2 3 0,0 1 129,-1 3 1,2 4 0,4 2-1,0 3 1,1 3 0,2-1 0,3 0-1,3-1-88,3-1 0,6-3 0,4-6 0,2-1 0,4-4 0,3-1 0,2-1 0,2-3-132,2-2 0,-1-3 0,4-4 0,0-3 0,0-2 0,-1-3 0,-1-2 0,-2-4 36,-1-2 1,-5 0 0,-3 1-1,-5-2 1,-4-1 0,-5 0-1,-4 0 53,-2 2 0,-2-1 1,-2 2-1,-3 0 1,-3 1-1,-4 3 0,-2 0-105,-3 2 1,-4 6 0,0 1 0,-2 3 0,-2 4-1,-1 4-538,-1 6 0,0 6 1,-1 6-1,0 3 1,0 1-1,3 0 1,3 1-155,2 1 1,6-4 0,6-1 0,5-3 0,3-4 0,3-2-62,4-3 0,5-5 1,7-1-1</inkml:trace>
  <inkml:trace contextRef="#ctx0" brushRef="#br0" timeOffset="56">12504 10912 8111,'-9'-9'124,"0"0"1,1-1 157,1 1 0,3 2 0,4 4 0,0 6 0,0 5 0,-1 5 127,-2 2 1,1 4-1,-4 2 1,-1 4-1,-3 2 1,-1 1 0,-3 1-1,0 2 59,-3 3 0,0 3 0,-2 3 0,0 0 0,-3-1 0,-2 1 0,-1-1-222,0 1 1,2 2-1,-3-3 1,2 0-1,1-1 1,3-4-1,3-2-290,1-2 1,5-5 0,0-4 0,2-2 0,4-3 0,1-4-528,2-2-752,1 0 0,1-6 230,0-4 1,4 0 0,2-3 629,3 2 1,0-4-1,0 0 1</inkml:trace>
  <inkml:trace contextRef="#ctx0" brushRef="#br0" timeOffset="57">9916 10568 7960,'-9'0'439,"-1"0"-38,1 0 1,4-1-1,3-2 1,4-4 0,5-1-1,5-2-167,3-3 0,4-1 0,3-6 0,6 0 0,7-3 0,5-2 0,-17 11 0,0-1 0,4-2 0,0 0 0,3-2 0,1 0 0,3-2 0,2 0-115,1 0 0,1 0 0,2-1 0,1 0 0,2-1 1,1 0-1,1-1 0,2 1 0,-15 8 0,1-1 1,0 1-1,2-1 0,0 1 0,1-1 0,-1 1 0,1 0 1,0 0-1,1-1 0,-1 1 0,1 0-41,0-1 0,0 1 1,1 0-1,-2 1 0,0 0 1,0 0-1,4-1 0,0 0 1,0 0-1,-1 0 0,0 1 1,0 0-1,-1 1 0,-1 0 1,1 1-1,-1 0 0,0 0 1,1 1-102,-1 0 1,0 1 0,0 0 0,-2 0-1,0 1 1,0 0 0,0 0 0,0 0 0,0 1-1,15-4 1,-1 0 0,-3 1 0,1-1 0,-2 2-1,1-1 1,-3 0 0,1 0 0,-3 0-1,0 0 86,-2 1 0,-1 0 0,-3-1 0,-1 1 0,0 0 0,0-1 0,-3 0 0,1-1 0,-3 1 0,0 0 0,-2-1 0,-1 0 170,0 0 1,-2 0 0,19-8-1,-3 2 1,-5 4 0,-4 4 0,-4 1-1,-5 0-551,-7 3 0,-6 2 0,-5 5-2959,-15 7 3277,-2 2 0,-2-1 0</inkml:trace>
  <inkml:trace contextRef="#ctx0" brushRef="#br0" timeOffset="58">13706 8771 7912,'-7'-4'130,"1"-3"1,3 3-1,-2 0 1,0 1 0,0 0 133,-3 1 1,0 2-1,-2 2 1,-2 2 0,-1 1-1,-1 4 1,0 1-81,-1 2 0,3 2 1,-4-3-1,1 3 0,0-1 1,3 1-1,2-3-80,0-1 1,5 0-1,2-1 1,3 0 0,3 0-1,4 1-19,5-1 0,2-1 0,4 0 0,0-2 1,-1 1-1,3 1 0,-1 2 0,1-1-10,-1 0 0,-2 1 1,-1-1-1,-4 0 1,-1 1-1,-3 0 59,-2 2 0,-2-1 0,-4 2 0,-1-1 0,-3 2 0,-4-1-179,-4 1 1,-1-2-1,1-2 1,-4-1-1,-2 0 1,0-1-1,0-1 1,2-4-503,0-2 1,5-1 0,-2-1 0,3-2 0,2-6 0,1-5 269,4-8 1,6-4 0,3-2 0</inkml:trace>
  <inkml:trace contextRef="#ctx0" brushRef="#br0" timeOffset="59">13817 8752 7912,'7'-8'2225,"-1"2"-1931,-4 6 0,2 9 0,-5 8 0,-1 2 0,-2 4 0,0 2 0,-1 2-182,3 0 0,-2 6 1,1-6-1,1 0 1,1-3-1,1-1 1,1-3-1,1-3 10,1-1 1,3-8-1,-1 0-122,0-2 0,1-3 0,3-3 0</inkml:trace>
  <inkml:trace contextRef="#ctx0" brushRef="#br0" timeOffset="60">13873 8501 8101,'-14'4'-232,"1"2"1,4 2 0,3 2-82,3-1 0,2 3 0,2 2 0,2-1 313,3 1 0,6 7 0,3-2 0</inkml:trace>
  <inkml:trace contextRef="#ctx0" brushRef="#br0" timeOffset="61">14087 8687 7925,'-9'-5'788,"1"3"0,2 4-487,2 4 1,3 6 0,1 4 0,1 3-1,1 2 1,3 4 0,0 2 0,1 0-167,-1-2 0,0 4 0,-3-3 1,2-2-1,-2 0 0,-1-3 0,-1-2 1,0-4-168,0-3 0,1-2 0,1-5 1,1-6-1,-1-8 23,-1-9 0,3-2 0,2-5 0,3-3 0,1-3 0,1-2 35,2 1 0,2 6 0,-2 4 1,-2 3-1,-1 5 0,0 4 40,-1 6 1,-4 5-1,-2 5 1,-2 7 0,-1 4-1,0 4 1,0 2-177,0 1 0,0 0 0,1 0 0,2-3 0,5-3 0,3-4 0,5-1-325,1-5 1,6-3-1,2-5 1,2-1 0,2-2-1,1-4 1,1-4-342,-1-1 1,-1-5 0,-1 2-1,-2-4 776,-1-3 0,2-1 0,-3-5 0</inkml:trace>
  <inkml:trace contextRef="#ctx0" brushRef="#br0" timeOffset="62">14683 8724 7925,'-1'-15'100,"-2"0"0,-4 2 0,-5 1 0,-3 2 1,-3 2 199,0 2 0,-1-2 0,0 5 1,0 1-1,-2 1 0,-1 2-25,2 2 1,0 4 0,2 4-1,3 3 1,2 3 0,1 4-1,2 0 1,3 3 0,1-2-1,4 0-323,1-2 0,6-6 1,5 1-1,4-4 1,4-5-1,1-3 1,3-3-1,3-4-13,2-6 0,-2 1 1,-1-3-1,-2 0 0,-2 1 1,-3-1 197,-5 0 0,-2 3 0,0 2 0,-1 1-73,0 2 0,-1 5 0,-1 7 0,-3 3 0,-1 4 0,1 3 43,1 1 0,-2 3 0,3 3 1,-1 2-1,0 2 0,2 1-26,1 1 1,1 3 0,-2-2 0,-1 0-1,1 1 1,1-3 0,-2-3 109,-3-2 1,-2 1 0,-1-4 0,-1-2 0,-2-3 0,-4-2 0,-5-2 243,-3-2 0,-3-3 0,-2-3 0,0-1 1,-3-2-1,-1-2-254,-2-3 0,4-3 0,0-6 0,2-1 0,3-3 0,1-2 0,4-4 0,2-1-570,4 1 0,3-4 0,6 2 1,4-1-1,5 0 0,4-1-80,5-1 1,0 0 0,4 0 0,1 1 0,3 1 0,2-1 0,-1-1 4,-1-1 0,-2 0 1,-2 0-1,-3 0 0,-4 1 1,-1-1-1,-4 0 499,-2 0 0,-1 1 0,-7 2 1,-1 4-1,-1 5 0,-1 3 400,0 3 0,-1 2 0,-2 1 0,-3 4 1,-2 4-1,-1 5-222,3 3 1,-1 6 0,4 2 0,1 3 0,1 2 0,1 1 0,1 1-198,2 0 0,2-4 0,4 2 0,1-2 0,-1-3 0,1-1 0,3-4-13,2-1 1,0-3 0,0-2-1,2-3 1,0-3 0,2-3-1,0-4 61,-1-4 0,1-1 0,-1-4 1,-3-3-1,-3-3 0,-1-2-44,-2-1 0,-4-1 1,-1 1-1,0 2 0,-1 2 1,-1 3-1,-1 3 1,-2 4 134,-2 2 1,1 3 0,-5 5-1,1 7-32,1 6 1,-2 6 0,4 2-1,1 3 1,1 0 0,1 1 0,0-1-252,0 3 0,7-3 1,3-2-1,4-4 1,2-2-1,2-3 1,0-2-529,1-3 1,3-5-1,-1 1 1,1-3 0,0-3 211,0-3 0,-1-11 1,-2-3-1</inkml:trace>
  <inkml:trace contextRef="#ctx0" brushRef="#br0" timeOffset="63">15428 8147 7922,'-15'-3'714,"0"0"0,3 2 1,2 4-306,3 6 1,5 2-1,-1 5 1,2 4-1,1 4 1,0 3 0,1 4-1,1 4-136,1 1 0,4 5 0,0 2 0,1 0 0,0-1 0,-1 0 0,0-3 0,0-1-490,1 0 0,-2-8 0,-1-3 0,1-4 1,-2-3-1,0-3 0,-1-5-3060,1-2 2772,1-4 0,5-2 0,-1-4 1</inkml:trace>
  <inkml:trace contextRef="#ctx0" brushRef="#br0" timeOffset="64">15828 8501 7840,'-9'-16'510,"0"2"1,1 0 0,0 2-190,2-2 0,3 4 0,-3-2 1,-2 1-1,-3 3 0,-2 1 1,-2 2-1,-1 1 0,-1 3 1,1 3 96,0 4 0,1 6 0,-4 5 1,1 2-1,2 5 0,1 2 0,3 3-359,4 0 0,2 0 1,6-2-1,0-1 1,0-2-1,1-2 1,3-2-176,2-3 0,5-4 0,2-5 0,-1-2 1,1-2-1,3-3 32,2-1 1,0-6-1,1-3 1,-1-5-1,0-5 1,-1-3 0,-3-2-35,-1 1 0,0-1 0,-4 3 0,1 0 0,-2 3 0,-1 2 349,-1 3 1,-5 6-1,0 8 1,-3 7-153,0 6 1,-2 4-1,1 2 1,1 0 0,2 2-1,2-1 1,2-2 0,1 0-407,2 0 1,5-2 0,1-1-1,1-5 1,-1-4 0,0-3-767,0-3 1,-2-1 0,4-1 524,-2-3 0,4-5 0,-3-5 0</inkml:trace>
  <inkml:trace contextRef="#ctx0" brushRef="#br0" timeOffset="65">16015 8305 7934,'-10'1'76,"2"2"0,1 4 0,2 1 0,1 1 333,1 1 1,2 4-1,1 4 1,1 3-1,2 3 1,1 2 0,1 1-1,2 2-124,1 2 0,3-4 0,0 3 0,3-1 1,-1-2-1,0-3 0,-1-1 0,-2-3-39,-1-4 1,-3-2 0,-5-8 0,-5-6 108,-6-9 0,-2-7 0,0-3 0,0-3 0,1-4 0,0-3-126,2-2 1,4 0-1,2 3 1,2 0-1,2 1 1,3 2-133,5 4 0,5 2 1,4 2-1,1 4 1,-1 3-1,1 5 1,-1 2-1,-2 3-644,0 0 1,-5 1 0,2 3 0,-3 2 0,-1 3 0,1 4-2731,-1 2 3085,-4 3 0,-1 0 0,-4 1 0</inkml:trace>
  <inkml:trace contextRef="#ctx0" brushRef="#br0" timeOffset="66">13892 9590 7905,'5'-19'688,"-1"1"0,-4 9 0,0 1-345,0 5 0,0 8 1,0 11-1,1 3 0,2 2 1,3 4-1,3 2 0,0 1 1,0 0-63,1 0 0,2-1 1,2-2-1,-1-4 0,1-2 1,0-4-1,-1-2 627,-1-3-699,2-5 1,-3 0-1,0-7 1,-3-1-1,-2-4 1,2-5 0,0-7 82,1-5 0,2-7 0,0-3 1,1-3-1,0-2 0,-3-2-395,-3 2 1,2 5 0,-4 4 0,0 5-1,0 6 1,-2 6-445,-1 3 1,0 4 0,1 4 0,1 5 0,0 6 0,1 3-1093,3 3 1,4-3 818,1 3 1,5 1 0,-2 3 0</inkml:trace>
  <inkml:trace contextRef="#ctx0" brushRef="#br0" timeOffset="67">14516 9637 7905,'5'-4'299,"-1"-2"1,-4-4 0,0-2 0,0-4 27,0-1 1,-3-2 0,-2 0-1,-3 2 1,-2 0 0,-1 3-1,-2 1 1,0 4 0,-2 3-1,-1 2 141,-2 2 0,1 6 0,0 5 0,2 5 0,-2 5 0,0 3 0,2 3-296,3 2 1,1 0 0,3 1 0,2 0 0,3 0 0,2-1 0,2-2-329,2-3 1,2-7-1,5-2 1,2-4-1,1-3 1,2-3 180,1-2 0,1-2 1,-1-3-1,0-5 1,-1-6-1,1-2 1,-2-2 52,0 1 1,-2-4-1,-3 0 1,0 1 0,-3 3-1,-2 3 1,-1 5 240,0 3 1,0 6 0,-3 1 0,0 6 0,0 5-309,0 5 1,3 1 0,2 2 0,0 1 0,2-1 0,1 1-1,2-4-558,-1-1 1,3-1 0,2-4 0,0-5 0,3-3 0,0-2-547,2 0 1,0-8 0,-1-6 272,1-5 1,-1-5 0,1-4 0</inkml:trace>
  <inkml:trace contextRef="#ctx0" brushRef="#br0" timeOffset="68">14832 9190 7905,'-9'0'655,"3"4"0,0 2 1,1 3-1,1 4 0,-1 3-291,0 5 0,3 3 0,-1 4 0,2 1 0,1 3 0,0 3 0,1 3 0,2 1 0,2 0-5,0-1 1,3-3 0,-2-2-1,0-1 1,0-5 0,0-2 0,0-2-1016,1-2 1,-5-6-1,2-2 1,0-4 0,2-4 221,2-5 0,2-8 1,-1-7-1</inkml:trace>
  <inkml:trace contextRef="#ctx0" brushRef="#br0" timeOffset="69">14972 9423 8250,'-9'0'348,"2"1"1,2 2 0,1 3 0,2 3-48,1 4 1,1-1 0,0 7 0,0 3-1,1 4 1,2 1 0,3-1 0,3-1-1,0 0-95,0-1 1,2-2 0,0-3 0,2-2 0,2-1 0,1-5 0,1-2 434,-2-3-642,3-4 1,-3-2 0,3-6 0,1-4-1,-2-2 1,-1-5 0,-3-3-63,1-5 1,-4-2-1,1-1 1,-2-1-1,-4-1 1,0-2 290,0-1 1,-3 3 0,1-1 0,-2 4 0,-1 5 0,0 7 58,0 3 0,-3 9 0,-1 5 0,-1 9 0,-2 5 0,0 6 1,0 2-171,4 1 0,2-1 0,1 4 1,0 0-1,1 0 0,2-1-495,4-2 0,4 1 1,1-5-1,0-3 1,-1-1-1,1-2 1,0 0-716,-1-3 1,3-3 0,-1-2 587,2-4 1,0-6 0,4-3 0</inkml:trace>
  <inkml:trace contextRef="#ctx0" brushRef="#br0" timeOffset="70">15493 9432 7818,'-6'1'1461,"0"2"0,5 1-460,1 2-795,4 3 1,6-5 0,2 2 0,1-2-1,3-1 1,2 0 0,4-2 0,3-2 0,3-4 1,2-3 0,2-2 0,-2-7 0,0 1 0,-3 0 0,-6-2 0,-4 1 86,-5 1 1,-5 2-1,-4 2 1,-3 0-1,-4 2 1,-7 1-1,-6 4 25,-7 1 0,-3 1 0,0 4 1,0 3-1,0 5 0,-2 6 1,1 4-159,3 2 1,2 3 0,4 5-1,3 1 1,2 0 0,6-2-1,3-2-600,3 0 1,3-4-1,4-1 1,6-4-1,5-5 1,3-2-31,1 0 1,5-5 0,2-2 0,3-2 0,0-1 0,-1 0 0,-1 0-2809,0 0 2514,0-4 1,4-5 0,1-6 0</inkml:trace>
  <inkml:trace contextRef="#ctx0" brushRef="#br0" timeOffset="71">16173 9255 7818,'-19'-3'837,"1"0"0,-1 1 1,0 1-474,1 1 0,0 0 0,2 1 0,0 2 0,1 3 0,0 3 0,3 3 0,2 1 0,4 2 45,3 1 1,2 2-1,1 0 1,1 1-1,2-1 1,4-2 0,5 0-1,4-1-417,5 0 1,-1-2 0,1-5 0,0 0 0,0-3 0,0 0 0,-3-1 103,-1 0 1,-6 0 0,2-2-1,-3 3 1,-1-1 630,1 0 1,-4 2 0,-1-2 70,-1 1 0,-2 1-302,-5 0 1,-2-2-134,-4-4 1,-4 3-825,1 0 1,-9 3-489,-1-3 1,-4 4-691,-2-4 1,-3 4 250,0-1 1175,-4-2 1,2 5 0,-4-4 0</inkml:trace>
  <inkml:trace contextRef="#ctx0" brushRef="#br0" timeOffset="72">15037 10568 7742,'-6'-6'-58,"0"-1"0,-1 5 1,-2-1-1,0 2 285,-1 1 0,0 0 0,-1 0 0,-2 0 0,2 0 0,0 0 1,-2 0-1,-2 0-51,-3 0 0,-2 0 0,-1-1 0,-4-1 0,-3-1 0,-2 1 0,-2 1 1,0 1-1,-1 0 0,0 1-81,-3 2 0,0-1 0,-1 3 0,1 0 0,2 0 0,2-1 0,0-1 0,2 0 0,3 0-39,1-1 0,5-1 0,-1-1 0,4 0 0,1 1 0,3 1 1,0 2 32,3 2 0,-3 0 0,1 4 0,-1 1 0,0 3 0,-1 0-25,-1 3 0,1 2 1,0 2-1,-1 3 0,2 1 1,0 0-1,3 2 0,1 2 76,1 2 0,6 3 1,0-2-1,2 1 1,1 2-1,0 2-57,0 4 0,1-3 1,2 3-1,4 0 1,0-1-1,-1 0 1,-2 1-42,0-1 0,-3 4 0,2-3 0,-2 0 0,-1 2 0,0-1 0,0 2-24,0-2 0,0 3 0,0-5 0,0-1 0,1 1 1,2-1-24,0 1 0,4 2 1,-2-4-1,1 0 1,-1-2-1,1 1 1,-2-1-24,0 1 0,-1 1 1,-3 2-1,0 0 0,0-1 1,1 1-1,1-1-60,1 1 1,0 1-1,-2-3 1,1 0 0,2 0-1,-2-1 21,-1-1 1,-1 0 0,0 1-1,0 0 1,0 1 0,0-1-1,0 0 26,0 0 0,0 4 0,0-1 0,0-1 1,0-1-1,0-3 0,0-2 14,0-1 1,1 1 0,1-4-1,1-3 1,0-1 0,0-2 13,0-1 1,0 1-1,-2-3 1,1-1 0,1-1-1,0 0 1,-2-2 30,-1 0 1,0 0 0,0-3 0,0-2 0,0-1 0,0 0-68,0-1 0,1-4 0,2-2 0,3-2 0,2 0-48,1 2 138,1-2 1,0 4-1,2-4 1,0 1 0,0 1-1,1-1-9,-1-1 0,2 0 0,-2 1 0,3 1 0,-1-1 0,-1-1 1,1 0 1,1 2 0,0-2 0,0 2 0,2-1 1,1-2-1,0 0 0,2 0-26,2 0 1,-2 0 0,5-2 0,1 0-1,0-1 1,0 1 0,-1 1-108,0 1 1,1 0-1,0 0 1,-1 0 0,1-1-1,1-2 1,1-3 17,0-2 1,-1-2 0,1 1 0,-1 0 0,-2-1 0,-3 1 0,-2 1-66,-2 2 0,1 0 0,-2 4 0,0-1 1,-3 1-1,1 2 10,-1 3 1,-2-1-1,0 3 1,-1 0-1,-2-2 1,0 0-1,0 0 19,1-1 0,-4-1 0,-1-2 0,0-2 0,-1-3 0,1-3 93,-3 0 0,0-1 1,0-2-1,1-1 1,0-1-1,0 1 28,0 2 1,1 0 0,-2 1 0,2-1 0,-1-2 0,0 2 0,0 0 0,-1 1 61,-1-2 0,-1-3 1,0-4-1,0-2 0,0-3 1,0-2-37,0-3 0,0-1 0,0 1 0,0-1 1,0-3-1,0-2 0,0-4 13,0-3 1,-3-1 0,0-5-1,0-1 1,0-3 0,1 25 0,-1 1-1,-1-26 76,0 2 1,-2 0 0,2 3 0,0 1 0,-2 0 0,2 2 0,0 1-63,2 2 0,-2 0 0,0 0 0,0-3 0,0-5 0,2 23 0,0 0 0,1-2 0,-1 1-22,1-1 1,-1 0 0,-1 1 0,0 1 0,1 0 0,0-1 0,0 1 0,0 0 0,-2-26 0,1 3 28,-2 5 1,4 3 0,-3 6 0,0 2 0,-1 1 0,-1 2 0,-1 1-40,0 1 0,0 0 1,0-1-1,1-2 0,-1-2 1,1-1-1,1 0-80,1-1 0,1-2 0,3 0 0,0 1 1,0 2-1,0 4 70,0 4 1,3 3-1,0 5 1,-1-1-1,-1 1 1,-1 2-1,0 1 1,0 1 112,0-1 0,0 3 0,0-3 0,0 1 0,0-1 0,0 0 63,0 0 1,0-1-1,0 4 1,0 0-1,0 2 139,0 0 0,-1 2 0,-1 1 0,-2 2 271,-1 1-588,3 1 1,-3 2 0,5-3 0,-1-1-109,-2 0 0,1-2 0,-4 4 0,-1 2 0,-2 3-725,0 4 1,3 3 0,1 3 0,1 1 715,2 2 1,1 4 0,1 5 0</inkml:trace>
  <inkml:trace contextRef="#ctx0" brushRef="#br0" timeOffset="73">15223 11005 8067,'-18'-9'454,"0"0"-498,3-1 0,1 4 0,6 0 296,2-1 1,1 2-1,5-2 1,1 0 0,3-1-1,3-1 1,4-3 0,6-2-1,4-6-80,7-3 0,9-6 1,-16 12-1,2-1 1,2-2-1,0 0 1,2-3-1,2-2 1,1-1-1,2-2 1,1-1-1,2-2 0,2 0 1,2-1-1,1-1 1,1 0-1,-12 10 1,1 1-1,0-1-82,2-1 0,-1-1 0,1 1 0,0 2 1,0 0-1,1-1 0,1-1 0,2 0 1,-1 1-1,-1 0 0,0 1 0,1 1 1,-2 0-1,0 1 0,0 0 0,-1 1 1,-1 0-1,1 1 0,14-8 0,-1 1 1,-2 2-1,-1-1-213,-2 2 1,-1 1 0,-3 2-1,-1 1 1,-5 2 0,-2 2 0,-3 1-1,-2 0 1,16-8 0,-10 5 0,-9 3-534,-6 3 1,-7 5-1,-10 2 1,-3 2 0,-2 1 486,-2 0 0,1-9 0,0-1 0</inkml:trace>
  <inkml:trace contextRef="#ctx0" brushRef="#br0" timeOffset="74">17430 9013 7990,'-6'1'106,"1"3"1,0 4 0,3 5 44,1 1 0,1 3 1,0 5-1,1 1 1,1 2-1,3 0 1,-1 2-1,1 1 52,0 0 1,-2 2 0,2-6 0,-1-1 0,-2-1-1,0-2 1,-2-3 0,0-1 108,0-4 0,0-1 1,-2-3-1,-1-2 1,-2-4-35,0-4 0,-3-7 1,3-7-1,-1-1 1,2-3-1,1-2 1,0-3-137,1-1 0,4-2 0,2 1 0,1 2 0,3 3 1,0 2-274,1 2 1,1 3-1,-1 4 1,0 4-1,0 4 1,1 2-1,-1 1 1,0 0-963,1 0 1,0 3 0,1 1 766,2 1 0,8-3 1,-2 2-1</inkml:trace>
  <inkml:trace contextRef="#ctx0" brushRef="#br0" timeOffset="75">17728 9022 7974,'-9'0'549,"-1"0"1,2 1-1,2 2-185,3 4 0,2 2 0,2 3 0,2 4 0,3 2 0,2 3 0,2 1 0,-1-1 0,0-2-453,0 0 0,0-1 0,-2 0 0,-1-1 0,0-3 0,0 0 0,-3-3 89,-2-1 0,-1-5 0,0 0 0</inkml:trace>
  <inkml:trace contextRef="#ctx0" brushRef="#br0" timeOffset="76">17746 8827 8039,'2'9'0,"1"0"0,2 1 0,4-1 0</inkml:trace>
  <inkml:trace contextRef="#ctx0" brushRef="#br0" timeOffset="77">18110 9032 7785,'-3'-10'419,"-2"0"0,0-2 0,-2 0-92,-1 1 1,-5 1 0,-1 4-1,-3 3 1,-3 2 0,-3 2-1,-2 2 1,1 4 0,1 6-1,2 4 93,-1 4 1,4 4-1,6-2 1,3-2-1,2 0 1,4-4-1,3-2-608,3 0 1,3-8 0,4-1 0,2-4 0,4-2 0,2-1 0,3-2-39,1-3 1,0-6-1,-4 0 1,1 1 0,-1-1-1,1 2 1,-1 0 167,-3 1 1,-1 6 0,-5 0-1,0 3 1,0 3 0,-2 4-1,-2 5 190,-1 3 1,2 7 0,-2 2 0,2 1 0,0 0-1,0 1 1,0 3 20,2 2 0,0-1 0,0-3 0,-2-1 0,-2 1 0,0-1 0,-1 0 17,-1-2 0,-2 1 0,-3-3 1,-4-1-1,-2-1 0,-2-3-42,-2-1 0,-3-3 0,0-4 0,-1 0 1,-2-3-1,0-3 0,1-4 0,-1-5-78,0-7 1,1-3-1,-1-5 1,2-3-1,1-5 1,5-2-160,4-1 0,2-3 0,6 2 0,4-1 1,4 0-1,6 0 0,5-1-140,2 1 1,4 1 0,-2-2 0,3 2 0,1 1-1,-1 2 1,-2 0-156,-3-1 0,-4 3 1,-2-2-1,-4 3 1,-1 0-1,-2 1 257,0-1 1,-4 5-1,-1 0 1,-3 3-1,-1 3 1,0 1 0,0 2-1,0 1 429,0 2 0,-4 4 1,0 1-1,-1 0 0,-1 4-87,1 3 0,1 4 1,4 3-1,0 2 1,0 4-1,0 4 1,1 4-132,2 3 1,2 1-1,4 1 1,1 0-1,-1 0 1,0-1-1,-1-2-48,-1-4 0,1-1 0,-2-3 0,2-1 1,1-4-1,-2-2 0,-1-4 43,1-3 1,-1-2 0,0-1 0,1-2 0,1-3-1,1-6 1,-2-2-72,-1-4 0,0 3 0,3 0 1,-2-1-1,-2 2 127,-1-1 1,2 7-1,-2 7 1,1 5 0,0 2-1,0 1-90,2-2 1,1-4-1,3 1 1,0-2-1,3-2 1,0-2-109,3-3 1,0-4 0,2-2 0,-1-4 0,1-1 0,0-3 0,-2-1-161,-1 0 1,-3-4 0,-3 1 0,-2-3 0,-1-4 0,-2-3 0,-1-2 228,-2-2 0,-1-2 1,-1 4-1,0 2 1,0 3-1,0 3 1,0 3 393,0 3 1,-1 7-1,-2 3 1,-2 6-124,0 6 1,1 10-1,4 8 1,0 6-1,0 4 1,0 4 96,0 5 1,1 4-1,2 3 1,3-3-28,3-2 1,0 2-271,0-7 1,0 3-199,1-5 1,-1-6-453,0-4 0,4-2 364,-1-2 0,0-3-1904,-6-3 922,2-5-225,-7-3 0,3-8 170,-4-3 1266,0-5 0,-4-3 0,-1-3 0</inkml:trace>
  <inkml:trace contextRef="#ctx0" brushRef="#br0" timeOffset="78">18575 8575 7981,'-5'0'0,"3"0"1638,8 0 0,7 0-1051,11 0 0,2 0 122,8 0 1,-3 0-348,4 0 0,3-3-1198,5 0 0,3-1 119,0 1 1,2 2-2244,2-2 2693,-3-2 1,-20 0 0,1 0 0,-2-2-1,0 0 1</inkml:trace>
  <inkml:trace contextRef="#ctx0" brushRef="#br0" timeOffset="79">19711 8454 8072,'-9'-3'315,"-1"0"0,0 1 0,-1 1-10,-2 1 0,-3 0 0,-1 1 0,-2 3 0,-3 4 0,1 5 0,3 1 0,2 3 0,4-1-96,1 0 0,6 0 1,2-2-1,3-1 1,3 1-1,4-3 1,6-1-169,5-4 0,5 1 0,5-4 0,1 0 0,1 0 0,0 1 0,-3 1 1,-4 0-61,-4 0 1,-4 1 0,-3 3-1,-2 1 1,-4 0 0,-3 1 343,-2 2 1,-6 0-1,-5-1 1,-4 0-1,-4-1 1,0 0-1,-2-2 1,-1 0-275,0 1 1,-2-5 0,2-2-1,-1-2 1,3-1 0,2-1-599,5-2 1,3-3 0,2-7 0,5-3 0,4-5 0,6-4-260,3-2 0,8-1 1,4 0-1</inkml:trace>
  <inkml:trace contextRef="#ctx0" brushRef="#br0" timeOffset="80">19935 8398 8072,'0'6'318,"0"3"1,0-1 0,0 5 0,0 1 0,0 4 0,0 2 61,0 5 1,0 1 0,0 0 0,0-1 0,-2 0 0,0-1 0,-1 0 0,1-2-610,1-5 0,2 1 0,1-6 0,2-1 0,2-4 0,1-4 304,1-2-75,-3-9 0,4-2 0,-4-9 0</inkml:trace>
  <inkml:trace contextRef="#ctx0" brushRef="#br0" timeOffset="81">19962 8240 8313,'-8'1'-352,"1"3"1,2 6 0,1 4-178,2 4 0,2 1 529,3 3 0,2-2 0,4 2 0</inkml:trace>
  <inkml:trace contextRef="#ctx0" brushRef="#br0" timeOffset="82">20177 8473 7927,'0'-12'296,"0"3"0,0 1 104,0 0 1,4 3-1,2 5 1,1 7 0,0 3-1,-1 5 1,-2 1-140,-2 4 1,2 4 0,-1-2 0,-1 2 0,-1 2 0,-2 0 0,-1 0 0,-1-3-132,1 0 0,-2-4 0,1-5 1,1 0-81,1-3 0,5-6 1,2-6-1,2-7 1,1-7-1,1-5 1,0-3-221,3-1 0,-3 3 1,2-3-1,-2 1 0,-3 3 1,-2 4-38,-1 3 0,2 6 0,-3 6 164,0 7 1,1 9-1,0 0 1,1 3-1,3 0 1,4-3-1,3-3-192,3-1 1,1-3-1,3-2 1,3-3-1,3-3 1,2-3 0,1-3 18,-1-2 1,-1-3 0,-2 0-1,-2-2 1,-5-2 0,-2-1-1,-5-2 166,-2-1 0,-1 1 0,-7-2 0,-1-1 0,-1 0 0,-2 0 454,-2 1 0,-6 2 1,-7 0-1,-1 3 0,-3 2 1,-1 4-1,-1 3-122,-2 3 1,3 3 0,-1 3 0,3 4 0,1 4 0,3 5 0,3 1-320,5 2 1,0-3 0,4-1 0,2 2-1,2-1 1,4 1-190,3-2 0,-1-5 1,7 0-1,-1-1 0,3-3 1,1 0-1,2-4 1,0-1 21,-1-1 1,-2-1 0,-1-1 0,1-2 0,-2 2 0,-1 1 236,-3 1 0,-4 0 1,0 1-1,1 2 1,-1 5-1,0 3 1,0 5-1,0 1 159,1 2 0,-4 4 0,3 1 1,0 4-1,0 2 0,1 2 30,0 2 1,0-4 0,0 2 0,-1-1 0,-1-1 0,-1-2 0,0-4 0,-3-1 214,-3-2 1,-3-3 0,-6-1 0,0-2 0,-2-2 0,-2-3-93,-1-2 0,-3-1-165,-3-4 0,3 0-270,-3-3 1,-1-4 113,1-2 1,-4-7-200,2-2 0,1-7-35,1-3 1,7-1 7,2 1 0,4-6 1,3 1-1,4-2 1,4 1-1,5 2 0,5 1 1,7 1-1,5-1-134,3 0 1,4 3 0,0 1-1,-1 0 1,-1 1 0,-2 1-1,-2 0 132,0-1 1,-4 4 0,0-4 0,-4 0 0,-2-1-1,-2 0 229,-1 3 1,-2 1 0,-2 1 0,-1 1 0,-1 0 0,-2 3 277,-2 2 0,-2 8 0,-3 5 0,-2 6 0,-2 6 429,1 3-620,4 3 1,-2 1-1,4 2 1,0 1-1,1-1 1,1-1-5,1 2 1,7-5-1,0 0 1,0-2-1,2-4 1,0-1-1,2-1-265,1-3 1,2-2-1,-2-4 1,0-1-1,0-2 1,-1-4 0,0-5-76,-1-3 0,0-3 0,-4-1 0,1 0 0,2-3 0,0-3 1,0-2 285,-2-1 1,-2 1-1,-1 0 1,-1 2 0,-2 4 354,-2 5 0,-1 4 0,-2 10 0,-2 9 0,-2 10 0,-2 7-95,1 3 1,4 1 0,-1-1 0,3 1 0,2 0-4,1 0 1,4-4-222,0-2 0,1-6-972,1 0 0,4-6-90,-1-1 1,0 0-540,-2-6 0,2-1-106,1-5 0,2-2 1617,-2-5 0,7-7 0,0-3 0</inkml:trace>
  <inkml:trace contextRef="#ctx0" brushRef="#br0" timeOffset="83">21406 7868 7956,'-15'0'0,"3"0"0,2 2 1350,4 4 1,-1 4-494,4 9 0,0 4-259,3 2 0,1 7-58,2 5 1,-1 1-279,4 6 0,0-5-218,4 1 1,2 3 113,1 0 1,-2-5-318,-5 0 1,2-7-1,-1-1 1,0-3-184,-1-3 0,1-6 0,-3 0 0,2-4 0,0-3 0,0 0-751,0-2 1,-3-4 0,4-2 474,0-2 0,1-9 1,1-2-1</inkml:trace>
  <inkml:trace contextRef="#ctx0" brushRef="#br0" timeOffset="84">21797 8296 7956,'-10'-24'600,"1"2"0,0 3 0,-1 1 0,0 3-236,-2 2 0,0 4 0,-2 2 0,-1 2 0,1 0 0,-4 4 0,0 3 0,-2 5 0,3 2 350,3 3 1,2 3-609,2 3 1,5 5 143,2 2 0,2-1-116,1 1 0,4-2-469,2 2 0,4-2 149,2-4 1,-2-5-79,3-1 0,0-4 57,0-3 8,3-2 193,-5-4 1,5-1-109,-4-2 1,4-3 0,-3-5 0,1-3 0,-1 1 0,0-2-110,0 1 0,-2-1 455,1 0 0,-5-2-106,-1 5 1,-2 2 298,2 4-268,-4 4 0,2 0-85,-4 8 1,3 1 0,0 9-1,0 1 1,0 0 0,2 1-1,-1-2 1,1-1 36,0-2 0,1-1-1457,3-6 1,1 1 206,-1-4 0,4 0-247,-1-3 1,0-1 1387,-2-2 0,3-6 0,2-6 0</inkml:trace>
  <inkml:trace contextRef="#ctx0" brushRef="#br0" timeOffset="85">22132 8035 7956,'-6'4'172,"-1"3"0,5 1 0,-1 2 0,2 2 551,1 0 0,0 8-509,0-2 1,0 4-1,1 0 1,1 3-55,1 1 1,5 1-74,-2-2 1,-1 1 137,1-4 0,-1 3-198,2-4 0,0 1 100,-4-3 0,3-5 49,-3-1 31,0-3 1,-4-5 0,-1-4 0,-2-5 451,-1-5 0,2-7-349,-3 1 0,3-7-78,-4-3 1,5-3 203,-1-3-215,2 2-54,5-7 1,-2 7 82,5-2 0,2 6-36,3 3 1,1 4-570,-4 2 1,0 4-1219,1 6 0,-1 2 856,0 4 1,-4 4-2561,-1 2 3233,-3 6 1,3 7-1,1 5 1</inkml:trace>
  <inkml:trace contextRef="#ctx0" brushRef="#br0" timeOffset="86">19255 9534 7269,'-3'-6'2649,"0"0"-1946,0 0 0,-1-1-217,1 1 1,1 3 0,4-3-71,1-1 0,1 2 0,-6-1 0,0 1-163,-1 0 1,0 2 0,3-3 0,0-2-100,0 0 0,1 3-61,2 2 0,-2 6 1,4 4-1,-1 5 0,1 3 1,1 3-83,0 0 0,0 1 0,4 1 0,-1 0 1,-1 1-1,0-2 0,-2-4 41,1-1 0,0-2 0,1-4 0,-2-1 0,1-4 0,0-3 180,-1-3 0,2-7 0,-4-5 0,1-4 0,2-3 0,0-2-355,0-3 0,0-2 1,-3-1-1,0-1 0,0 1 1,-1 2-1,1 2 1,-1 2-425,-1 1 1,2 5 0,0 3 0,1 3 0,2 3 0,3 5-2731,2 3 2457,-2 1 1,8 0 0,-3 0 0</inkml:trace>
  <inkml:trace contextRef="#ctx0" brushRef="#br0" timeOffset="87">19674 9376 8019,'-15'9'290,"2"1"0,4-2 0,0-1 0,2-2 256,1-1 0,5 0 0,2-4 0,6-1 0,6-3 0,1-3-268,3-4 1,3-4 0,2-3 0,-1 0-1,-3 2 1,-1 0 0,-4 1 0,-1-1-225,-4 1 1,-2 3 0,0 0-1,-4 1 1,-5 2 0,-5 1 0,-4 2 28,-3 2 1,-1 3 0,-5 2 0,-2 4 0,-1 4 0,0 5-14,0 4 1,0 5 0,4 2 0,1 3 0,3 2 0,4 1-1,4-1 1,3-1-152,3-2 1,6-3 0,6-2-1,4-3 1,5-4 0,2-2-467,4-3 1,3-5 0,2-2 0,2-3 0,0-3 0,1-4-1093,1-5 1,-1-2 1074,1-5 1,2 1 0,-3-1 0</inkml:trace>
  <inkml:trace contextRef="#ctx0" brushRef="#br0" timeOffset="88">20232 9199 7931,'-18'0'266,"-1"0"1,1 1 0,-1 1-1,0 2 98,1 2 0,-1 1 0,1 5 0,-1 5 0,1 2 0,3 4 0,3 1 0,5 1 0,4 0-82,2-1 0,3-2 1,4 2-1,8-2 1,4-5-1,5-3 1,2-5-1,2-3-829,0-3 1,3-2 0,-5-2 0,0-2 0,1-3 0,-1-3 160,1-4 1,-3-1 0,0-5 0</inkml:trace>
  <inkml:trace contextRef="#ctx0" brushRef="#br0" timeOffset="89">20447 8901 7944,'-15'3'444,"2"2"1,0 3 0,2 3-240,3 3 0,-1 1 1,6 6-1,1 3 0,2 4 1,2 5-1,2 2 0,2 1 1,2 0-1,2-1-86,3-1 1,0-6 0,-2 2 0,2 0-1,-1-2 1,0-2 0,-2-4-800,-2-2 0,-2-5 0,1 0 0,-4-2 216,-2-2 1,-2-5 0,-2-6 0,-4-6 0,-2-2 0,-2-2 463,-2-3 0,-7-1 0,0-5 0</inkml:trace>
  <inkml:trace contextRef="#ctx0" brushRef="#br0" timeOffset="90">20307 9320 8724,'-8'-9'0,"1"0"0,5-1 0,6 1 0,5 0 321,5-1 1,8 1-1,3 0 1,3-1-1,2 1 1,2 1 0,0 1-194,0 0 0,-1 5 1,-4-1-1,-2 3 1,-3 3-1,-4 3 1,-2 4-1,-5 1-7,-4 2 0,-3 2 0,-4-1 0,0 0 0,0 2 0,0-1 0,0 0 0,0-2 0,0-2 0,5 0 0,1-2 0,2-1 0,2-1 0,3-4 0,2-2 0,3-2-61,1-2 0,-1-3 0,1-3 0,-2-1 0,0-3 0,-2-2 58,2-3 0,-3 0 0,1-1 0,-3 0 1,-3 1-1,-5-1 0,-4 0 0,-3 1 84,-4-1 0,-6 2 0,-6 1 1,-4 4-1,-4 1 0,-2 3-413,-2 2 1,2 3 0,-2 7-1,2 5-144,1 6 1,4 3-406,2 4 0,7-2 0,3 1 1,5-2-849,4-3 1,11 0 477,8-3 1130,6-5 0,5-4 0,1-4 0</inkml:trace>
  <inkml:trace contextRef="#ctx0" brushRef="#br0" timeOffset="91">21080 9032 7961,'-5'1'806,"1"2"0,3 3 0,1 3-623,0 4 1,1-2 0,2 4 0,1 2-1,0 1 1,1 1 0,0 2 0,2 1-158,2-2 0,0 0 1,-1-1-1,0-2 0,-3 0 1,-1-3-1,-2 0 1,-1-3 202,-1-1 0,0-2 1,-1-5 180,-2-6 0,-2-5 0,-4-2 0,2-2 1,2-5-1,0-2-133,0-3 0,3-4 0,-2 1 0,3-2 1,2 0-1,3 1 0,2 3-174,2 0 0,2 2 0,2 6 0,0 2 0,1 4 0,-1 2 1,1 2-651,2 0 1,-4 2 0,2 4 0,-3 1 0,-1 3 0,0 0 451,-3 2 1,2 5 0,-3 3-1</inkml:trace>
  <inkml:trace contextRef="#ctx0" brushRef="#br0" timeOffset="92">15884 14162 7876,'0'-5'197,"-4"-3"0,-1 4 0,-1 0 1441,0 0 0,2 0-1229,-2 1 1,5 2-1,0-1 1,4 4-1,2 5 1,3 4 0,0 6-1,1 4 0,1 3 1,-1 4-1,0 2 1,1 2-1,-1 0 1,0 2 0,0-2-1,1 1 28,-1 0 1,0-3 0,1 0 0,-1-4 0,0-5 0,0-1 0,-2-2-524,-1-3 1,0-2 0,4-7 0,-1-3 0,0-3 0,1-3 67,-1-3 1,-3-7 0,0-2 0,1-4 0,2-3 0,0-2 0,1-4 116,3-3 0,-3-3 0,4-3 1,-2-1-1,2-1 0,0-3 1,3 1-56,0-1 0,2 0 1,-1 4-1,0 4 1,-3 3-1,-3 6-445,-5 4 1,-3 1-1,-5 9 1,-2 4-1,-2 6-387,0 6 0,-2 5 0,3 5 0,2 4 788,1 4 0,-3 6 0,-1 4 0</inkml:trace>
  <inkml:trace contextRef="#ctx0" brushRef="#br0" timeOffset="93">15894 14953 7888,'-9'-9'823,"3"0"0,4-1 0,4 1 2452,4 0-2982,7-1 1,2 0-1,7-1 1,2-2-1,2 3 1,1 2-1,2 2 1,-2 1-196,-1 0 1,0 3 0,-3-1 0,0 2 0,-1 0-1,-1-1 1,-1-1 0,-2 1-189,1 1 0,-1 0 90,-3-3 0,-1-1 0,-5-4 0</inkml:trace>
  <inkml:trace contextRef="#ctx0" brushRef="#br0" timeOffset="94">15884 15223 7878,'-9'0'468,"0"0"0,0-1 0,5-3 0,7-4 0,10-5 0,7-1 0,9-3 2808,8 0-2184,8-6 0,-19 13 0,1-1-1225,2-1 1,1-1 0,0 3 0,1 0 132,1-1 0,1 0 0,2 3 0,-1 1 0,2 0 0,-1 0 0</inkml:trace>
  <inkml:trace contextRef="#ctx0" brushRef="#br0" timeOffset="95">20000 11853 7878,'0'-5'1131,"0"0"-656,0 5 0,1 7 0,1 0-308,1 0 1,1-1 0,-2 2-1,1-2 1,0 2 0,1 2 0,2 4-1,-1 0 1,-1 4-7,0 3 0,0 1 1,3 4-1,-1-1 0,-1 1 1,0 1-1,1 1-191,-1 0 0,4-1 1,-3-2-1,1-1 0,0-1 1,-1-2-1,-2-2 1,-2-1-284,-1-3 326,-1 3 1,0-8 0,-1 3-1,-2-3 1,-4-1 0,-1 0 0,-1-2 15,0-1 1,-2-4 0,0 2 0,-3-1 0,1 1-1,-2-2 1,1-2 0,-3-3 9,0-4 1,1-1 0,1-2 0,-2-3-1,-1-2 1,-3-4-34,-1-3 0,0-1 0,4-6 0,-1-2 0,1-4 0,0-2 0,1-2 0,3-1-131,0 0 0,3 5 0,5 2 0,2 1 1,1 2-1,0 2 0,0 3 253,2 3 1,1 4-1,0 2 1,1 4-1,3 3 1,2 2-108,2 4 1,6 2-1,1 1 1,4 0 0,3 0-1,5 0 1,5 0 102,5 0 1,-1 0-1,7 0 1,1 0-1,-1 0 1,1 0-1,-2 0-39,-3 0 0,2 0 1,-9 1-1,-2 1 1,-5 1-1,-5 1 1,-2 0-782,-3 2 1,-4-1 0,-6 1 0,-2 2-944,-4 0 1,0-3 1425,-5-2 0,0 2 1,-4 0-1</inkml:trace>
  <inkml:trace contextRef="#ctx0" brushRef="#br0" timeOffset="96">20307 12355 7984,'0'-6'37,"0"0"1,0-1 541,0-1 0,0 0 0,0 5 0,0 6-162,0 5 1,1 5-1,1 4 1,1 2-1,-1 3 1,-1 0 0,-1-1-146,0 1 1,1 3-1,1-3 1,1-1-1,0 1 1,-2 0-1,0-2-175,2-4 0,-2 1 1,2-5-1,-2-1 1,-1 0-1737,0-2 1,-1-4 1596,-2-2 0,-2-10 0,-5-3 0</inkml:trace>
  <inkml:trace contextRef="#ctx0" brushRef="#br0" timeOffset="97">20819 11778 8004,'0'-9'386,"0"0"736,0-1-698,-4 1 0,3 3 0,-2 2 0,2 3 0,1 5-82,0 3 0,1 2 1,2 2-1,3 0 0,3 1 1,4 1-1,2 0 1,4 2-102,3-1 1,-2 5 0,4-2-1,0 4 1,0 1 0,1 0-1,-2-1-256,-1 0 1,-2-1 0,-3-2-1,-1 1 1,-4 0 0,-2-2-1,-4 0 42,-3-2 1,-2-3 0,-2-1-1,-2-3 1,-3-2 0,-3 1 93,0-2 0,-1 2 0,-3-3 0,-1 1 1,-2 3-1,2-1 0,-1 0-113,1-1 0,1 1 0,-2 1 0,-2-1 1,1-1-1,-1 1 0,2 2-210,-2 0 1,0-1 0,-1 0 0,1-2-1,3 0 1,-1 0 0,2 0-1438,0 2 1,1-3 1232,6 1 1,10-4-1,6 2 1</inkml:trace>
  <inkml:trace contextRef="#ctx0" brushRef="#br0" timeOffset="98">21313 12225 7919,'-7'0'842,"1"1"1,-1 1-516,-1 1 1,1 4 0,1-2-1,-2 2 1,-2 4 0,-4 2-1,1 1 1,-3 2 0,0 2-1,-4 3 28,0 0 1,-4-2 0,0 1 0,-4 1 0,-2 1 0,-1-2 0,2 0-861,3-2 1,3 0 0,6-2 0,1-5-1,7-4 505,8-4 0,7-6 0,12-2 0</inkml:trace>
  <inkml:trace contextRef="#ctx0" brushRef="#br0" timeOffset="99">21759 11815 8096,'0'-4'1242,"0"4"-1047,0 6 0,4 2 1,0 2-1,0 2 1,1 1-1,-1 1 1,1 3-1,0 1-73,3 0 0,-3 1 0,1-1 1,0 1-1,1 0 0,-2-1 1,0 2-141,0 2 0,-3-3 1,2 4-1,-1-1 0,0 0 1,0-1-1,-2 1 1,-2 0 19,-3-2 1,2-1-1,-3-2 1,0-3-1,0 1 1,-2-2-1,-2-1 69,0-3 0,0-1 0,-1-5 0,1-1 0,-1-1 0,-2-2 0,0-2 0,0-3-5,-2-2 0,3-3 0,-4-1 0,1-3 0,-1 0 0,0-1-76,0 0 1,-1-3 0,2-2 0,1 0-1,-1-1 1,2 0 0,0 1-41,-1 0 0,4-2 0,3 0 0,-1 0 0,2-2 0,2 0 0,2 0 67,1-1 0,0 3 0,1 2 0,1 2 0,2 3 0,1 1 0,3 2 84,0 1 0,-2 5 0,1 1 0,3 0 0,2-1 0,3 2 1,1 0 34,2 0 1,1 2 0,3-2 0,3-1 0,3 2 0,2 0 0,2 1-95,1-1 1,-3 2 0,1-3 0,-2 0 0,-2 3 0,-2 1 0,-3 1-508,-3 0 0,-4 0 1,-4 1-1,-3 2-2812,-1 4 3242,-5 1 0,-2 1 0,-6 1 1</inkml:trace>
  <inkml:trace contextRef="#ctx0" brushRef="#br0" timeOffset="100">21955 12290 7919,'-3'-6'185,"0"0"1,1-1-1,1-2 1,2 0 0,2 0 97,3-1 1,2 4-1,3 1 1,0 1 0,2 1-1,1 0 1,0 0-1,0 1-88,-1 1 1,1 1-1,-3 1 1,2 1-1,-3 2 1,-2 1-1,-3 2-94,-1 1 0,0 2 0,-4 0 1,0 1-1,-1 2 0,-3-2 1,-2 1-10,-2 0-85,-5-2 0,2 4 1,-2-4-1,0 2 1,1 0-1,1-1 18,0 0 1,-1-2-1,-1 0 1,2 1 0,2-1-1,1-1 1,2 0 325,-1-2 0,-1-3 0,-2 2 0,2 0 87,2 0 0,3-3 1,6 2-1,3-3-356,2-1 1,2 3 0,0 0 0,1-1 0,2-1-1,-1-1-487,2 0 0,-4 0 0,3 0 0,0 0 0,-1 0 0,0 0 0,-1 0-1589,1 0 1994,-1 0 0,11-8 0,-3-3 0</inkml:trace>
  <inkml:trace contextRef="#ctx0" brushRef="#br0" timeOffset="101">22560 11741 7933,'-5'-9'1375,"-3"3"-1011,2 3 0,1 3 0,2 3 0,3 3 0,3 0 0,4 0 0,2 1 0,3 2 0,4 0-86,1 0 1,3 4-1,2-1 1,2-1 0,0 0-1,0-1 1,0 2-208,0 0 0,-3 1 0,0-1 0,-2 0 0,-4 0 0,-2-2 0,-3-1-98,-1 1 1,-2-2 0,-2-1 0,-1-1 120,-2 1 0,-2 1 1,-3-2-1,-3-2 0,-4 0 1,-1 2 57,-1 3 0,-1 0 0,4 0 0,-1 1 0,-2-1 0,0 1 0,-1 2-56,0 0 1,-1 4 0,-2-3-1,0 0 1,0 2 0,-2-2 0,1 2-17,1-1 1,-1-1 0,2 1 0,0 0 0,0-3 0,2 0-1,1 0-581,2-2 1,2 3 0,0-7 0,3 1-593,1 0 1,2-4 0,5 1 358,3-2 1,7-5 0,1-1 0</inkml:trace>
  <inkml:trace contextRef="#ctx0" brushRef="#br0" timeOffset="102">23026 12207 7933,'1'-7'2113,"1"1"-1704,1-1 1,0 4-1,-4 3 1,-2 5-1,-3 3 1,-4 3 0,-2 1-1,-5 5-41,-3 3 0,-1 1 0,-3 3 0,0-1 0,1 1 1,-2 2-1,0 1-915,0 1 1,4-4 0,0-1 0,1-2 0,3 1 0,2-2 272,6-4 0,-1 2 0,5-4 0</inkml:trace>
  <inkml:trace contextRef="#ctx0" brushRef="#br0" timeOffset="103">23380 11760 7973,'0'-10'365,"0"4"0,0 0-42,0-1 1,1 2 0,1 3-1,1 4 1,0 5-178,1 1 0,-2 4 0,3 2 1,0 0-1,1 4 0,1 2 0,0 1 1,0 1-65,0 1 0,-4 0-116,3 1 1,-1 0-1,1-3 1,-2 2-1,-1-1 20,1 1 1,-1-1 0,-3-4 0,0 1 0,-1 0-1,-1-2 1,-3 0-88,0-2 0,-1-3 155,-3 0 1,-1-1-1,1-3 1,0-1 41,-1-1 1,4-4 0,0 1-1,-1-2 1,-1-2 0,-1-2-1,2-3-48,1-2 0,0-5 1,-4 0-1,1-2 1,-1-2-1,-1-3 1,1-3-57,2 0 1,0 1 0,-1-3-1,0 0 1,1 2 0,0 0 51,2 0 0,3 3 1,-2 0-1,0 2 1,1 4-1,-2 0 0,2 2 1,0-1 24,2 1 0,-2-1 1,1 4-1,1 0 0,1-1 1,1-2-20,0 0 0,0-1 0,0 4 1,1 0-1,2-1 0,3 0 35,2-2 0,6 1 1,1-1-1,3 3 0,1 0 1,3 2-1,3-2 0,3 0 53,3 1 0,-2-2 0,3 4 0,-1-2 0,-1 2 0,-2 3-41,-2 2 0,-5 1 0,-1 0 0,-3 0-421,-5 0 1,-2 1-395,-4 2 1,1 2 0,-4 5 0,-1-1 717,-1 0 0,3 5 0,1 0 0</inkml:trace>
  <inkml:trace contextRef="#ctx0" brushRef="#br0" timeOffset="104">23677 12058 8394,'-3'-7'-58,"0"1"0,2 0 0,3 1-51,5 2 1,1 2 0,2 1 0,3 0 0,2 0 0,2 0 0,0 0 0,0 0 0,0 0 383,0 0 0,-4 1 1,2 2-1,-3 3 0,-3 2 1,-5 2-1,-3-1-45,-1 0 1,-4-1 0,-3 0 0,-2-1 0,-3 1 0,-4 2-238,-1-2 1,-2-1 0,0 2 0,1 1 0,-1-2-1,1-1 1,3-2-167,3-1 0,1 3 1,3-3-1,3 0 88,5 0 1,5-1 0,7-3-1,3 0 1,0 0 0,1 1 0,0 1 39,2 1 1,-3 4 0,0-3 0,-2 1 0,-1 2 0,-2 1 0,-1 2 177,1-1 1,-2 0 0,-1 2-1,-2 1 1,1 4 0,-2 0-30,0 0 0,-1 1 1,-3-2-1,0-1 1,-1 0-1,-2-2 1,-3 2 100,-3 0 1,-1-4 0,-1 1 0,-3-4 0,0 0 0,-3 1 0,0-2-235,-2-3 0,-3 1 1,-1-1-1,0-1 1,-2-1-1,1-2 1,2-1-403,3-1 0,0-4 0,1 1 1,3-2-1,4 1 0,2 1 1,4-1 430,1-2 0,1 3 0,4 1 0,2 1 0,6-8 0,6 2 0</inkml:trace>
  <inkml:trace contextRef="#ctx0" brushRef="#br0" timeOffset="105">24264 12253 7893,'-9'-4'1047,"-1"-1"1,2-5-856,2 1 1,3 4 0,6 2 0,4 2 0,4 1-1,1 0 1,-1 1-1286,0 2 1,1-2 0,1 3 841,-2 0 0,-1 1 0,0 5 0</inkml:trace>
  <inkml:trace contextRef="#ctx0" brushRef="#br0" timeOffset="106">24599 12262 7893,'-5'-13'1092,"-2"3"0,4-3 0,1 3-2087,1 1 0,2 3 0,2 4 995,3 4 0,2 4 0,2 3 0</inkml:trace>
  <inkml:trace contextRef="#ctx0" brushRef="#br0" timeOffset="107">24925 12262 7893,'6'-8'506,"0"1"0,-1 2 1,0 0 2769,2-1-2328,-3 4 1,0-3 0,-5 3-1840,-2-1 0,1 1 0,-3 5 891,1 3 0,-3 2 0,1 2 0</inkml:trace>
  <inkml:trace contextRef="#ctx0" brushRef="#br1" timeOffset="108">9795 10922 25557,'5'-5'-469,"-2"-1"1,-2-2 0,-1-1 0,0-2 0,-1 0 0,-3-1 0,-5 0 163,-6 2 1,-2-3-1,-3 0 1,-2-2-1,-2-1 1,-2-2-1,0-1 1,1-2 447,-1-1 1,-1 0 0,-1 1 0,0-1 0,-1 0 0,-1 1-129,-1-1 0,-5 3 0,0 4 1,-3-1-1,-2 2 0,1 2 0,-1 4 165,-2 2 0,4 4 0,0-1 0,2 2 0,3 2 1,0 2-1,2 4-38,4 4 1,1 1 0,5 2 0,3 1 0,1 0 0,4 4-644,0 2 264,-2 5 0,5-5 1,-1 6-1,2 2 1,0 1-1,1 1 1,0 1 266,-1 1 1,1 0 0,0 3 0,0-2-1,3 1 1,3 0-87,2-1 1,1 2 0,0-2 0,1 0 0,2-1 0,3-1 24,3-2 1,3 2 0,1-2 0,-1-2-1,0-3 1,1-2 0,-2 0-88,0 0 0,-3-1 0,-1-4 0,-2 0 1,-1-2-1,-1-1 0,1-2-45,-1-1 1,4-2 0,-1-1 0,2 1 0,3-1 0,0 0-549,2 1 681,7-1 1,-4 3-1,6 1 1,1-1-1,2 2 1,2 1 43,1 3 0,7 0 0,1 1 0,2 1 0,-1 0 0,1 3 0,0 0-108,1 0 1,-2 2 0,0-3 0,0 1-1,1 1 1,-2-1 0,-2-1 23,-3-1 1,-2 0 0,-1-1 0,0 2 0,-1 0 0,-2 0 0,-4-2 60,-1-2 1,-1 0 0,-1-2 0,2 2 0,0 0 0,3 1 0,2-1 472,4 1-509,-1 0 1,8-1-287,-2 1 0,5 0 76,-2-1 0,6 1 188,-2-1 0,-1 1 0,0 0 0,-1-1 1,-2 2-1,0 1 41,0 0 1,1 2-1,-2-2 1,0 1-1,0-2 1,3 1-1,-1 0 12,0 0 1,-1 2 0,1-2 0,-1 2-1,0 0 1,-1 2 0,-2 0 39,-3 0 1,-1 0-1,1 3 1,3 0-1,0-1 1,0 1-1,0 0-61,-1 0 1,6 0 0,-1 0 0,0 0 0,0-1 0,-1-2-80,1-3 1,-1 0 0,-1 0 0,-1-1 0,-1-2 0,1 0 0,-2-1 66,-2-3 1,-2 3-1,-1-3 1,1 3-1,1 0 1,1 1 0,0 0-26,1-1 1,-2 1 0,4-1 0,0 1-1,0 0 1,-1-1 0,0 1 30,0 0 1,1-1 0,1 1 0,-1-1 0,1 1 0,1 1 28,2 1 0,-4-1 1,-1 2-1,0-2 1,0-2-1,2 1 0,1-2 47,2-1 1,-2 0-1,-1-2 1,-1-1-1,1 1 1,2-2 36,0 2 0,-4-4 0,-3 2 1,-3-1-1,-3-2 0,-2 0 0,-1 1-65,-1-1 1,-2 0 0,1 1 0,0-1 0,-2 0 0,0 1-55,-2-1 0,1-3 1,1-1-1,0-1 1,-3-2-1,1-1 0,-1-1 76,3 0 0,-3-1 0,2-1 1,-1-2-1,1-1 0,-2-2 1,1-1 16,-1-2 1,1-2-1,1-1 1,-1 1 0,-1-1-1,0-3 1,0-2-14,1 0 0,-1-5 0,2-2 0,-3-3 0,0-2 0,-1-3-36,-1-3 0,3 1 1,-2-7-1,0 2 1,-2-2-1,-2-2 1,0-1 51,-2 0 0,0 8 0,3 1 0,0 2 0,-2 2 0,-1 0 0,0 5 3,-1 1 0,-1 5 0,-4-1 0,0 4 0,0 1 0,0 3 0,0-1 48,0 1 0,-1 2 0,-2 0 0,-3 2 0,-2 0 20,-1 1 0,-1 3 0,1-1 0,-1 0 0,-2-1 1,-1-1-1,-1-1-7,1 1 0,-4 0 1,1-1-1,-4 1 1,-3-1-1,0-2-129,-3 0 1,-5-5 0,-3 3-1,-3-2 1,-1 1 0,-2-2 0,-4 0-40,-1-2 0,20 10 0,-1-1 0,0 1 1,0-1-1,-1-1 0,0 0 0,1-1 1,-1 0-1,-1 0 0,0-2 6,-1 0 1,1 1 0,1 0 0,-1 0-1,-1-3 1,-1 0 0,2 0 0,-1 1-58,1-1 0,0 1 0,0-2 0,-1 1 0,0 1 0,-1 0 163,0 0 1,-2-1 0,2 0 0,-1 0-1,0 1 1,0 0 0,0 0 0,-1-1-1,0 1 1,0-1 0,0 1 0,-1-1 0,0 1-1,1-1-28,-1 1 0,1 0 0,-2 1 1,0-1-1,1 1 0,0 0 1,1 0-1,1-1 0,0 0 0,1 0 1,1 0-1,0-1 0,1 1 1,0-1-35,2 0 0,-1 0 0,2 1 1,0 0-1,1-2 0,1 0 0,0 0 1,0 0-1,-1 0 0,1 0 0,0 0 1,-1 0-1,2 0 0,-1-1 15,1 2 1,0-1 0,-2 0 0,0-1 0,1 2 0,-1 1 0,1 0 0,-1-1 0,0 1-1,0-1 1,1 1 0,0-1 0,-1 1 0,0-1 43,-1 0 0,0 0 0,1 0 0,0 0 0,-2-1 0,1 0 0,1 1 0,-1 1 0,3 0 0,0 1 0,-22-14 1,2 1 116,-2 2 1,1-2-235,0 2 0,3 2 0,-1-1 0,0 0 12,-3 0 1,2 0 0,-2-1 0,1 1 0,-1 0 0,2 1 0,0 0 1,-1 3-213,4 0 1,-6 5-53,5-1 1,0 6-1,3 0 1,3 6-1,4 3 314,4 1 0,4 2 0,3 2 0,0 3 0,1-1 0</inkml:trace>
  <inkml:trace contextRef="#ctx0" brushRef="#br0" timeOffset="109">1490 16024 8493,'0'-9'585,"0"-1"0,0 1 1,0 2-223,0 4 0,0 7 1,0 9-1,0 3 1,0 3-1,0 5 1,-1 4-1,-1 3-128,-1 3 1,-4 4-1,3 3 1,-1 5 0,-3 3-1,-3 3 1,5-26 0,0 1-143,0-2 1,1 1-1,-1 2 1,1-1 0,-4 25-1,0-1 1,0-5-1,2-4 1,2-5-322,1-3 1,1-3 0,3-6-1,1-3 1,1-4 0,1-2 0,0-5-320,1-4 1,-2-4 0,3-6 0,0-4 0,-2-5 0,1-7 420,2-5 1,2-11-1,2-3 1</inkml:trace>
  <inkml:trace contextRef="#ctx0" brushRef="#br0" timeOffset="110">1555 15977 8694,'-4'-9'502,"3"3"0,-2 0-202,2-2 0,2 4 0,1 2 0,2 5 0,1 6 1,2 3 130,2 3 0,0 1 0,0 6 0,-1 3 1,0 3-1,-2 2 0,1 3-36,1 3 1,2-1 0,-1 6 0,0 0 0,2 0 0,0 2 0,1 0 0,0 2-100,-2 1 1,0-4 0,-1 6 0,0-1 0,0-4 0,1-2 0,-1-3-186,0-3 1,-2-9 0,-1-1-1,0-5 1,0-2 0,-1-3-1200,0-2 0,-1-4 541,-1-3 1,-3-3 0,1-6 0,-4-4 0,-2-3 0,-3-4 12,0 0 0,-5-10 0,-2-5 0</inkml:trace>
  <inkml:trace contextRef="#ctx0" brushRef="#br0" timeOffset="111">1462 16592 8493,'-12'-9'916,"4"-1"1,3 1 0,3 0-553,1-1 0,1 4 0,2 0 0,3 0 0,5 1 0,4 1 0,2 2 0,2 0 0,2-1-394,1 1 0,0 1 0,3 1 0,0 0 0,0-1 1,1-1-1871,2-1 261,5-4 1,-2 3 1507,4-3 0,1-1 0,2 3 0</inkml:trace>
  <inkml:trace contextRef="#ctx0" brushRef="#br0" timeOffset="112">2356 16732 8474,'-6'-5'1150,"3"4"0,8-2-870,4 2 0,0 1 0,5 0 0,-1 0 1,3 0-1,1 0 0,2 1 0,-1 1 0,1 1-756,0 0 1,-2-2-1,-1-1 1,-4 0-1,-2 0 1,0 0 475,-1 0 0,-4 0 0,-1 0 0</inkml:trace>
  <inkml:trace contextRef="#ctx0" brushRef="#br0" timeOffset="113">2346 16620 9552,'1'-8'690,"4"1"1,4 4 0,5 2-999,4 1 1,6 0 0,4 0 0,6 0 307,5 0 0,3 4 0,5 2 0</inkml:trace>
  <inkml:trace contextRef="#ctx0" brushRef="#br0" timeOffset="114">3436 15074 8101,'-10'0'-12,"1"0"0,0 1 1142,-1 2-890,1 3 1,3 3 0,0 1 0,-2 3 0,0 2-1,-1 4 1,-1 3 42,-3 2 0,3 2 0,-3 1 0,3 1 1,0 5-1,-2 4 0,0 6 0,1 1-137,0 4 1,5-21 0,0 2 0,-1-1 0,1 1-1,0 0 1,1 2 0,0 0 0,0 2 0,-1 0 0,1 1-1,0 2 1,-1 0 0,0 2 0,-1 1-47,2 1 1,-1 1 0,1 0-1,0 0 1,0 2 0,0-1-1,1 1 1,0-1 0,0 1 0,1 0-1,0 0 1,1 0-126,0 1 0,0 1 0,0-1 0,1 0 0,1 0 1,1 1-1,0-1 0,1 0 0,1-1 0,1 1 0,1-1 1,0 2-1,2-1 0,0 0 3,0 1 1,0-1-1,2 0 1,1-1-1,0-2 1,2-2-1,-2-1 1,1 0 0,0-2-1,1 0 1,0 0-1,1-1 1,0 0-1,1 0 68,0-3 1,0 1-1,-1-1 1,2-1-1,-1-2 1,1 0-1,-1-1 1,1 0 0,-1-1-1,0 0 1,0-3-1,-1 0 1,13 21 421,-2-4 0,-1-5 0,-6-6 0,0-4 0,-3-4 0,0-4 0,-3-1 44,0-1 1,-2-5-1,-1 1 1,-1-2-1169,0-4 1,-5-3-1,1-6 1,-2-4 0,-1-5 655,0-3 0,0 1 0,0 1 0</inkml:trace>
  <inkml:trace contextRef="#ctx0" brushRef="#br0" timeOffset="115">3715 16229 8101,'0'-5'290,"0"-4"0,-3 4 362,0-4 1,0 3 0,3 2 0,0 3-397,0 5 0,0 7 0,0 6 0,0 3 0,0 5 0,0 2 0,0 2 1,0 2-1,-1 3-37,-2 2 0,-2 1 0,-1-2 0,3-1 0,2 1 0,1 1 1,0 0-1,0-1-97,0-4 0,4 0 1,2-3-1,4-5 1,1-2-1,2-3-47,-2-3 1,2-4 0,0-6 0,-1-1-1,1-3 1,-1-3 0,-1-5 0,1-5 89,0-3 0,-1-7 0,1-4 0,-2-4 1,0-5-1,-1-3 0,-1-3-165,-2 2 0,2 0 1,-4-2-1,0-1 1,0-1-1,-1 4 1,0 4-91,0 4 1,0 6 0,-3 4-1,0 5 14,0 3 1,-1 8-1,-1 5 1,-1 8-1,1 5 1,1 7-1,0 3-16,-2 6 0,2 0 1,-2 6-1,3 0 0,2 1 1,2 0-1,1-1 212,3-1 0,3-5 0,1-1 0,1-6 0,-1-4 0,2-5-188,0-3 0,-2 2 0,3-7 1,-2 0-1,0-2 0,-1-2 0,1-1 1,-2 0-1026,-1 0 1,0-4 0,-1-2 647,0-2 1,5-6 0,0 0 0</inkml:trace>
  <inkml:trace contextRef="#ctx0" brushRef="#br0" timeOffset="116">4292 16638 9053,'-4'-5'2546,"3"0"-2219,-2 2 1,5 7 0,2 2-1,0 8 1,2 4 0,-2 4-1,0 4 1,-2 4 0,0 4-1,0 1-684,1 0 1,0 0 0,-3-3-1,0 0 1,0-1 0,0-4 356,0-4 0,-4 0 0,-1 1 0</inkml:trace>
  <inkml:trace contextRef="#ctx0" brushRef="#br0" timeOffset="117">3994 15298 7959,'0'-8'-687,"0"5"1,0 9 809,0 9 0,0 3 1,0 1-1,-1 3 0,-1 4-178,-1 4 1,0 3-1,3 5 1,0 3-1,0 4 1,0 6-1,0-23 1,0 1-1,0 1 1,0 0 54,0 1 0,0 1 0,0 2 0,0 0 0,0 1 0,0 0 0</inkml:trace>
  <inkml:trace contextRef="#ctx0" brushRef="#br0" timeOffset="118">4004 17206 8630,'0'-4'491,"0"4"0,0 7 0,1 5 0,2 7 0,2 6-461,0 9 1,2 5 0,-2 12 0,-3-24 0,0 1-1,0 3 1,0-1 0,-1 3 0,0 1 0,0 0-1,-1 2 1,0 2 0,0 1 0,0 1 0,-1 0-339,-1 2 1,1 1 0,0 0 0,1 1-1,-2-1 1,1 0 0,0 0 0,1 1-162,-1-1 1,2 0 0,0-1 0,2 0 0,-1 0 0,1 0 0</inkml:trace>
  <inkml:trace contextRef="#ctx0" brushRef="#br0" timeOffset="119">4739 16313 8101,'0'-10'-31,"0"1"1,0 0 386,0-1 1,1 6 0,1 4 0,1 5 0,-1 5-1,0 3-126,-2 6 0,0 0 1,0 6-1,0 2 1,-2 2-1,0 3 1,-1 0-1,1 1 1,1 0-120,1 3 0,4-3 0,2 0 0,0-1 1,0-2-1,1-2 0,1-3-58,2-4 0,2-2 0,1-3 0,-1-5 0,0-4 0,2-4 0,-1-3 0,1-4 141,-3-5 1,1-6 0,-1-5-1,1-4 1,0-2 0,-3-4-157,-3-2 1,3-2 0,-3-4 0,1-1-1,0 0 1,-2 1 0,0-2-108,-3 2 0,2 3 1,-1 3-1,-1 3 0,-1 5 1,-1 4 46,0 5 0,0 5 0,0 10 1,-1 10-1,-1 9-41,-1 5 0,0 4 1,3 2-1,0 2 1,0 1-1,0 3 1,1 0 155,2 1 1,2 0 0,3 0 0,-1-3 0,0-4 0,0-3-1,1-3-394,1-7 1,4 3-1,0-10 1,1-3-1,0-2 1,0-3-1,0-1-2976,1-1 3174,0-4 0,4-5 1,-1-5-1</inkml:trace>
  <inkml:trace contextRef="#ctx0" brushRef="#br0" timeOffset="120">5326 16657 8101,'-15'-3'69,"4"-1"0,4-1 1,3-3 260,-1 0 69,4 3 1,-3-3 0,5 3 0,1-2 0,2 2-1,3 1 1,2 1-426,2-1 1,3 3 0,-3-2-1,3 2 1,-1 1 0,2 0-1,-2 0 111,1 0 0,-2 0 1,-3 1-1,0 2 1,-3 3-1,-3 3 0,-2 3 140,-1 0 0,-3 5 0,-1-3 0,-2 2 0,-1-2 0,-2 1 0,-2-2-21,-2 0 1,1 0 0,2-4 0,2 1 0,1-2 0,1-1 177,-2-1 1,4 0 0,1 4-1,3-2 1,3-1-190,3-1 1,6-3 0,1 0 0,2-1 0,0 0 0,1 1 0,-1-1-342,2-1 0,-2-2 1,3-1-1,2-2 1,-2-1-1,0-3 148,-3 0 0,-3-5 0,1-2 0</inkml:trace>
  <inkml:trace contextRef="#ctx0" brushRef="#br0" timeOffset="121">5028 15233 8169,'-5'-5'285,"1"-1"0,0-2-28,1-1 0,0 4 0,3 7 0,0 6 0,0 6 0,0 5 0,0 4-279,0 5 1,0 4-1,0 6 1,0 2-1,0 5 1,0 2-1,1 5 1,0-25-1,0 0-409,1 1 0,-1 1 0,3 1 1,0 1-1,-2-1 0,1 1 431,-1 1 0,1 0 0,1-1 0,0 1 0,-1 3 0,-1-1 0</inkml:trace>
  <inkml:trace contextRef="#ctx0" brushRef="#br0" timeOffset="122">5056 17197 8169,'-5'-9'3021,"2"0"-2797,1 3 1,4 6 0,0 7 0,2 2-1,0 2 1,1 3 54,0 0 0,-3 6 0,2 5 0,0 2 0,-1 3 0,0 3 0,0 6 0,0 5-218,-1 7 1,-1-24 0,-1 0-1,0 1 1,0 1 0,0-1 0,0 1-1,0 0 1,-1 1 0,0 0 0,0 0-1,-1 1 1,1 1 0,0-1-1,0 1-608,0 0 1,1-1 0,0 0 0,0-1 0,0 2 0,1-1 113,0 0 0,1 0 0,2-2 0,1 0 1,2 1-1,1 0 0</inkml:trace>
  <inkml:trace contextRef="#ctx0" brushRef="#br0" timeOffset="123">5978 16499 5937,'4'5'0,"2"-2"0,2-2 178,1-1 1,2 0-1,1 0 1,3 0-1,0 0-178,1 0 0,3 0 0,5 0 0</inkml:trace>
  <inkml:trace contextRef="#ctx0" brushRef="#br0" timeOffset="124">6499 16536 8207,'6'0'-388,"0"0"1,2 0 0,1 0-497,3 0 859,-1 0 25,2 0 0,5 0 0,1 0 0</inkml:trace>
  <inkml:trace contextRef="#ctx0" brushRef="#br0" timeOffset="125">6862 16592 8128,'0'-9'167,"3"2"0,1 1 0,2-1-171,1-1 0,1 3 1,1 1-1,2 4 4,1 4 0,3 1 0,3 4 0</inkml:trace>
  <inkml:trace contextRef="#ctx0" brushRef="#br0" timeOffset="126">7505 16164 8079,'-6'-7'758,"3"1"1,1 1-402,-1-1 1,2 3 0,-2 6 0,2 4 0,1 4 0,-1 5 0,-1 2 388,-1 0 0,-1 7-571,0 0 0,3 5 0,-2-3 0,2 2 0,1 0 0,0-1 1,0 1-35,0 0 0,0 0 1,1-3-1,2 0 1,4-2-1,1-1 0,2-4 1,2-1-118,0-2 1,2-8 0,-2 0 0,3-3 0,3-3 0,1-2 0,-2-3 63,-1-3 0,1-6 1,-1-4-1,1-2 0,1-3 1,-1-3-65,-2-3 0,-4 1 0,2-6 0,-3 0 0,0-1 0,-1-1 0,-1-1-65,-2-4 1,0 2 0,-4-2 0,1 4 0,-1 4 0,-1 3 0,-1 3 103,0 3 1,0 7 0,-1 2-1,-2 5 1,-4 6-72,-1 8 0,0 8 1,1 7-1,0 5 0,1 3 1,1 4-1,1 2-22,0 4 0,3 0 0,-2-1 0,2 1 0,1-1 0,1-2-222,2 0 0,2-4 1,4-1-1,1-3 0,0-3 1,2-4-1,5-6 1,3-5-3026,1-6 2875,5-3 1,2-5 0,5-2 0</inkml:trace>
  <inkml:trace contextRef="#ctx0" brushRef="#br0" timeOffset="127">8007 16490 8101,'0'-10'1198,"-3"1"1,0 0-790,1-1 1,5 5-1,2 3 1,2 5-1,-2 5 1,-1 6 0,-2 2-1,0 5-127,1 2 1,-2 0 0,2 2 0,-2 2 0,-1-1 0,0 1 0,0-1 0,-1 0-135,-2-1 1,2-6 0,-2 0 0,2-6 122,1-2-215,0-6 0,0-2 0,0-7 0,1-5 0,1-7 0,2-4-128,1-1 0,2-6 0,2 0 0,0-3 0,1-1 0,0 0 0,1 1 49,2 3 1,2 0 0,-1 6 0,-1 4-1,1 3 1,-3 5 100,-1 3 0,0 2 0,-2 5 0,-1 2 0,-2 4 1,-1 5-1,-2 7 0,-1 5-139,-1 3 1,0 2 0,0 2 0,0 2 0,0 0 0,0-2-409,0-2 1,0-2 0,2-2 0,1-5 0,3-2 0,2-5 0,1-1-5,1-4 0,3-9 1,2 0-1</inkml:trace>
  <inkml:trace contextRef="#ctx0" brushRef="#br0" timeOffset="128">7784 15279 8096,'0'-14'358,"-3"-3"1,0 5 0,1 0-1,1 2-111,1 1 0,1 4 1,1 7-1,2 6 0,0 7 1,0 6-1,-1 6 0,0 6-408,0 7 1,2 6-1,-3 5 1,-1-24-1,2 1 1,-1 3-1,1-1 1,0 3-1,1 1 1,0 1-1,-1 1 1,1 2-1,0 1 161,-1 0 0,0 0 0,0 4 0,0 1 0,2-1 0,-1-1 0</inkml:trace>
  <inkml:trace contextRef="#ctx0" brushRef="#br0" timeOffset="129">7775 17048 8063,'0'-4'1787,"0"5"-1520,0 7 1,0 11 0,0 9 0,0 7 0,0 7 0,0 9 0,0-22-1,0 0 1,0 4 0,0 0-267,0 4 0,0 0 1,-1 1-1,1 0 1,-2 4-1,0 0 1,0 1-1,-2 1 1,0 0-1,-1 1 1,-1 0-1,1 0 1,-2 1-1,0 0 1,0 1-1,1 0-356,-1 1 1,0 0 0,1 0 0,0 0-1,1-4 1,1 1 0,1-4 0,0 0 86,1-2 0,1-2 0,0-5 0,1-2 0,0-3 1,0 1-1</inkml:trace>
  <inkml:trace contextRef="#ctx0" brushRef="#br0" timeOffset="130">8426 14823 8347,'7'5'290,"-1"-1"0,1 0 1,1 3-1,3 1-2,1 1 0,-1 1 0,5 3 1,0 2-1,2 4 0,1 3 0,-1 4 1,1 4-1,0 4-21,-1 2 0,1 2 0,-1 2 1,1 0-1,0 0 0,-2 1 1,0 0-1,-3 1-10,0 3 1,-2 1-1,-3 3 1,0 1 0,-2-1-1,-2 1 1,-1 1-68,-2 0 0,2-4 1,0 2-1,-2-1 1,-1 0-1,0-2-144,2-2 1,-2 1 0,2-1 0,-2 1 0,-1 2 0,0-1 0,0 0-96,0-3 1,-1 6 0,-1-2 0,-2 0 0,-1 0-1,-2-3 1,1 0 51,0 0 0,3 0 0,-2-2 1,0-3-1,-1 1 0,0-2 87,1 0 1,-3 3-1,1 0 1,-1 1-1,-1 2 1,0-1 0,-1 1-40,1 0 0,1-1 0,0-1 0,2-1 0,-1 0 1,0-1-1,0 0 37,0 0 0,1-2 0,-3-2 1,-1-1-1,1 0 0,0 0 41,0 1 0,-1 1 1,1 0-1,0 1 0,-1-1 1,1 0-1,0-1 36,-1-2 0,1 3 0,0-3 1,-1 1-1,1 0 0,0-2 0,-1-1 40,1-2 1,3-5-1,1-3 1,0-2 0,-1-2-1,0 0 40,1-3 1,0 0 0,3-4 0,-2 2-1,0-2-955,-1-1 0,1-5-462,1-1 1,2-5 1171,-2-6 0,2-3 0,1-9 0</inkml:trace>
  <inkml:trace contextRef="#ctx0" brushRef="#br0" timeOffset="131">9227 15139 8016,'4'-18'0,"-3"0"194,2 3 0,-2 0 1,0 5-1,1 0 1,2 1-1,-3 2 215,-3 2 1,-1 2-1,-2 6 1,0 4-1,0 4 1,-2 5 0,-3 3-1,-1 3-54,-1 6 1,-4 4-1,3 7 1,-3 2-1,-3 7 1,9-21-1,0 0 1,-1 4-1,1-1-181,0 2 0,0 1 0,0 3 0,-1 1 0,0 2 0,0 0 0,0 1 0,1 1 0,1 1 0,0 0 0,1 0 0,0 1-129,2 0 1,0 1-1,0 0 1,1 0 0,1 1-1,0 1 1,1-2 0,0 1-1,1-1 1,1 0 0,0-1-1,2 1 1,0-1 0,1 1-71,0-1 1,2 1-1,2-1 1,1 0 0,0-1-1,1 0 1,1 0 0,0 0-1,0 1 1,1 0-1,1 1 1,-1 1 0,1 1-1,1 0 110,0-1 1,0 1-1,0 2 1,0 0 0,2-1-1,0-1 1,1 1 0,-1 0-1,1 1 1,0-1-1,1-1 1,0 0 0,0-1-1,0 0 84,0-1 1,1-1-1,0-4 1,1 0 0,-2-1-1,1-1 1,-1-1 0,1-1-1,-1-2 1,0 0-1,0 0 1,0-1 0,0 0-1,1 0-40,-1-1 1,1 0 0,3-1-1,0-1 1,-2-3 0,1 0 0,-1-1-1,1 0 1,-1-1 0,0-1 0,-1-2-1,-1 0-350,16 16 1,-1-4-1,-4-6 1,-1-3 0,-2-5-1,-2-7 1,-5-5-873,-3-4 1,-4-4 0,-2-6 1092,-1-8 0,-3-8 0,-4-8 0,0-2 0</inkml:trace>
  <inkml:trace contextRef="#ctx0" brushRef="#br0" timeOffset="132">9478 15484 8103,'-5'-9'357,"1"2"0,4 1-165,0-1 1,1 3 0,2 1-1,3 3 1,2 3 0,-1 4-1,-1 3 1,1 4 85,2 0 0,-1 2 1,-1 2-1,-1 2 1,1 2-1,-1 3 1,0 1-1,0 0-155,-1 2 1,3-2-1,-5 5 1,-1-2-1,-1-2 1,-1-1 0,0-1 388,0 1-410,0-4 0,-1-2 0,-1-5 0,-2-3 1,-2-3-1,-1-2 53,-1-3 0,-1-1 1,-1-4-1,0-3 1,-2-5-1,-3-3 1,0-3-20,-1-1 0,4-2 0,-4 0 0,0-1 1,-2 1-1,0 2-168,3 0 0,-2 1 0,4-4 0,0 1 0,2-1 0,3 0 0,1 1-104,1-1 0,2-4 0,4-1 0,0-3 0,1-1 0,2 1 0,3 1 224,-1 1 1,3 4 0,-2 0-1,2 1 1,2 2 0,0 3 834,3 3-784,-3 5 0,6 3 1,-2 4-1,0 0 1,4 0-1,3 0 64,3 0 1,3 0 0,1 0 0,1 0-1,1-1 1,2-2 0,0-2-210,0 0 1,2-3 0,-6 5 0,-5 1 0,-3 1-1849,-5 1 1034,-5 4 1,-6 5 0,-4 4 0,0 2 512,0 1 0,-4-2 0,-1-1 0</inkml:trace>
  <inkml:trace contextRef="#ctx0" brushRef="#br0" timeOffset="133">9888 15707 8016,'-6'-6'92,"1"0"0,0 0 0,0 0 727,1-1 0,2 7 0,4 2 0,2 8-351,2 3 0,-3 3 0,2 3 0,-1 3 0,-2 2 0,-1 1 0,-1 0-802,0 0 0,0-1 0,0 0 0,1-2 0,1-4 0,1-2 334,-1-3 0,4 0 0,-1-4 0</inkml:trace>
  <inkml:trace contextRef="#ctx0" brushRef="#br0" timeOffset="134">10335 16024 8603,'6'3'189,"0"1"0,2 0 0,1 2 1,2-1 104,2 2 1,7 1 0,1 2-295,2-1 0,8 0 0,-2 0 0</inkml:trace>
  <inkml:trace contextRef="#ctx0" brushRef="#br0" timeOffset="135">10931 16331 8016,'8'1'-496,"-1"1"1,0 1 272,0 0 0,1 1 0,3 0 0,1 1 223,3 2 0,3 1 0,1 2 0</inkml:trace>
  <inkml:trace contextRef="#ctx0" brushRef="#br0" timeOffset="136">11564 16592 8100,'4'9'13,"-2"1"1,3-1 0,1 0 0,-1 0-130,2 1 1,1-1 0,2 1 0,-1 2 0,0 0 115,1 0 0,3 2 0,1 1 0</inkml:trace>
  <inkml:trace contextRef="#ctx0" brushRef="#br0" timeOffset="137">11862 16815 8100,'1'6'395,"1"-2"0,2-1-295,1 0 0,-1 7 1,2 0-1,1 0-100,1 0 0,6 0 0,0-1 0</inkml:trace>
  <inkml:trace contextRef="#ctx0" brushRef="#br0" timeOffset="138">12179 17104 10866,'1'-5'-11,"1"3"11,1 4 0,8 3 0,0 4 0</inkml:trace>
  <inkml:trace contextRef="#ctx0" brushRef="#br0" timeOffset="139">12774 17411 8242,'6'4'220,"-2"2"1,-1 0-1,0 0 1,0 2-1,1 3 1,1 1-1,2 0 1,-2 1 92,-1-1 0,3 5 1,-2-2-1,2 3 0,-1 1 1,0-1-1,0 1 0,-1 0-144,-1 3 1,3-1-1,-4 4 1,-1 1 0,-1-1-1,-1 1 1,0-1 0,0 0-169,0-1 1,0 2 0,0-5-1,0-1 1,0-2 0,0-4 0,0 0-1,0-3 74,0-1 1,-1-4 0,-2 0 0,-3-2 0,-3-2 43,0-1 0,0-2 1,-1-1-1,1-2 1,0-2-1,-1 0 1,1 0-95,0 0 1,-4 0 0,1-4 0,1 0 0,0-1 0,2-3 0,-1 0-90,-3-3 1,3 0 0,-3-2 0,3-1 0,0 0 0,-1-3 0,1 0 88,2 0 0,1 1 1,-2 1-1,2-1 1,2 2-1,1 3 123,2 1 0,1 2 0,1-3 0,0 3 0,0-1 0,0 1 0,0-3-59,0 0 0,4 1 0,2 1 1,2-1-1,2 2 0,-1 1 1,0 3 109,0 1 0,1 3 1,0 3-1,3 2 1,1 1-1,2 1 0,-1 2-15,2 4 0,1-2 0,3 0 0,2-1 0,-1-2 0,2-1 0,-1-1-125,0 0 0,2-1 0,-4-2 0,0-2 1,-1-1-1,-3 1 0,-1 0-1152,-4 3 1,2 1 0,-2 2 789,-1 2 1,0 3 0,-2 3 0</inkml:trace>
  <inkml:trace contextRef="#ctx0" brushRef="#br0" timeOffset="140">13110 17886 8100,'0'-9'506,"-3"0"1,-1-1-1,1 2 1,0 1-156,0 0 1,0 6 0,3 2 0,1 8 0,1 5 0,2 5-1,0 3 1,2 2-149,-1 3 1,-3-2 0,2 0 0,-1 1 0,0 0 0,-1-1 0,-1-4 0,-1-1 232,0-1 0,3-2 0,1-1 222,-2-4-617,-1-6 1,-1-7 0,0-8-1,0-6 1,0-2 0,1-3 0,1 0-139,1-2 0,0-1 1,-2 2-1,2 0 1,2 0-1,1 1-27,1 2 0,-1 2 1,3 2-1,0 0 1,1 3-1,0 1 1,2 3-110,0 1 0,0 4 0,-2-1 0,-1 2 0,0 2 0,1 1 0,-1 2 202,0 1 0,-3 1 1,1 5-1,-1 1 0,-1 3 1,-1 0 176,0 1 1,-3-1 0,2 5-1,-2 1 1,-1 0 0,0 0-1,0 0 189,0 0 0,-3-1 1,0 2-1,1-3 1,1-1-1,1-1 1,0-3-883,0 0 1,1-5 0,2-4 0,3-1 0,4-2 0,2-1-1093,4-1 1,1-7 1097,2-2 1,4-7-1,0 2 1</inkml:trace>
  <inkml:trace contextRef="#ctx0" brushRef="#br0" timeOffset="141">13268 14916 10511,'4'5'266,"1"7"1,5-3-1,0 1 1,2 2 0,4 0 14,1 4 0,3-2 0,1 2 0,2 0 0,0 3 0,2 1 0,0 2 1,-1 0 4,-1 1 1,1-3-1,-1 4 1,0 0 0,0 0-1,-3 2 1,0-1-87,-1 0 0,2 2 0,1-2 1,-2 3-1,-3 2 0,-1 1 1,-1 0-1,1 0 8,-1 0 0,-3 1 0,0-2 0,-1 1 0,-2 0 1,-1 0-1,-1 0-85,0-1 1,-2 3 0,2 1 0,-1 2 0,0-1 0,1-1 0,-2 0-19,-1-1 0,2 0 0,-2-3 1,0 1-1,2 0 0,-2 0 0,0 2 41,-2 0 1,0 0 0,0 2 0,1-2-125,-1-1 1,-1 2 29,-1-3-654,0 4 540,0-6 1,0 7-17,0-5 0,0 3 60,0-3 1,1 4 64,2-1 1,-2-2-17,3-1 1,-3 1-13,-1-1 1,0 1 5,0-1 1,0-2-3,0 2 0,-1-1 6,-3 1 0,3-2-122,-2 2 124,-2-2-13,4-1 1,-3 0-43,4 0 0,-1-1 76,-2-2 1,2 1-6,-2-4 1,1 2 31,-1-2 0,1 1 292,-1-1 1,1-3-394,-1 3 1,2 1 94,-2-2 0,2 1-32,1-3 1,-3-2 0,0 0 0,1-2 0,1 2 0,0 1 0,-1 0 0,-1 0 0,0-2 0,1 0 0,0 0 109,-1 2 0,0 1 1,3-2-1,-1 0 1,-1-3-1,-1 1 1,1-1-132,1 3 1,1-3 0,-1 2 0,-1-1 0,-1 1 0,1-2 23,0 0 1,1 1 0,-1-1 0,-1 0 0,1 3 0,0-1 0,0 1-25,-1-2 1,0 0 0,3 0-1,0-1 1,0-2 0,0 1 0,0-1-103,0 1 0,-3-2 1,0 2-1,1 0 0,1-1 1,1 1-1,-1-1 84,-3 0 0,3 4 0,-2-4 0,1 1 0,0-1 1,-1 1-1,0-1 50,-1 1 1,3-1 0,-3 2 0,1 1 0,-2-2 0,1 2 0,-1-2-23,0 1 1,2 1-1,-2-2 1,0-2-1,2-1 1,0 0-1,0-1-619,1 0 0,-2 0-504,1 1 1,0-4 0,3 0 404,0 1 0,0 2 1,0 0-1</inkml:trace>
  <inkml:trace contextRef="#ctx0" brushRef="#br0" timeOffset="142">14413 15093 7487,'-5'4'241,"-2"-2"0,3 3 1,0 0-1,-1 1 0,2 1 1,0 1-1,-1 2 0,0 2 1,-1 1 85,0 2 1,1-3 0,-1 4-1,0 1 1,0 3 0,-2 3-1,-1-1 1,0 2 0,0 0-1,-2 2-29,-1 1 0,1 2 1,1 1-1,-1 1 0,0 0 1,-2 0-1,0 1 0,1 0-150,0 0 1,2 3-1,0-2 1,-1 2-1,1-1 1,1 0-1,1 0-97,0 0 0,4-3 0,-2 2 0,1-1 0,1-2 0,0-1 0,0-1 12,1 0 0,1 1 0,1 1 0,0 2 0,0 1 0,0 2-13,0 2 0,0-3 0,0 0 0,0 1 0,0 0 0,1 0 0,1-1 0,1-2-46,-1-2 0,0-1 1,0-1-1,1-1 1,-1 1-1,0 0 3,1 0 1,-2 0-1,2 0 1,0 0-1,-1 1 1,1 1-1,0 1-20,1-1 1,-3 3 0,2 0 0,-1 1 0,0 0 0,1-2 0,0-1-114,2 1 1,-4-3 0,3 2-1,-1-2 1,1-1 0,0 0 55,0-1 1,2-2-1,-1 0 1,-1 1-1,1 2 1,-1 2-1,1 1 1,0-1 0,1 0 0,1 0 1,-2 1-1,0-1 0,0-1 1,3-1-7,0 0 0,0 0 0,-1 0 0,0 1 0,0 1 0,2 2 23,4 1 0,-3 1 1,3 2-1,0-1 1,0 0-1,2-1 0,1 0 1,1-1 134,-2-1 0,3-1 0,-3-3 1,3 0-1,1-1 0,-1-2 106,1-4 1,-1-1-1,1-1 1,-1-2-1,-2 0 1,0-3-78,0 0 1,-1 1 0,-1-2 0,1-2 0,-2 0 0,1 1 0,-3 0 0,-1-1 56,0-4 0,-4 1 0,0-2 0,0 3 0,1-1-462,-1-2 0,-3-2 0,2-5 0,-1-2-1109,-2-3 1,-1-7 1401,-1-2 0,-4-7 0,-1-2 0</inkml:trace>
  <inkml:trace contextRef="#ctx0" brushRef="#br0" timeOffset="143">15745 15903 7978,'-7'0'350,"1"0"1,3-1 0,-3-2-60,-1-3 0,3-3 0,0 0 0,3 0 0,1-2 0,0-1 0,0-4 0,0-2 0,0-3 29,0-1 0,1-2 1,3 1-1,1 0 1,1 0-1,0 4 1,0 1-1,1 4 0,-2 0-185,-1 3 0,3 0 1,-1 3-1,2 1 1,-1 2-1,-1 1 1,1 1-1,2 2-919,0 1 734,0 0 1,-3 5 0,1 1-1,0 2 1,0 2 0,0 2-1,-2 1 64,0 2 0,1 0 0,-2 4 0,0-1 1,1 1-1,-1-1 0,2-1 177,-1 2 1,0-4 0,2 5 0,-1-3-1,1-1 1,-1 2 0,0-1 7,1-1 1,-2 0 0,2-2 0,0-1 0,1 1 0,1-3-43,1-1 1,-1-3 0,0-2 0,1-1-1,-1-2 1,0-1 0,2-2-57,1-2 1,-2-3 0,3-7 0,-2-2 0,1-4 0,0-3 0,-1-2-103,0-3 1,-5 0-1,-1 1 1,-1 1-1,-2-1 1,-1-1-71,-1-1 1,-1 4 0,-2 0 0,-4 1 0,-3 2 0,-4 2 0,1 0-103,-1 0 0,2 4 0,3 2 0,-1 1 1,2 4 305,2 0 0,2 4 0,5 3 0,2 5 0,3 0 0,3 1 207,4 0 0,1-3 0,5 1 1,-1-2-1,1-1 0,0 0 0,-1-1 0,1-2 0,-4 2 0,0-3 1,-2 1-1,-1 0 0,-2 1-887,-1 1 1,-2 1 0,-2 1 0,-1 3 0,-2 4 0,-1 3-274,-1 1 1,-4 2 0,-1 1 0</inkml:trace>
  <inkml:trace contextRef="#ctx0" brushRef="#br0" timeOffset="144">16331 15884 8034,'0'-6'929,"0"0"1,0 3 670,0-3-597,0 4 1,1-3-349,2 5 0,-2 1 1,4 1-1,-2 3 0,0 0 2456,-1 2-3019,3-3 1,-4 4 0,3-1 0,-1 2 0,0 2 0,-1 2 0,-1-1-5,-1 2 1,0-1 0,2 4-1,0-3 1,1 1 0,-1-2-102,-1 0 0,-1 3 0,0-4 1,0 0-1,1-3 0,1-2-182,1 0 1,1-5-3083,-1 1 3004,-2-2 1,3-5 0,-4-2 0</inkml:trace>
  <inkml:trace contextRef="#ctx0" brushRef="#br0" timeOffset="145">16583 15307 8045,'0'-9'266,"0"3"0,0-1 389,0 0 0,0 4 1,0 3-1,1 5 0,1 4-187,1 4 0,0-2 0,-3 5 0,0 0 0,0 2 0,0 1 0,0-1-248,0 1 1,0-1 0,0 1-1,0 0 1,0-2 0,0-1-1,0-3-1313,0 1 1,0-4 0,1 1 272,2-3 1,-1-4 0,3-5 0,-1-2 174,-1-4 1,2-5 0,0-3 0</inkml:trace>
  <inkml:trace contextRef="#ctx0" brushRef="#br0" timeOffset="146">16452 15335 8045,'0'-6'1046,"0"0"1,0-2-684,0 0 1,4 0 0,3 2 0,2 1-1,3 2 1,4 0 0,1 1 0,3 1-203,2 1 1,1 0-1,3 0 1,1 0-1,2 0 1,0 0-1,-1-1 1,-2-1-1,-1-1-3438,1 1 3176,-3 1 1,-1 1 0,-3 0 0</inkml:trace>
  <inkml:trace contextRef="#ctx0" brushRef="#br0" timeOffset="147">14748 15782 9486,'13'0'346,"1"0"1,4 0 292,5 0-565,11 0 1,6-1-1,-14 0 1,1 0-130,2-1 1,1 1 0,2-1-1,2 1-631,3 0 0,1 2 0,-2-1 0,0 0 686,4-1 0,1 2 0,-1 2 0,0 2 0,0 0 0,0 0 0</inkml:trace>
  <inkml:trace contextRef="#ctx0" brushRef="#br0" timeOffset="148">16936 15791 7962,'-9'-4'354,"3"3"0,0-3 676,-2 0-875,4 3 1,2-3 0,10 4 0,7 0 0,9 0 0,8 0 361,8 0-404,11 0 1,-19 0-1,1 0-238,5 0 0,2 0 1,3 0-1,3 0 1,-10-1-1,1 1 1,1 0-1,4-1 1,0 0-1,1-1 224,3 1 1,2-2 0,0 1 0,2 0 0,-1 1 0,2-1-510,-7 1 0,0-1 1,1 0-1,-1 1 1,2-1-1,-1 1 0,1-1 1,0 1 409,5-1 0,0-1 0,0 1 0,1-1 0,-9 1 0,-1 1 0</inkml:trace>
  <inkml:trace contextRef="#ctx0" brushRef="#br0" timeOffset="149">15726 16778 8082,'0'-6'-152,"0"0"0,0 0 1,0-4-1,0 1 388,0 0 1,1-1 0,1 0 0,1-1 0,0-2-1,0 2 1,1 0 0,-1 2 153,1 0 1,-2-1 0,3 1 0,0 0 0,-1 0 0,2 0 0,-1 2 0,2 2 395,1 1-753,2 1 1,2 3 0,0 0 0,0 0 0,-2 1 0,-1 3 0,1 4 11,-1 3 1,-4 6-1,-2-1 1,-2 2 0,-1 4-1,0 3-11,0 2 1,0-1 0,0 0 0,0-1 0,0 0-1,0 0 1,0-1 0,0-2 93,0-1 0,3-2 1,2-4-1,1-2 1,3-4-1,2-3 33,1-3 1,2-2 0,1-2 0,0-3 0,2-5 0,1-6 0,2-3 17,-2-4 1,0-2 0,-2-4 0,0 0 0,-1 0 0,-5 0 0,-4 2-27,-1 1 1,-2-1-1,-4 4 1,-2 1 0,-5 3-1,-2 2 1,-3 4-220,-2 2 0,4 0 0,-3 1 0,2 1 0,-1 1 0,2 3-451,1 0 614,0 3 1,9-3 0,4 5-1,6 1 1,3 1 0,4-1-1,1-1 200,2-1 1,-1 0 0,0-1 0,-1-1 0,-3-1 0,0 1 0,-3 0-348,-1-1 1,0 2 0,-1-1 0,-1 4 0,-1 4 0,-1 2-1590,-2 2 1,-1-1 818,-3 0 1,4 1 0,1-1 0</inkml:trace>
  <inkml:trace contextRef="#ctx0" brushRef="#br0" timeOffset="150">16285 16936 8379,'-3'-6'480,"-2"0"0,1-1 36,0-1 0,1 1 0,4 1 0,2-1 1,3 0-253,3 0 0,0-1 0,0 3 0,1 0 0,-1 2 0,0 2 0,1 1-200,-1 0 1,0 4-1,-1 2 1,0 2-1,-3 2 1,-1-1-38,-2 0 0,-1 1 0,-1-1 0,0 0 0,0 0 0,-1 1 18,-2-1 1,-2-3-1,-5 0 1,1 2 0,0 0-1,0 1 1,-1 1 73,1-1 0,0-1 0,-1-1 1,1 0-1,0 0 132,-1 1 1,2-2-1,2 1 75,3 0 0,3-3 0,3-1 0,4-3-125,5-3 1,-2 2-1,2-2 1,0 2-1,-1 1 1,2 0-383,2 0 0,-4 0 0,2 0 0,-2 0 1,1 0-1,0 0 0,-1 0-1458,0 0 1,1 0 1350,0 0 1,5 0 0,-2 0 0</inkml:trace>
  <inkml:trace contextRef="#ctx0" brushRef="#br0" timeOffset="151">16555 16275 8352,'-5'0'1033,"-1"0"0,4 1 300,-1 3-1243,0 1 0,3 7 1,0 2-1,0 0 1,0 3-1,0 0 0,0 2-289,0-1 1,0 1-1,0 0 1,0-1-1,0 0 1,0-2-1,0-1 1,0-1-2822,0 1 3020,0-4 0,0 3 0,0-5 0</inkml:trace>
  <inkml:trace contextRef="#ctx0" brushRef="#br0" timeOffset="152">16415 16322 8379,'-4'-1'231,"4"-1"0,5-1 1,3 1 103,2 1 1,3 1 0,3 0 0,2 0 0,4 0 0,3-1-1,3-1 1,2-2-1080,1 2 0,-3 1 0,-5 1 744,0 0 0,-1 4 0,-3 2 0</inkml:trace>
  <inkml:trace contextRef="#ctx0" brushRef="#br0" timeOffset="153">14935 16853 8379,'-10'0'864,"1"0"-95,0 0 1,1 0-731,5 0 0,8 0 0,11 0 0,3 0 1,2 0-1,6 0 0,6 0-222,8 0 0,7 0 1,-21 0-1,0 0 0,2 0 1,0 1-1,2 0 0,1 0 1,2 0-1,-1 1 1,3-1-1,0 1-166,0 0 0,1 0 0,2-1 1,1-1-1,0 2 0,1-1-90,0 0 1,0-1 0,-3 0 0,0 0 0,-1 0 0,-1 0 0</inkml:trace>
  <inkml:trace contextRef="#ctx0" brushRef="#br0" timeOffset="154">16797 16853 8054,'-11'0'15,"0"0"1,-1 0 0,0 0 0,2 0 222,1 0 1,2 0-1,3 0 1,4 1-1,9 1-71,7 1 1,8 3 0,9-3-1,8 0 1,-15-1 0,2-1-1,5 1 1,1-1-118,5 1 1,2-1 0,8-1 0,1 1 0,-12-2 0,0 1 0,0 0 0,3-1 0,1 0 0,0 0 0,4 0 0,0 0 0,1 0 0,2 1-1,1-1 1,1 0-161,-11 1 1,0 0 0,0-1 0,0 1 0,1 0 0,0 0 0,1 0 0,-1 0 0,0 0 0,1 0 0,-1 0-1,0 0 1,0 0 0,-1 0 0,1 0 0,-1 0 0,12 0 0,1 1 0,-1-1-219,-1 1 0,-1 0 0,0 0 1,1 0-1,-1-1 0,1 0 1,1 2-1,-1-1 0,0 1 1</inkml:trace>
  <inkml:trace contextRef="#ctx0" brushRef="#br0" timeOffset="155">16164 17318 7079,'3'9'-144,"0"1"1,0-1-1,0 0-66,0 1 0,4 2 1,-1 1 209,-1-2 0,3 3 0,-3 1 0</inkml:trace>
  <inkml:trace contextRef="#ctx0" brushRef="#br0" timeOffset="156">16201 17625 8097,'-6'4'98,"0"0"1,2 1-76,2 2 0,1-2 1,1 1-1,0 2 1,1-1-1,1 0 0,2-2-1638,2 0 1615,-4 2 0,6-2 0,-3 4 0</inkml:trace>
  <inkml:trace contextRef="#ctx0" brushRef="#br0" timeOffset="157">16220 17877 8097,'-7'0'-1223,"2"-1"1223,1-2 0,1-2 0</inkml:trace>
  <inkml:trace contextRef="#ctx0" brushRef="#br0" timeOffset="158">15856 18352 8097,'-5'-15'135,"1"-1"0,4 2 0,0 0 0,0-3 1,0 1-1,1-1 167,2 2 1,2 3 0,6 0-1,0 1 1,2 3 0,-1 2-1,0 3 1,1 2-240,-2 1 1,3 1-1,-2 2 1,-1 3-1,0 2 1,-3 3-1,-1 0 1,-1 3-119,2 0 1,-3 1 0,0 1-1,0 0 1,-1 0 0,0 2-1,0 0 90,0 1 1,-3 0 0,3-1 0,0 1 0,1-1 0,1 0 0,1-1 106,0-2 0,1-3 1,1-1-1,1-4 1,0-4-1,1-2 55,2-1 1,2-4-1,-1-3 1,-1-4-1,2-5 1,-2-2 0,2 0-123,-1-1 0,-2-3 1,-1 1-1,-3-1 1,-3 0-1,0 1 1,-3 0-144,-1 1 0,-2 2 1,-2 0-1,-4 1 1,-1 3-1,-1 1 1,-1 1 94,1 2 0,1 0 0,1 2 0,1 1 0,1 2 238,0 1 1,4 1 0,1 3-1,5 0 15,4 0 1,3-4 0,1 1 0,2 0-1,1 0 1,1 0 0,0 1-828,-2 1 1,-4 1 0,2 0 0,-3 0 0,-2 1 0,0 1-2731,-2 1 2963,-4 4 0,2-1 0,-4 3 0</inkml:trace>
  <inkml:trace contextRef="#ctx0" brushRef="#br0" timeOffset="159">16378 18333 8097,'0'-9'1464,"1"-1"-1088,2 1 0,-1 4 0,3 4 1,0 5-1,-1 6 0,2 3 0,-2 1 1,1 1-262,0 1 0,-3 5 0,1 1 0,-2-2 0,0-1 0,1-2 0,2-2 134,-2 2 0,-1-4 0,-1 0-76,0-3 1,0-9-1,0-5 1,0-6-1,0-3 1,0-2-1,1-4-107,2-2 1,2-2 0,4 3 0,1-2 0,-1 1-1,0 2 1,1 1-45,-1 3 0,0-1 0,0 6 1,1 2-1,-1 3 0,0 3-139,1 1 0,-4 2 0,0 2 0,0 5 0,1 2 0,-2 3 1,0 2-55,0 1 0,-3 2 1,1 1-1,-2-1 0,0 1 1,1-1-1,1 1-287,0 0 1,-2-4 0,0 0 0,2-3 0,3-4 457,2-3 0,1-9 0,1-1 0</inkml:trace>
  <inkml:trace contextRef="#ctx0" brushRef="#br0" timeOffset="160">16573 17793 8660,'0'10'706,"0"2"1,0 1-1,0 2-636,0 1 0,3 5 0,2 1 1,0-2-1,1 0 0,0-1 0,0-1 1,1 0-1164,-2-3 1,2 2 0,-3-6 957,1-2 1,1 0-1,4-4 1</inkml:trace>
  <inkml:trace contextRef="#ctx0" brushRef="#br0" timeOffset="161">16406 17812 8097,'4'-10'160,"-2"4"0,5 1 0,2 0 0,5 1 0,2-2 81,4 1 1,6 3 0,2-1 0,5 2 0,3 1 0,0 1 0,-1 1 0,-5 2 0,-5 3-3519,-3 3 3111,-6-1 0,-3 5 0,-4-5 0</inkml:trace>
  <inkml:trace contextRef="#ctx0" brushRef="#br0" timeOffset="162">15018 18361 7726,'10'0'419,"0"-1"0,4-1 0,5-1 1,7 1-1,6 0 0,5 0 1,8-2-458,6 2 0,-22 1 0,0 0 0,2 0 1,0 0 37,-1 0 0,1-1 0,3 0 0,0 1 0,-1 1 0,0 0 0</inkml:trace>
  <inkml:trace contextRef="#ctx0" brushRef="#br0" timeOffset="163">17076 18324 8201,'-7'-5'414,"4"1"1,7 3-1,7 1 1,9 1-212,7 3 0,7-3 0,10 3 0,-17-3 0,0 1 0,5 0 0,0-1 0,5 0 0,0 0 0,3 0 0,1-1 0,1 0 0,0 0-190,2 0 0,-1 0 0,4 0 0,0 1 0,0 0 1,0 0-1,0 1 0,0-1 0,-1 0 0,1 0 1,-2 0-1,-1 0 0,-2 0 0,0 0-482,-3 1 1,0 0 0,-3-1 0,0 1 0,-2-2 0,1 0 0</inkml:trace>
  <inkml:trace contextRef="#ctx0" brushRef="#br0" timeOffset="164">18640 14814 7855,'8'0'734,"0"0"0,3 1 0,3 2 1,2 3-356,2 2 0,1 3 1,2 0-1,2 2 0,0 1 1,0 0-1,0 1 1,1 2-95,0 4 1,0 0-1,0 4 1,-2 0-1,-2 2 1,-2 1-1,1 0 1,0 0-72,-1 0 0,-2 1 0,-1 1 0,1 1 1,-1-1-1,0 0 0,-2 0-120,-1 1 0,-1 3 0,0-2 0,1 1 0,-3 2 0,-2-1 0,1-1-102,0-1 1,-2 0-1,-1-1 1,0 2-1,0 0 1,-1-1-30,-2 0 1,2-2-1,-1 3 1,-1 0-1,0-2 1,0 0-1,1 1-30,-1 1 1,-1-2 0,-1 2-1,0-1 1,0-1 0,0 0-1,0 1 27,0 1 1,0 0 0,0 1 0,0-2-1,0-4 1,0 0 38,0 0-17,0 0 0,0 0 0,0 0 1,0 0-1,-1 1 0,-1 1-23,-1 1 0,-1 0 0,2-3 0,-2 0 0,0 0 1,-1 0-1,0 0 63,1 0 1,-2-1 0,2-2 0,-1 0 0,-1 1-1,-1 1 31,1 1 0,3 0 0,-3 0 0,0 1 0,-1 0 0,1 0 0,0-2-16,1 0 1,-3-1-1,2 1 1,0-1 0,1-1-1,0 0 1,1 1-57,0 2 1,-1-6-1,3 6 1,-2-1 0,0-1-1,-1 0 1,0-1 38,-2 1 0,1 0 0,1-1 0,0-1 0,1 0 0,-1-1 0,1 0 16,-1-3 1,1 1 0,2 0 0,-1 0 0,0 0 0,0-1-52,0-2 0,-1 2 0,2 1 1,-3 0-1,1 1 0,-1 0 1,1 1-8,0 0 1,-2-1 0,3 2 0,-1-1 0,1-2 0,-1 1 0,0 0 98,0-1 1,-2-2 0,2 0 0,-1 0 0,0 2 0,1 1 0,-1-1 86,0-2 1,0 0-1,-3-1 1,2 1-1,-1 0 1,0-1-95,0 1 1,0-1 0,3-2-1,-1-1 1,-1-1 0,0-1-1,0 2-77,2-1 1,-2 1 0,2 0-1,0-1 1,-1-2 0,-1 2-1,0-1 70,1 1 0,-2-2 0,3-3 0,-1 1 0,0-1 0,0 0 143,-2 1 0,0-1-316,0 0-1529,-1-4 1,7-1-1,-2-8 1,1 0 1443,-1-2 1,2-6-1,-3 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21843 15298,'-7'-20,"1"7,28 4,4 5,13-3,2 1,-4 1,4-2,-21 2,-14 9,-31 10,-10 0,-12 8,22-10,0 0,-1 1,0 0,-16 7,5-1,20-5,19-2,29-9,17-7,-20 0,0 0,14-6,1 2,-2 1,1 0,-17 7,-15 4,-24 5,-9 0,-3 2,0-1,1 1,-3 1,1 1,-14 12,7 3,34 1,18 5,7-6,15-5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78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16350 9404,'-32'-38,"3"6,-3 7,4 1,0-4,-4-2,-4 4,-7 4,-4 8,-1 6,5 5,0 6,1 5,-3 5,21-3,-1 1,-2 2,0 0,-3 3,1 0,-2 2,0 0,-2 2,1 1,2 1,1 1,-3 2,0 1,2 0,-1 0,1 0,-1 1,1 1,0 0,2 1,1 0,1 0,1 1,2 1,1 1,1-1,0 0,0 1,1 0,0 1,1 0,1-1,1 1,1-1,1 1,0-1,1 1,2 0,0-1,1 1,1 1,0-1,1 1,0 0,1 0,1-1,0 0,0-1,0-1,1 1,0 1,2-3,0 1,0-1,1 1,0-2,0 0,1-3,0 0,0 23,1-2,1-9,1 3,4-1,8 3,4-13,14-5,-4-15,-12-2,-28-6,-23 5,-12 10,22-3,2 1,2 1,0 1,2 2,1 1,0 0,1 2,-1 0,1 1,1 3,1 0,0 2,0 0,2 2,1 0,-1 1,2 0,0 0,1 0,1 1,0-1,3 1,0 0,0 2,0 1,2-2,0 1,1-1,1-1,0-1,1-1,0-1,2 0,-1-1,0-1,1 0,0 1,5 24,1-1,3 0,3-3,1-3,1-1,3-2,3 4,-10-21,0 0,1 0,-1 0,8 20,1 3,-5-4,-10-11,-17 2,-11-10,-19 5,2 2,4 0,5 4,3 3,14-17,2 2,-2 2,2 0,-1 2,1 0,0 3,1-1,1 1,0 0,2 1,0 1,1-1,0 0,1-3,1 0,1-2,1 0,-3 25,2-1,2-24,2 0,3 19,2-20,2 1,2-1,1 0,1-1,0 0,12 19,-4-6,-3 1,-11-11,-16-4,-18-11,-7-7,-7-3,-2 3,0 2,0 3,0 1,-1 4,22-6,1 1,-1 2,-1 0,1 2,0 0,-1 2,1 0,0 1,1 1,0 1,1 1,0 1,0 0,1 2,0 1,0 2,0 0,0 1,1 2,-1 1,0 0,0 1,1 0,1-1,1 0,-1 0,0 0,2 1,0-1,1 1,1-1,0 1,0-2,1 0,0-1,0 0,1-1,0-2,1-1,0-1,1 0,-11 21,1 1,-3-1,0-9,-3-11,-5-11,-8-3,-1 2,2 7,4 6,-2 1,3 8,16-16,0 0,-2 2,1 1,-2 1,1 0,-2 3,1 0,-3 3,1 1,0 0,0 1,-1 3,1 0,0 0,0 0,1 0,0 1,-1 1,1 1,0 2,1 0,0 1,0 0,1-2,2 0,2 1,1 0,1-1,1-1,1 0,2 0,0-2,2 1,1-2,2 0,1-1,2 0,1-2,1 0,1-2,0 0,1-2,1-1,6 24,4-3,7-4,4-3,11-1,-13-19,3 0,4-1,-1-1,15 12,-1-8,-5-2,-1-2,-8 3,-5 5,-7 7,-7 5,-11 0,-5-1,-4 2,-3 3,0 7,7-22,0 0,0 1,1 2,1 0,0 1,0-3,0 0,-4 23,1-2,3-2,3-1,6 6,5 0,8-3,-5-24,3 0,1-2,2-1,2-1,0 0,1-1,-1 1,1 1,0-1,9 12,4 7,-1-3,3 2,-16-20,0-1,16 9,7-7,2-8,1-8,0-3,-4-4,-7-1,4-1,5-2,3 2,-18 1,0 0,22-2,-24 2,0-1,4 0,-1 1,-1 1,0 1,0 0,-1 1,22 1,-2 5,1 7,-10 3,5 9,-2-1,1 1,0-5,-3-8,6-6,4-5,-22 0,0-1,23-3,-7-5,-2 0,1-5,0 2,3-1,0 2,2 1,-1 0,1 5,-1 1,1 1,0 0,-1 1,0 1,-3 1,7-1,-2-2,4-4,-26 3,1-1,-1-1,1 0,-1-2,1 0,1-1,0 0,-1 1,0-1,2 1,0 0,-1 2,0 0,-1 1,0 1,1 0,0 1,-1 2,1-1,1 1,0 1,-1 4,-1 1,0 1,-1 1,0 2,0 2,-1 1,0 2,0 0,0 2,0 0,1 2,-1 0,0 0,2 0,0 1,-2 0,0-1,0 1,0 1,-1-1,1 0,0 0,1-1,-1-2,2-1,-1-2,-4-4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79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16449 19049,'4'-1,"26"-7,-1-2,2 0,-1-1,1-1,-1-1,0-1,0 1,0-1,-1 1,1 0,-1 1,2 1,0 0,-1 3,-1 2,0 1,-1 1,0 1,-1 2,26-1,-26 2,0 0,24 6,-24-3,-1 2,0 1,1 0,0 1,0 1,-1 0,1-1,1 1,0-1,1 0,-1-2,0-1,0-2,3 0,0-1,1-2,-1-2,1-1,-1-1,1-1,1-1,-1-1,0 0,1 0,0 1,2 0,0 1,-1-1,1 0,-2-1,1 1,-1 0,1 0,0-1,0 0,2 0,0 1,0-1,1 0,0 1,1 0,-1-2,0 1,0 0,1 1,-1-2,0 1,0-1,1 0,-1 1,0-1,0 1,1 0,-4 1,1 1,-1 1,-1 2,0-1,-1 1,1 2,-1-1,1 2,-1-1,-1 1,1 0,-4 1,0 0,1 2,-1 1,1 1,-1 2,0 1,-1 2,-1 0,0 0,-1 1,0 1,-1 0,0 0,22 10,-21-11,0 1,1 0,-1-1,1-1,1 0,0-2,1-1,0-1,1-2,0-2,1 0,0-2,1-1,2-2,0-2,1-1,0-3,1-2,0-1,2-1,-1-1,1 0,-1-1,2 0,0-1,0 1,0 0,0-1,-1 0,0 1,-1 0,1 2,-1 0,-1 2,-1 0,0 1,-1 2,0 1,-2 1,1 0,-1 2,-1 1,1 0,-3 1,-1 2,25 3,-2 5,-1 4,0 7,-4 0,-2 1,2-2,0-2,3-4,1-1,3-6,-24-4,0 0,0-2,1 0,0-2,0 0,1-2,0 0,0 0,1-1,0 0,1-1,0-1,0-1,1 0,1-1,1-1,1-2,0 1,1-1,0 0,1 0,-2 1,1 0,-1 0,0 1,2 0,-1 0,-2 2,-1 0,1-1,0 1,-1 0,1 1,-2-1,0 2,-1 1,-1 1,-1 0,-1 2,-2 3,0 0,25 8,-2 3,-2 4,-3 1,-1 3,-5-6,2 5,-2-4,0-3,3-4,0-4,2-2,0-1,1-2,3-3,0-6,-1-3,1-6,-23 9,-1-2,0 0,0-1,1-2,-1 0,-1 0,-1-2,0 0,0-1,-1-1,1 0,0-2,-2 0,1 0,-1-1,-1 0,0-1,0 1,-1-1,1-1,0 1,-1-1,0-1,-1 1,0 1,-1-1,-1 1,0 1,-1 1,10-21,-4-2,-3-3,-10 0,-11 5,-9 3,-7 1,1 6,5-4,0-9,8 21,1-1,-1-22,4 5,4 2,4 2,2-2,2-2,2 3,2-4,0 1,2 0,-1-1,1 0,0-2,6-2,-10 24,1 0,0-1,1 0,0 1,1 0,0 0,1 0,1 1,1 0,1 2,1-1,-1 0,-1 0,1 1,1 1,-3 0,1 0,-1 0,0 0,0-1,0 1,16-18,-1 3,0-4,-3-1,-15 17,-1-2,-1 0,-3 0,0-18,-13 4,-10-4,3 18,0 0,-2 0,0-1,2 1,1 1,-2-24,8 21,2 0,3-22,0 22,2 0,5-25,3 2,3 1,-3 5,2-5,-2-1,-1 0,-4 7,-3 6,-1-8,-1 18,1-1,-1-24,1 25,0 1,1-25,0 6,-1 0,-1 3,0 1,1-1,2-1,-2 1,-2-2,-2-2,-2 0,-3-1,1 0,-2 1,-2-1,0 2,-2 1,-4 4,-1-2,-2-1,0 0,1 0,-1 2,0 2,1 0,-1 2,2 0,1 0,4-1,1 0,2-2,4-4,3-5,2 22,2 1,1-1,1 0,1 0,1-1,2 0,1 0,1-1,1-2,0 0,1-1,2 0,0-1,0 0,0 1,1-1,-1 1,1-1,0 1,0-1,0 1,-1 1,-1 0,1 0,-2 0,-2 3,-1 0,-2 2,0 0,4-24,-5 2,-4 4,-4 1,-7 0,-8 1,4 19,-3 0,-3 0,-2 3,-21-11,15 15,-1 3,1 1,1 2,-23-5,1 4,3 2,1 0,-1 0,-3-2,23 2,1-1,-1-2,2-1,-13-14,6-7,9-1,8-2,3-3,4-6,3-6,4 26,2-2,1-3,2-2,1-1,1-1,1-2,2 0,0-3,0 1,0 0,0 0,-1 1,0 0,0 0,-1 1,-2 5,-2 0,-1 2,0 0,-2 3,-1 0,-4-19,-6 3,-10 8,-9 7,-6 5,-7 5,-7 2,22 10,-2 1,0 1,-1 1,2 0,-1 2,-3 0,1 2,-1-1,1 0,-1 0,-1 0,0-1,-1 1,0-1,0-1,1 1,0-1,0-1,0-1,2 1,1-1,-1-1,1-1,-1-2,1-1,0-1,0-1,1-1,1-2,1 0,1-2,1 1,1-1,-1-1,1-2,0 0,1-1,-1 0,1 0,1-2,0 1,0 0,-1 1,1-1,0 0,0 1,-1 0,-2 1,1 1,0-1,-1 2,1-1,-1 1,0 2,-1 0,0 2,-1 1,-2 0,1 2,0 1,-1 2,-3 1,-1 1,-1 1,0 1,-2 1,-1 2,-1 0,-1 3,-2 1,1 1,-1 2,-1 0,-1 2,0 0,1 0,2 1,-1-1,1 0,2 1,0 0,2 0,0 1,2-1,0 1,1 0,0 0,1-1,1-1,2 0,0-1,3 0,-1 0,-21 4,1-1,3-2,2-3,-1-1,-7-2,20-3,0-1,-1 0,2-3,0-1,2-2,-12-9,-3-1,-2-2,-4 0,-1 1,23 8,0 1,-2 0,0 0,1-1,-1 1,0 0,-1-1,-1 1,0 0,-1 0,0 0,0 1,0 0,0 0,0 0,-2 1,0 0,2-2,-1 1,1 0,-1 0,2 0,-1 0,2-1,0 0,-1 0,2 0,1-2,0 0,1 0,0-1,1 0,1 0,-24-12,1 0,-1 2,0 2,-2 3,23 9,0 0,-1 2,0 0,-1 1,-2 1,1 0,-2 1,0 2,-2-1,0 1,-1 1,-1 2,0 0,-3 1,1 1,0 0,0 0,-1 1,1-1,0 0,1 0,-1 0,1 0,0-1,1 0,2-2,0 0,-1 0,1 0,2-1,0-2,1-1,0-1,2-1,-1-2,2 0,1-2,1-1,0-1,-22-13,4-4,3-1,2-3,4-5,3-5,3-2,2-1,14 21,1 0,-1 0,0 1,-11-25,-1 3,1 5,-2 1,-4 9,-5 1,-7 3,-5 3,-1 7,2 4,-2 6,-1 3,0 2,-3 1,0 0,1 0,-3 0,1 0,0 0,24 0,0 0,0 0,1 0,-1 0,0-1,1 0,0-1,1 0,-1 0,0-2,0 0,-1 1,1 0,-2 0,1 0,0 0,0 0,0 0,1 0,1-1,-1 0,-21-1,-2 0,1 1,1 2,-2 1,2 1,0 0,-2 1,1 2,0 3,1 2,2 3,-1 1,3 7,-3 6,23-8,0 1,-4 1,0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23:11:28.58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  <inkml:brush xml:id="br2">
      <inkml:brushProperty name="width" value="0.09071" units="cm"/>
      <inkml:brushProperty name="height" value="0.09071" units="cm"/>
    </inkml:brush>
    <inkml:brush xml:id="br3">
      <inkml:brushProperty name="width" value="0.12095" units="cm"/>
      <inkml:brushProperty name="height" value="0.12095" units="cm"/>
      <inkml:brushProperty name="color" value="#57D200"/>
    </inkml:brush>
    <inkml:brush xml:id="br4">
      <inkml:brushProperty name="width" value="0.09071" units="cm"/>
      <inkml:brushProperty name="height" value="0.09071" units="cm"/>
      <inkml:brushProperty name="color" value="#57D200"/>
    </inkml:brush>
    <inkml:brush xml:id="br5">
      <inkml:brushProperty name="width" value="0.09071" units="cm"/>
      <inkml:brushProperty name="height" value="0.09071" units="cm"/>
      <inkml:brushProperty name="color" value="#3165BB"/>
    </inkml:brush>
    <inkml:brush xml:id="br6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4367 2365 8265,'-10'0'602,"2"-1"0,1-1 0,2-2 53,1-1 0,1 1 1,3-2-1,1-1 0,2-1-187,3-2 0,2 5 0,1 1 0,2 1 0,0 0 0,3 1 0,0 1-265,3 1 1,0 0 0,1 0-1,-2 0 1,0 0 0,-1 0-1,0 0-335,-3 0 0,2 3 0,-2 0 1,-1 0-1,-3 0-40,-2 0 1,-5 0 0,-1-3 0,-5 0 0,-3 0 49,-2 0 1,1 0 0,0 0 0,-2 0 0,0-1-1,-2-1 1,-2-1-109,-2 1 0,3 1 0,-2 1 0,0 1 0,-1 1 0,1 2 1,1 0 292,2 1 1,-1 1 0,4-2 0,0 0 0,1 0 1376,1-2-746,4-1 1,0 0 0,5 1-487,2 2 1,-2 3 0,3-1 0,-1 2 0,0 3-1,0 1 1,-2 3-94,-1-1 1,0 4 0,0-3 0,0 4-1,0 1 1,0 2 0,0 0-96,0 1 1,1-1-1,1 4 1,1-1 0,-1 1-1,-1 1 1,-1 1 28,0 0 1,0 0 0,0 0 0,0-1 0,0 2 0,0 0 0,0 1-19,0 0 1,0-3 0,0 4 0,0-3 0,0-2 0,0-1 0,0 1-47,0 1 1,0 0 0,0-1 0,0-2 0,0 2 0,0 0-37,0-1 0,0 2 0,0-3 0,0 0 0,0 0 46,0-1 1,0-1 0,0-4 0,0 1 0,0 0 0,0-1 0,0 1 21,0-1 0,0 1 0,0 0 0,0-1 0,0 1 0,0 0 0,-1-2 79,-2-1 0,2 1 0,-2-2 0,2 0 0,1 0 0,0-1 0,0 0 51,0-1 0,0 0 0,0-4 1,0 0-1,0 0 217,0 1 0,0-1 0,1-1 483,2-1 0,-1 0-570,4-4 1,-3 0 0,3-3 0,2 0-165,0 0 1,-2 0 0,0 0-1,1 0 1,2 0 0,0 0-94,0 0 0,1 0 1,-1 0-1,1 0 1,2 0-1,1 0-173,2 0 1,0 3 0,4 0 0,0 0-1,3 0 153,3 1 0,10-1 0,3-3 0</inkml:trace>
  <inkml:trace contextRef="#ctx0" brushRef="#br0" timeOffset="1">10642 2197 8940,'-6'0'2473,"1"-1"-2005,1-2 0,2 2 0,5-2 0,3 2 0,2 1 0,2 1 0,-1 1-64,0 1 0,4 1 0,0-2 0,2 2 0,0-2 0,1-1 0,-2-1 1,1 0-200,-1 0 0,1 0 1,1 0-1,-1 0 1,-1 0-1,1-1-170,1-2 0,-2 1 1,-2-1-1,-1 2 1,1 1-61,0 0 0,1 0 0,-4 0 1,0 0-1,-1 1 0,0 1-46,-2 2 1,-3 2 0,2-2 337,-1 1 0,0-2-129,0 3 1,-3 1-1,2 2 1,-2 0 0,-1 1-1,0-1-52,0 0 1,0 4 0,0 0 0,0 2 0,0 1 0,0 1 0,0-1 15,0 0 0,0-1 1,0 4-1,0-1 0,1 1 1,1 1-18,1 1 0,0-1 0,-3 3 0,0-1 0,0 0 1,1 1-1,1 1-57,1 0 1,0-1 0,-3 3 0,1-2 0,1-1 0,2-1 0,-2-1-13,-1 1 0,2 0 0,0-4 0,-1 1 0,-1 0 0,-1-2-15,0-1 1,0 1 0,0-1-1,0 0 1,1 1 0,1-1 0,1-1-79,-1 0 1,-1 1-1,0-2 1,1-1 0,1 1-1,0 0 1,-2 0 34,-1 1 1,0-4-1,0 2 1,0-2 0,0 0-1,0 2-20,0-2 0,0 0 0,0-2 0,0 0 0,0 2 0,1 0 0,1 1 0,1 0-59,-1-2 1,-1 2 0,-1 1 0,0-2 0,0 1 0,0-1 77,0 1 0,0 1 0,0-4 1,0 0-1,0 1 0,0-1 61,0 0 0,0 1 0,0-1 0,0 0 0,0 1 0,0-1 0,0 0 0,0 1-67,0-1 1,3 0-1,0 1 1,-1-1-1,-1 0 41,-1 0 1,0-2 0,0-1 0,1 1 0,1 1 10,1 2 1,1-1 0,-4 0-1,0 1 1,0-1 0,1 0 74,2 1 0,-2-1 0,2 0-30,-2 0 0,2-2 1,0-1-37,-1 1 1,2 1-1,0 2 1,1-1 0,-1 0-1,-2 1 113,-1-1 0,-1-3 0,0 0-50,0 2 0,0 0 0,0 1-65,0 1 1,0-4-1,0 0 1,0 1-1,0 1 219,0 2 0,0-4 81,0 0 0,0-3 0,-1 2-366,-2 0 1,1 2-5,-5-1 379,5-2 1,-3 3-175,2-3 0,-1 0 0,-3-1 0,0 3 350,0 2-15,3-3 0,-4 0-293,2-5 0,0 0 1,0 0-1,-1 0 0,-1 0 1,-2-1-101,1-3 0,0 3 1,-1-2-1,1 1 1,0 0-1,-1-2-159,1-1 0,-3 3 0,-2-2 0,1 1 0,-1-2 0,2 1 0,0 0-343,-1 2 0,-2 1 1,1 1-1,1 0 1,-1 0-1,3 1 1,1 2-1225,0 3 1,5 0 818,2 0 1,2 0 0,1 3 0</inkml:trace>
  <inkml:trace contextRef="#ctx0" brushRef="#br0" timeOffset="2">7765 2709 8034,'0'-6'235,"0"0"1,-1 0 216,-2 1 0,1 1 0,-3 5 0,0 2 1,1 3-114,-1 2 1,1 2 0,1 3 0,-3 2 0,-1 3 0,-2 2-1,1 0 1,-2 3 36,-1 1 0,1 0 0,0 3 0,-2 0 0,0 1 0,1 1-193,0 0 1,2-1 0,0 0 0,-1 0 0,2-1 0,2-2 0,2-3 0,1-4 94,0-2 0,-1-3-267,4-3 0,0-6 0,0-5 0,0-7 0,1-5 0,2-4-163,0-2 0,4-6 0,-1-1 0,2-4 1,2-4-1,-1-2 0,0-2 0,2 0-245,1-2 1,-1 3 0,4-2-1,-2 4 1,0 1 0,-1 0 381,1 0 0,-2 5 0,-4 1 0,-1 5 0,1 4 1,-1 4-1,-1 3 431,-1 1 0,-1 5 1,-3 2-1,1 3 1,1 6-154,1 5 1,1 6-1,-4 6 1,1 2 0,1 3-1,2 1 1,0 0 0,1 1 101,0 2 1,1-4-1,4 3 1,-1 0 0,0-1-1,1 0-176,-1-1 0,1-3 0,2 0 0,0-1 1,1 0-1,-1-1 0,0-1-156,0-1 0,1-3 0,0-5 0,-3 0 0,-2-2 0,-3-1-622,0-3 0,-1-5 0,-3 1 1,0-3-1,-3-3-67,-2-3 1,-6-3-1,-2-1 1,1-2 0,0-3-165,2 1 1,-5-8 0,0 2 0</inkml:trace>
  <inkml:trace contextRef="#ctx0" brushRef="#br0" timeOffset="3">7663 2989 8201,'-9'5'1638,"3"-1"0,3-4 1638,6 0-2922,7-4 1,2 2-1,6-3 1,2 0-689,3-1 0,-1 3 0,2-2 0,-1 1 0,0 2 0,-1 1 0,-3 1 0,-4 0 334,-2 0 0,4 0 0,-2 0 0</inkml:trace>
  <inkml:trace contextRef="#ctx0" brushRef="#br0" timeOffset="4">7644 3408 8581,'-9'0'1719,"3"0"-1310,-1 0 1,5-1-1,0-1 1,4-2-1,5-1 1,2 0 0,3 1-1,4-1-128,1 0 0,2 3 0,0-1 0,-1 2 0,1 1 0,0 0 1,-1 0-1,1 0-281,-1 0 0,5 4 0,1 1 0</inkml:trace>
  <inkml:trace contextRef="#ctx0" brushRef="#br0" timeOffset="5">7644 3613 8124,'-9'0'3159,"0"0"-2991,-1 0 1,7 0-1,5-1 1,8-3-1,4-1 1,7-1-169,6 0 0,9 0 0,6-4 0</inkml:trace>
  <inkml:trace contextRef="#ctx0" brushRef="#br0" timeOffset="6">7607 1974 8491,'0'-6'1638,"0"-1"0,0 0-1170,0-1 0,0 4 0,0 4 0,0 5 0,1 3 0,1 3 0,1 1 0,-1 4 0,-1 2 0,0 3 0,1 2 0,1 0 0,0 2 0,-2 0 51,-1 0 0,3-4 1,0 0-1,-1-1 1,-1-1-1,-1-2 134,0-1 1,0-3 0,1-4-381,2 1 1,-2-6-1,2-4 1,-2-5 0,-1-5-1,0-1 1,0-2-244,0-2 1,0 0 0,0-4 0,1 0 0,1 1-1,2-1 1,2 0 0,0 1-99,-1-1 1,3 2 0,0 0 0,2 3 0,2-1 0,1 2-1,-1-1 12,1 3 1,2-2-1,-2 3 1,1 2 0,0 1-1,0 1 76,-1 3 1,0 2-1,-4 1 1,0 0-1,1 1 1,-1 3-1,-1 5 153,-2 2 0,2 3 0,-4-3 0,0 2 0,0 2 0,-1 0 136,1 0 1,-3 2-1,2-2 1,-1-1-1,-2 0 1,1-2-1,1 1 1,1-2-267,-1-1 1,-1 0-1,-1-1 1,0 0-1,0 1 1,1-1-44,2 0 0,1 1 0,3-2 0,0-2 0,0-3 0,1-2 0,1-1 0,-2 0 0,-1 0 0,1 0 0,1-1 0,2-2 0,-1-2 0,0-4 0,1 0-3277,-1 3 2697,4 2 0,2 4 0,3 0 0</inkml:trace>
  <inkml:trace contextRef="#ctx0" brushRef="#br0" timeOffset="7">11369 2784 9665,'-6'4'1092,"2"4"0,4 6 0,0-1-765,0 1 1,3 1 0,1-1-1,2 0 1,0 3 0,0 0-1,-1 1 1,0-1 0,0 1-1,0 2 82,0-1 1,-3 0-1,1-2 1,-2-2-1,0 1 1,1-2 0,1-2-1,-1-1 225,-1-2 0,-1-5 1,0-4-1,0-5-508,0-3 1,0-6 0,0-2 0,0-4 0,1-3 0,2 1 0,1-2-124,1 0 1,0 0 0,2-2-1,-1 3 1,2 0 0,0 2-1,1 3 1,1 1-20,-1 1 1,0 6-1,-1 0 1,0 4 0,-2 1-1,1 3 10,1 1 1,-1 1 0,-1 1-1,1 2 1,1 5 0,1 3 6,-3 5 1,1 1-1,-3 2 1,0 0 0,1 2-1,-3 2 1,-1 0 0,-1 0 67,0 1 0,1-3 0,1 1 0,1-4 1,-1-1-1,-1-3 747,-1 0 0,1-2-316,2-2 1,-2-6 0,2-4 0,-2-7 0,-1-3-366,0-2 1,1-5 0,1 3 0,1-2-1,1 0 1,-1-3 0,1-2-369,1 1 0,-2-3 0,3 0 0,2 0 0,1 1 0,2 1-95,2 1 1,-1 2-1,-3 0 1,2 2-1,-1 4 1,0 3 0,-1 3 125,-1 2 1,0 4 0,1 4 0,-3 3-1,-3 3 402,-2 3 1,2 3 0,0 0 0,-1 2-1,-1 2 1,-1 1 114,0-1 1,3-2 0,0 4 0,-1-3 0,-1-1-1,1-2 1,0 0 0,1 0-99,-1 2 0,0-2 0,0-2 0,1 1 0,0-2 0,0 0-217,0-1 0,5-2 0,-2-2 0,2-1 0,1-4 0,0-6 0,-3-4-1639,-3-1 1,1-1 1524,-1 0 1,4-1-1,-1 1 1</inkml:trace>
  <inkml:trace contextRef="#ctx0" brushRef="#br1" timeOffset="8">810 6397 17187,'1'-9'-184,"1"2"1003,1 1 0,1 4 0,-2-2 0,3-1-410,0-1 1,-3 3-1,1 3 1,-3 5-1,-3 5 1,-3 2 0,-3 4-1,0 2 410,0 4 0,-4 2 0,1 4 0,-1 2 107,0 4 1,2 0-917,-5 6-514,5-1 590,-3-2 1,5 0 0,0-1 0,-1-1 191,1 0 1,3-5-186,0 1 1,0-6 222,0 0 1,-1-5 45,4-1 112,0-1-157,3-7 90,0-2 1,0-6-1,0-6 1,0-3-1485,0-3 1,1 4-2201,2 2 2723,-2-2-2723,3 4 0,-4-3 3284,4 0 1,1 3 0,5-4 0</inkml:trace>
  <inkml:trace contextRef="#ctx0" brushRef="#br1" timeOffset="9">447 7598 10434,'0'7'345,"0"1"1,0 4-1,0 0-191,0 1 1,3 7-1,0-1 1,-1 1-1,-1 2 1,0 1-1,1 0 1,1 0 115,0 1 0,-1-3-357,1 1 1,-2-3 73,2 0 0,-2-2 0,-1 0 1,0-2-1,0-2-64,0-2 0,0-5 87,0-6 1,0-9 0,0-6 0,0-3 0,0-2 0,0-1 0,0-3 0,0-1 11,0 0 1,0 2-1,0-3 1,0 1-1,1 0 1,2 1 99,3 2 1,2 3 0,2 1 0,-1 3 254,0 2 1,0 3-109,-3 1 0,2 2-245,-2 1 1,3 4-1,0-1 1,0 3-1,0 3 1,-2 4-117,-1 5 0,0-1 0,2 6 0,0 1 0,-3 4 0,0 2-39,0 2 1,-2 0 83,4-2 0,-4 3 1,2-3-1,-1 0 0,-1-1 1,0-3 46,0-1 1,1 1 0,-2-8 0,2-1-1,-2 0 79,-1-2 0,-1-6 1,0-5-174,0-6 1,0-8 0,0 1 0,0-4 0,0-3 0,0-2 0,0-3 0,0-1-501,0 0 0,0 0 242,0 0 0,3 4 294,0 2 1,3 3-12,-3 0 0,4 2-17,0 1 0,1 3-33,1 3 0,-3 5 132,1 2 0,-1 2-86,3 1 1,-1 1-26,-1 2 0,1 6-12,-2 7 0,1 1 242,0-2 1,0 6 23,-4-3 0,3 6-79,-3-2 1,1 3-146,-1-4 1,0 1 80,3-3 0,-1-1 22,1 1 1,2-1-229,-1-3 0,1-1 69,1-5 0,-3 3-737,1 1 325,-5-1 0,2-3-156,-4 1 660,0-5 0,4-1 1,1-4-1</inkml:trace>
  <inkml:trace contextRef="#ctx0" brushRef="#br0" timeOffset="10">959 7523 8388,'0'7'-30,"0"3"0,0-3 0,0 6 0,1 1 0,2 1 1396,3 3-1074,-1-4 1,3 4-199,-2-2 0,5 0-16,2 0 1,-1 1-108,-2-1 0,2 0 187,0 0 1,4 1 10,-4-1 0,4 1-583,-4 2 1,2-1 218,-2-3 1,-2 3-348,3-3 0,-3-1 128,-1-2 0,1-3-472,-1-2 409,0 1 477,-3-7 0,2 3 0,-3-4 0</inkml:trace>
  <inkml:trace contextRef="#ctx0" brushRef="#br0" timeOffset="11">996 7970 8190,'-5'0'0,"1"-1"587,4-2 160,0-2 1,4-8-255,2 1 1,3-2-169,0 2 1,1-6-326,3-3 1,0-4 88,3 3 1,0-1-146,-3 2 0,0 1-292,-1-2 1,0 2-390,3-2 0,-3 3-394,0 1 1,-2-1 27,0 4 1103,-1 1 0,0-3 0,1 2 0</inkml:trace>
  <inkml:trace contextRef="#ctx0" brushRef="#br0" timeOffset="12">1359 7486 8384,'0'9'694,"0"1"1,0 0-166,0 2 0,0 0-130,0 3 0,0 1-126,0 2 1,0 2-238,0 2 1,3-3-47,1 3 0,2 1-93,-3-1 0,4 2 186,-1-2 1,0 3-112,0-3 1,-3 3-191,3-4 1,-4 4 84,1-3 1,1-4-211,-1-2 172,1-1 240,-4 0-54,0-6 0,3-9 0,0-7 1,-1-4-57,-1-5 1,-1-3 51,0-2 0,0-3-121,0-4 1,-3 1 0,0 1-1,1 1 1,1 1 0,1-1-213,0 0 1,1 4 204,2 0 1,-1 2 64,4 3 1,0 0 101,3 3 1,1 1 3,-1 3 1,4 3 0,-1 0 0,0 1 0,1 1 0,-1 0 0,1 2 0,-1 1 497,0 1 0,1 4-390,-4 2 1,0 3 257,1 4-278,-1 1-50,-4 5 0,4 0 139,-3-1 0,-2 1 94,-1-1 1,1 4-124,-1 0 0,3 0-51,-2-4 0,2 1 33,-3-1 0,0-2 232,-3 0 0,0-2-122,0 2 1,0-3-193,0-4 1,0 1-166,0-1 1,0-3-924,0 0 0,-3-3-1669,0 4 2655,0-5 0,7 2 0,1-4 0</inkml:trace>
  <inkml:trace contextRef="#ctx0" brushRef="#br2" timeOffset="13">6424 9041 8158,'0'-9'-1573,"0"-1"2593,5 5-559,-4-3 1,2 7-1,-5-1 1,-1 4 0,1 4-1,0 2 1,2 2-53,0-1 1,0 0-1,0 1 1,0 2-1,0 1 1,0 2 0,0 1-1,0 3-106,0 3 0,-3-3 0,0 3 0,1-2 0,0-2 1,0 1-1,-1-1 0,1-2 234,1 0 0,1-5-62,0 1 1,0-6-1,0-6-350,0-6 1,0-2-1,0-1 1,0 0-1,0-1 1,0 1 0,1-1-259,2-3 0,1 2 0,3-4 0,0 1 0,0-1 0,2-1-10,4-2 1,-3 1 0,2 0-1,-1 3 1,-1 0 0,1 2-1,2-1 134,-2 1 1,0 0 0,-2 5 0,0 2 0,0 0 0,1 1-1,-1-1 15,0-1 1,1 4 0,-1-1 0,0 2 57,1 1 1,-5 1 0,-1 2 0,-1 5-1,0 3 1,-1 3 0,-1 2 39,-1-1 1,0 0 0,0 2 0,0-2 0,0 1 0,0-2 0,0-1 28,0 1 1,0-4 0,0 3-1,0-3 1,0-1 0,0 1 127,0-1 1,0 0 0,0 1 0,0-1 159,0 0 1,0 1-1,0-1-347,0 0 0,0-3-248,0 1 228,0-5-588,0 2-196,0-4 626,0-8 0,3 1 0,1-5 1,2 2-1,0 0 0,0 0-65,0-3 1,1 2 0,2-4-1,-1-1 1,-1 1 0,0 0 70,0 2 1,1-4 0,1 3 0,1-1-1,-2 3 1,-1 1 108,-1 2 1,1 0-1,2 0 1,0 2-1,1 2-13,-1 1 0,0 1 0,0 4 1,0 2-1,-2 3 0,-1 2 133,1 2 1,-1-1-1,-1 0 1,0 2 0,-1 0-1,1 1 48,0 0 0,-2 1 0,1 0 0,-1-2 1,1-1-1,0 0-15,0-1 0,0-3 0,-2 0 0,1 2 0,0 0 0,-2 1 0,-1 1 75,0-1 1,0 0 0,0 1-1,0-1 1,0 0 0,-1 0 999,-3 1-1536,3-5 0,-3-2-1342,4-6 1,1 2 818,2-2 1,7 2 0,4 1 0</inkml:trace>
  <inkml:trace contextRef="#ctx0" brushRef="#br2" timeOffset="14">2514 6220 8163,'-6'-4'12,"0"-3"1,0 2 65,0-1 1,-2 4 0,3-2 0,-2 1 0,2 1 0,0 3 179,0 4 1,3 3-1,-1 1 1,2 2-1,1 1 1,0 4 0,0 3-1,0 5 1,0 4-1,0 3-49,0 4 1,0 3 0,0 9 0,0 2-1,1 2 1,0-23 0,0 0 0,0 1-1,1 0 1,-1 0 0,0 0-144,-1-1 0,1 0 1,0 1-1,1 0 0,2 23 1,-2-26-1,0 0 0,3 26 1,-2-1 41,1-3 1,-2 0-1,3-2 1,0-3-1,-1-3 1,2-2 0,-2-3-1,1-2-81,0-1 1,-2-4 0,2-5 0,-1-3 0,-1-3-1,-1-3-240,1-2 1,-2-5 0,3-2 0,0-1-1,2-2 213,2-1 0,6-9 0,0-2 0</inkml:trace>
  <inkml:trace contextRef="#ctx0" brushRef="#br2" timeOffset="15">1974 8352 8454,'0'-9'549,"0"1"-218,0 5 1,0 8 0,0 11 0,0 2-1,0 3 1,1 1 0,1-1 0,2-2-126,1 0 0,0-1 1,3 1-1,-3-1 0,0-2 1,-1-1-1,0-2 98,-2-1 0,3-7 1,-2-5-281,-1-5 0,-1-9 1,-1-5-1,0-4 0,0-4 1,1-2-1,1-2-144,1-3 1,4-2-1,-1 2 1,3 3-1,0 4 1,0 5-1,0 4 1,-2 5 96,-1 4 1,0 4-1,4 7 1,-2 3 97,-2 5 0,1 5 0,-3 1 0,1 1 0,0 3 0,0 2 0,2 3 0,0 1 82,0 2 0,1 0 1,-2-1-1,2-1 1,1-2-1,-3-2 395,-3-5 0,1 1-344,-1-6 1,0-12 0,-3-9 0,0-8 0,0-4-1,0-5 1,0-3-497,0-2 0,0-4 1,0 1-1,0 1 1,1 2-1,1 3 0,2 4 97,-2 2 1,2 6 0,0 4 0,0 2 0,1 1 0,0 3 172,3 3 0,0 3 0,1 3 0,2 4 0,0 4 0,1 2 245,0 2 1,-1 4 0,0 5 0,2 1 0,-2 0 0,0 1 0,-2-1-157,0 0 0,1 1 0,-2-4 0,-1-1 0,-1-3 0,0-1-727,0-2 1,2-3-1,-2-2 1,1-6 0,0-8 242,-4-6 1,2-9 0,0-5 0</inkml:trace>
  <inkml:trace contextRef="#ctx0" brushRef="#br2" timeOffset="16">2439 8128 8961,'10'10'687,"-1"-1"0,0 1-360,1 3 1,2-3 0,2 4-1,-1-2 1,1 1 0,1 2-1,2 0 1,-1 1 0,1-2-1,-2 1-231,2-1 1,-3 1-1,1 1 1,-2 0 0,-2-1-1,0 1 1,-2-2 0,0 0-1190,1-3 1,-1 0 0,0-2-1,1 0 1,-4-4 0,-1-3 778,-1-4 1,-5-3 0,-4-4 0</inkml:trace>
  <inkml:trace contextRef="#ctx0" brushRef="#br2" timeOffset="17">2560 8454 8254,'-9'0'2382,"0"0"-1757,4 0 1,1-5-302,4-4 0,1-5 141,2-4 1,2-2-218,4-2 1,4 0 0,0-4 255,2 1-980,-4 4 1,5-2 402,-3 5 1,2 3-1077,-2 3 1,-1-2 656,-2 2 1,-1 1 491,0 4 0,0-5 0,1 2 0</inkml:trace>
  <inkml:trace contextRef="#ctx0" brushRef="#br2" timeOffset="18">2793 8035 10522,'5'6'699,"0"2"0,-1 1 159,2 2-770,-2 6 1,4-3 0,-3 4 0,2 0 0,-1-1-1,0 3 1,0 0 0,0-1 0,-1 0 60,0-1 0,-3 1 1,2-1-1,-1-2 1,0-1-1,-1-2-422,-1-2 0,-1 0 137,0-2 0,0-3 92,0 1 76,0-5 0,-3 1-94,0-6 0,0-4-121,3-5 1,-3-2-232,0-5 1,0-4 156,3-2 1,0-2 51,0-1 0,0 5 41,0 1 0,0 0 291,0 4 0,3-2-211,0 8 0,3-1 339,-3 4 1,3 3 0,-2-1 0,3 5-131,-1-1 0,2 2-17,2 1 0,0 1-54,2 2 1,0 3 45,3 3 1,-2 1 14,2 3 0,-3 1 56,0 5 0,1-1-70,0 1 1,-2 1 99,-5 1 0,3 0-122,-3 4 1,-1-4 161,1 0 1,-4-2 32,1-4 0,-1-1 1,-4-6-1,0-3 0,-1-5 1,0-6-163,-1-5 0,3-5 1,-2-6-1,1-2-1118,-1-3 0,2-2 674,-2-2 1,2 2-158,1-2 1,1 2 147,2 1 1,2 4 278,4 2-43,5 3 0,-4 4 50,2 3 0,-1 6 57,-2 2 1,0 4 196,1 4 1,-1 2 47,0 6 1,1 0 0,-1 3 0,0 2 231,1 0 0,-1 5-171,0 0 0,-1 2-448,-1-2 1,0 4 99,-4-1 0,3-2-979,-3-2 1,4-2 177,-4-3 1,1-4-850,-1-6 1690,-2-2 0,7-8 0,-3-1 0</inkml:trace>
  <inkml:trace contextRef="#ctx0" brushRef="#br2" timeOffset="19">3091 6238 8098,'-5'-4'146,"0"3"326,2-2 0,2 3 0,-2 3-147,2 3 1,2 4 0,1 2 0,2 3 0,1 1 0,2 2 309,2 1 0,3 3-399,0 0 1,5 1 64,-2 1 0,0 3 13,0-2 0,1 2-30,3 1 1,-1 0-171,1 0 1,-1 0 151,1 0 0,0 0-91,-1 0 1,0-6 60,-3-3 1,2-2 29,-5-4 0,1-1-53,-4-2 1,-3-2 9,0-2 0,-3-1 93,0-2-325,-2-2-811,-1 4 1,4-5 0,1 0 0</inkml:trace>
  <inkml:trace contextRef="#ctx0" brushRef="#br2" timeOffset="20">3194 7104 8169,'0'11'482,"0"1"0,0-1-238,0 5 1,3-1 0,1 5 0,1 1 111,2 0 0,1 1-107,-2-3 0,1-1-48,-4 1 1,3-3 48,-3-1 0,0-4 223,-3 2 129,0-3-540,0-5 0,0-2 0,-1-6 0,-1-4 0,-1-4 0,0-4-207,-1 1 0,3-5 0,-2 2 0,2-4-113,1 0 0,0-2 52,0 2 1,0-1-134,0 3 0,1 4 281,2-1 0,-1 5-58,4-1 0,0 5 209,4 4 0,-1 2-127,0 1 0,1 0-55,-1 0 1,0 1 40,1 2 0,-1 6 302,0 3 0,1 5-1,-1-2 1,-1 3-89,-2 0 1,2 4-1,-4 1 1,0 0-71,0-1 0,2 3 0,-3-3 0,-1-1 0,-1-3 0,-1-2 255,0-4 0,4-2-293,-1 0 1,0-12 0,-3-6-1,0-4 1,0-5 0,0-1 0,0-4-1,0-3-509,0-2 0,0-1 1,0 2-1,0 0 4,0 1 1,1 4 193,2-1 0,-1 7 306,4 3 0,-3 2-29,3 4 0,-2 2 0,2 5 0,0 2 150,-1 3 1,3 4-1,-1 2 1,0 3 252,-1 3 0,2 1-164,-1-1 0,1 1 37,1 0 1,1-1-103,-1 1 0,-3-1-196,0 1 1,-3 0-108,4-1 0,-4-3-202,3-3 0,-3-1-164,3-2 1,-3-1 0,2-1 0,1-1-1,-1-3 472,2-4 0,1-4 0,2-4 0</inkml:trace>
  <inkml:trace contextRef="#ctx0" brushRef="#br2" timeOffset="21">3650 7039 12278,'9'8'245,"0"0"0,2-1 1,0 2-1,2 3-68,-2 3 0,0-1-88,2 2 1,-3 2-287,3-3 0,0 3 0,-1 0 1,1 0-437,-4-3 512,0 3-441,1-8 1,-1 4 222,0-5 0,1-3 146,-1 0 1,0 0-185,1 0-1384,-1 2 1761,-4-7 0,3 3 0,-2-4 0</inkml:trace>
  <inkml:trace contextRef="#ctx0" brushRef="#br2" timeOffset="22">3687 7356 8573,'-14'4'2088,"4"-4"-1633,7 0 0,6-5 0,4-7 0,2-1 0,3-3 0,4-2 214,1-3 0,5-5-443,0 1 0,1-1-173,-2 1 1,-4 0-254,1 3 0,-1 0-277,2 4 1,-5 3-1163,-1 3 1,-3 1 168,-1 2 1470,-4 4 0,4-3 0,-4 2 0</inkml:trace>
  <inkml:trace contextRef="#ctx0" brushRef="#br2" timeOffset="23">3994 6927 8026,'1'5'937,"2"-1"0,0 1-868,3 1 1,-3 1 383,3-1 0,-3 6 1,2-3-1,1 2 1,-2 3-1,1 1-306,0 3 0,0 4 1,1 0-1,-3 2-177,-1 2 1,1-2 57,0 1 1,0-5-51,-3 2 0,3-3 1,0-4-1,-1-2 132,-1-3 1,0-4-69,2 0 1,-2-9 0,3-2 0,0-6 0,-1-4-336,-1-1 1,0-2 140,1 0 1,-2-1-13,2 0 1,-2-2 65,-1-1 1,3 3 6,0 4 1,1 0 134,0 0 0,-2 0-133,4 3 0,-3 2 139,3-3 1,0 3-54,4 0 1,-1 4 113,0 0 1,1 1-73,-1-1 1,0 2 110,1 4 0,-1 0 10,0 0 1,4 0 122,-1 0 1,0 1-25,-2 2 1,-2 3-120,-2 6 0,2 0 276,-1 3 1,-3 1-167,-1 2 1,1 1-1,0 1 1,0 0 140,0 2 0,1-1-363,-2-6 1,-2 5-295,2-5 1,-2 4-363,-1-7 0,1 0 339,2-6 271,-2 2 0,4-7 18,-2 2 0,-2-2 0,3-1 0</inkml:trace>
  <inkml:trace contextRef="#ctx0" brushRef="#br2" timeOffset="24">3901 6024 8031,'1'8'600,"2"-1"0,-1 1-215,5-2 1,3 0-63,6 4 0,-1-3-77,4 5 1,-2 0-37,8 0 1,0-1 21,3 5 1,0-2-118,0 2 1,0 2-154,0-3 1,0 3 188,-1 0 1,1 4-99,0 0 0,0 0 58,0 0 1,0-2-138,0 2 1,0 0 93,0 0 0,0 3-116,0-3 1,0 2 14,0-2 1,0 3 112,-1-3 1,-2 3 25,0-4 1,0 4-34,3-3 0,0 3 126,0-4 0,-1 2-120,-2-1 1,1-1 125,-1 3 0,-1-2-105,1 3 0,-3-1 217,2 1 1,0 1-59,1-1 1,2-2-88,-2-1 0,-1-3-31,0 0 0,-3 2 21,1-3 0,-3 5 34,0-7 0,-3 2-36,-1-5 0,-4 2 70,2-2 0,-3-1-49,0-3 1,-1 0-43,0-3 1,-1-1-199,-1-2 1,-2-2-376,-2 2-126,-2-2-560,3-1-644,0 0 944,-3 0 1,-5 0 0,-6 0 0</inkml:trace>
  <inkml:trace contextRef="#ctx0" brushRef="#br2" timeOffset="25">5233 7439 7988,'-5'-1'1382,"1"-2"-842,3 2-248,1-3 0,1 11-129,3 3 0,-2 2 0,4 0 0,0 4 0,0 2 0,0 0 235,2 1 0,-3-1-181,1 1 1,-4-3-11,1-1 0,1-3-22,-1 4 0,1-5 24,-4 2 1,1-6-200,2-1 1,-2-3 39,2 4 1,-2-6 0,-1-1-1,0-7 1,-1-3 0,-1-3 0,-1-2-209,1-1 0,1-5 1,1-1-1,0 0 1,0 1-1,0-1-318,0 1 168,0 2 265,4 0 1,1 1-58,4 3 0,-3 1-58,1 5 1,2 4 334,3 2 0,-1 2-130,-2 1 1,-2 0 54,6 0 0,-3 4 47,-1 2 1,4 7-95,-1 2 1,1 0 118,-4 0 0,0 1-79,0 2 1,1 1 164,-1-1 1,-3 1-100,1 0 1,-4-2-1,2 0 1,-1-3-47,-2 0 0,-1-2 0,-1-2-919,0-1 1,0-3 0,0-2-25,0-3 0,0-4 410,0-9 418,4 1 0,1-10 0,5 1 0</inkml:trace>
  <inkml:trace contextRef="#ctx0" brushRef="#br2" timeOffset="26">5614 7356 7947,'5'6'1025,"1"0"-1007,-2-4-8,4 6 0,-6-2 1173,4 3 0,2 0-864,4 0 1,-2 2 0,4 0-1,-2 3 1,2-1 0,-1 2 48,1-1 0,-1 1-345,0 0 1,0 2 70,3-5 0,0 4-251,-4-4 1,2 0 111,-2-2 0,-1-1-285,1 0 1,1-3-788,-4 1 1,2-5 568,-5 1 1,0 1-1604,0-1 1094,-4 0 1057,2-3 0,-4-4 0,0-1 0</inkml:trace>
  <inkml:trace contextRef="#ctx0" brushRef="#br2" timeOffset="27">5652 7654 10395,'1'-10'1161,"2"1"1,2-1-633,4-3 1,2 1-345,1-7 1,-1 3-1,5-6 1,1 1 0,-1 0-1,1 0 1,-3 0 54,0 1-167,-2 2 0,-2 2 154,3 1 0,-3 2-1472,2-2 0,-4 3 217,-2 0 544,0 2-1142,3 4 1,0-2 1625,-3 2 0,2-2 0,-3-2 0</inkml:trace>
  <inkml:trace contextRef="#ctx0" brushRef="#br2" timeOffset="28">6024 7244 7918,'6'3'0,"1"0"0,-4 4 1118,3-1 0,-3 3-809,3 0 1,-3 1 0,3 2-1,1 1 1,-1 2 0,0 1-39,1 2 1,-1 1-282,0-1 1,-4-2 0,1-1 0,-2 2 0,0-1 0,1 1 3,1-2 0,0 0 1,-3 1-1,0-1 50,0-2 0,0 0 223,0-4-162,0-4 1,0-2-1,0-6 1,-1-4-61,-2-4 1,1-1-1,-3-2 1,0-1 0,1 1-1,-1-3-65,3 0 0,-2-1 0,1 1 0,1 2 0,1-1 0,1 1 0,0 0-64,0 2 0,3 0 1,1 1-1,1 0 1,2 0-1,-1 2 1,0 1 86,1-1 1,2 1 0,0 0 0,0 0 0,0 2 0,1 2 10,-1 1 0,4 1 27,-1 3 1,0 0-1,-2 1 1,-1 2-1,-1 3 181,-2 2 0,3 3 0,-3 1 97,2 4 1,0 0-70,-1 0 0,1 1-28,-2-1 1,-1 2-86,2 0 0,-2 0 68,1-3 1,1 2 20,-4-5 1,3 4-19,-2-4 1,-1 4-348,-3-4 0,3 0 1,0-2-1,-1-1-1277,-1 0 0,-1-2 723,0-1 0,0-3 693,0 3 0,-4 0 0,-1 4 0</inkml:trace>
  <inkml:trace contextRef="#ctx0" brushRef="#br3" timeOffset="29">11266 4562 15990,'-3'-6'57,"0"0"1,-4 3-1,0-2 1,-1 0 0,-1 3-1,0 1 1,-1 1-1,1-1 1,0-1 0,-2-1-1,0 1 1,-1 1 205,0 1 1,2 0 0,-1 0-1,-1 0 1,-4-1 0,-1-1-1,-3-1 1,0 1-127,-2 1 0,-4 2 1,1 1-1,-2 2 0,-1 1 1,0 1-1,0 1 1,2-1-38,1 1 0,-2 1 1,2 2-1,-1-1 1,0-1-1,2-1 1,2 0-1,0 0-15,-1 1 0,4 1 0,-3 2 0,3 0 0,3 2 1,1-2-10,2-1 1,-3 0-1,4 0 1,-1 1 0,1 2-1,0-1 1,0 1-14,2-1 1,1 2 0,0-3-1,2 2 1,2 1 0,0 0-1,1 1-28,-1 1 1,-1-1 0,3 0 0,1 2 0,1 0 0,1 1-50,0-2 0,0 4 0,0-1 1,1 1-1,2-1 0,3 0 1,2-1-1,-1 1-80,-1 0 1,0-2-1,4 0 1,-1-2-1,-1 1 1,-1-1 83,0 1 0,-1-5 1,3 3-1,0-2 0,1 1 1,-1-3-1,0-2 77,1-2 0,2-4 1,2 3-1,0-2 0,3 0 1,0-1-1,2-1-68,-1-1 0,1 0 0,0 0 0,-1 1 0,2 1 0,1 1-103,0-1 0,2 2 1,-1-1-1,2 0 1,1 1-1,2-1 84,2-1 0,1-1 1,-2-1-1,1 0 0,1 0 1,2-1-1,0-1 0,0-2 61,-2-2 0,-1 4 0,-1-1 1,0 2-1,0 1 0,-1 0-46,-2 0 0,2 0 0,-2 0 0,2 0 1,2 0-1,1 0 40,1 0 0,4 3 0,-1 0 0,3-1 1,2-2-1,2-2 0,-1-1 0,1 0 65,3-1 0,-2 2 1,1-3-1,-2 1 0,-2 2 1,0 1-128,-2 1 0,0 0 1,-1 0-1,0 0 1,-3 0-1,0 0 1,0 1-14,2 2 0,-2-2 0,1 2 1,2-2-1,0-1 0,1 0 1,0 0 38,0 0 1,1 0-1,-1 0 1,-1 0 0,-1 0-1,-2 0-78,0 0 0,1 3 1,-3 0-1,0 0 1,0 0-1,1 0 1,1 0-42,2 2 0,1-4 1,2 2-1,-1-2 0,0-1 1,0 0-1,1 0 88,-1 0 0,3 0 0,0 0 0,0 0 0,-1 0 0,0 0 16,2 0 0,-1 0 1,-2 0-1,2 0 0,1 0 1,0 0-1,2 0-59,-1 0 1,2 0 0,2 0 0,1 0 0,-1-1 0,1-1 0,1-1 54,1 1 0,-1-3 1,2 2-1,0 1 1,0 0-1,-2 0 47,0-1 1,-2 0 0,-2 3-1,1 0 1,1-1 0,3-1-1,0-1-20,2 1 0,0 0 1,-24 1-1,1-1 0,-2 1 1,1-1-1,1 1 0,0 0 1,0 1-1,0-1 0,1 1 1,1 0-43,0 0 0,0 0 0,-2-1 0,1-1-214,2 1 0,0-1 1,-3 0-1,1 1 208,3 1 0,1 0 0,-2 0 0,0 0-15,0 0 0,0 0 0,0 0 0,-1-1 38,0-1 0,-1 1 1,0 0-1,-1 1 4,2-2 1,-1 1 0,-2 0 0,0 1 155,26 0 16,-1 0-173,0 0 1,0 0 72,-2 0 0,-3 0-289,3 0 1,-2 3 222,2 0 0,-1 0-105,3-3 1,-24 0-1,0 0 104,2 0 1,-1 0 0,0 0 0,-1 0-127,0 0 1,0 0-626,-1 0 0,0 0 739,5 0 1,0 0-1,-5 0 1,0 0 1,1 0 1,0 0-1,-1 0 1,-1 0-174,2 0 0,0 0 1,25 1 278,-26 1 0,-1-1 0,24 0-67,-24 1 0,0-1 1,27 0-23,-25-1 0,0 0 0,25 0 51,-1 0 0,-25 2 0,-1-1-41,2 1 1,0-1-1,0 1 1,0 0-53,0-2 0,0 0 0,-1 0 1,1 1 50,-2 0 1,0 1 0,2-2 0,-1 1-118,0 0 0,-1 1 0,25 0 22,-2 1 1,1-2 38,-3 2 0,1 1-22,-4-1 1,1 2 123,2-2 1,-2-2-95,-1 2 1,0 1-14,-4-1 0,2 1 1,-2-2-1,3 1 1,0-1-1,-2-1 0,-1-1 1,-4 0 126,0 0 1,-5 0-1,-2 0 1,-4 0 0,-2 0-1,-3 0 1,-1 0 0,-2-1 85,-2-2 1,0-1 0,1-3 0,0 1 0,0-1 0,1 1-78,-2 0 1,3 0 0,-3-3-1,3-1 1,0 1 0,-2 0-1,-1-1-42,-2 1 0,0-3 0,-4-1 0,0 1 0,0-1 0,0 0 0,-2-1 281,-1 1 0,0 0 0,4 0 0,-1-1 0,0-2 0,1 2-378,-1 0 0,0-1 350,1 2 0,2-2-399,0 2 1,1-2 105,-4 2-62,0 1 47,1-1 1,-1 2 71,0-1 0,-2 1-63,-1 2 0,-3 3 25,3 0 2,-4 0 0,2-4-138,-4 1 0,0 3 109,0-1-151,0 1 122,-4-3 1,-1 0-6,-4-1 1,1 4 7,-1 0 1,1 3-188,-8-3 1,1 3-149,-4-4 1,-4 4 132,-1-3 1,-4 3 110,-3-3 1,-4 3-5,-5-4 1,-1 4-123,-3-3 0,-2 3 153,-1-3 0,1 0 196,-4-4 0,-2 4-16,26 3 1,-1 0 0,1 0 0,-1 0-84,0-2 0,1 0 1,-2 2-1,0 0-56,0 0 0,0 0 0,0 0 0,0 0 48,-1-2 0,-1 0 0,1 1 0,0 0-558,0 1 0,-1 0 575,2-1 0,0 0-13,-4 1 0,-1 0 0,3 0 0,-1 0-18,-1 0 1,-1 0 0,2 1-1,1 1-152,1-2 0,-1 0 1,-1 0-1,-1 1 230,1-1 1,0-1 0,-2 0 0,1 1-12,2 1 1,1 1 0,-2-2-1,1 0-47,2 1 0,0 1 1,-2-2-1,0-1-48,4 3 1,-1-1-1,-3-1 1,0 0 56,2 2 1,0-1 0,-1-1 0,0 0-84,2 1 1,-1 1 0,-2-2-1,1 0 78,-1 1 0,1 0-1,-3-1 0,1-1-52,2 4 0,1-1 1,-4-1-1,0-1 25,3 1 0,0 1 0,-3 0 0,0 1-5,1-2 1,0 1 0,-1-1-1,0 0 18,0 0 0,-1 0 0,2 1 0,1-1 6,0 2 1,1 0 0,-1 0 0,0 0-86,1 1 0,-1-2 1,-1 0-1,0-1 42,1 1 0,1-1 0,-1 0 1,1 1 24,1 1 1,0 0-1,-1 0 1,-1 0-1,0 0 1,0 0-1,0 0 1,-1 0-1,0 0 1,-1 0-1,0 0 1,0 0 5,-1 0 1,1 0-1,-2 0 1,-1 0-1,1 0 1,-1 0-1,0 0 1,1 0-1,-1 0 1,1 1 0,0 0-1,1 0 1,1 1-1,-1-1 25,0 0 0,1 0 0,0 1 0,1 0 0,-3 0 1,1 0-1,0-1 0,1 1 0,2-1 0,0 1 0,1-1 1,-1 1-1,2-1 0,0 0-23,-1-1 0,0 1 0,-2 0 1,1 1-1,0 0 0,1-1 0,0 1 1,0-1-1,0 1 0,0-1 0,0 1 1,0 0 11,-1-1 1,1 0 0,-2 1 0,0 0 0,1 0-1,0 0 1,0 0 0,0 0 0,-1 0 0,1 0-1,-1 0 1,1-1 0,-2 1 0,1-1 0,-1 1-1,-1-1 9,1 0 0,-1 1 0,3-1 0,-1 2 0,1-1 0,-1 0 0,1 0 1,-1 0-1,0 0 0,-1 0 0,1 0 0,0-1-26,0 1 1,1 0-1,-1-1 1,0-1-1,1 2 1,0-1-1,-1 1 1,1-1 0,-2 0-1,1 0 1,-1 0-1,0 1 1,-1-1-1,0 0 23,1-1 0,-1 1 0,2 0 1,-1 1-1,0 0 0,0 0 0,-1 0 1,-1 0-1,0 1 0,-1-1 0,1 1 1,-1 0-1,1 0 0,1 1 0,0 0 1,0 0-1,-1 0 1,-1 0 0,1 0-1,0 0 1,0-1-1,0 0 1,0 0 0,0 0-1,-1 0 1,1 0 7,1 1 1,-1-2-1,-1 0 1,1-2 0,0 2-1,-1 0 1,2-1 0,-1 0-1,1 0 1,0 0 0,1 0-1,0 1 1,0-1 0,0 0 40,-1 0 0,1-1 0,0 0 0,0 0 0,-2 0 0,0 0 0,1 0 1,0 0-1,1 0 0,0 1 0,0 0 0,1 0 0,0 1 0,1 0-121,0 1 0,0-1 1,-1 1-1,1-1 1,1 2-1,2 0 1,-25 2-1,4 1 1,5 0-1,5 1-2839,6-2 2911,5 0 0,11-1 0,3 0 0,2 3 0,4 2 0</inkml:trace>
  <inkml:trace contextRef="#ctx0" brushRef="#br4" timeOffset="30">20977 3901 8371,'-4'-9'-8,"2"3"0,-4 0 0,0-2 0,0 1 0,-1 0 0,-1 1 273,-3-2 1,-1 3 0,-2-1 0,-1-1-1,1-2 1,-2 1 0,1 1 0,-1 2-1,0 1 1,-1 1-134,2-2 0,-3 4 1,3-1-1,-4 3 1,-2 3-1,-2 2 0,1 1-76,-1 1 0,0 1 1,2 1-1,0 0 1,0 1-1,1 3 1,2 0 30,-1 3 1,2-3 0,0 2-1,3 1 1,0 0 0,3 2-30,0-1 1,5 2 0,1 1 0,0 1 0,1 2 0,-1 2 0,0 0 59,1-1 1,1 5-1,2-2 1,-1 2 0,-1 1-1,1 0 1,1 0 23,1 1 0,0-2 0,1 3 0,1 0 0,1-1 0,0 1 0,0 0-52,0 3 0,4 0 0,-4 1 0,0 0 0,0 1 0,1-1 0,0 0-121,0 0 1,-1-3 0,-3 1 0,0 0-1,0 1 1,0 1 34,0 0 1,0 0-1,0-2 1,0-2 0,0-1-1,0-1 1,0 0 11,0 0 1,0 1 0,0-2 0,0 2 0,0 0 0,0 1 0,0-1-57,0 1 1,3-1 0,1-2-1,-2 1 1,-1-1 0,-1-1 54,0-1 0,0 1 0,0 1 0,-1 1 0,-1-1 0,-2-1 0,2-2-18,1 1 1,1-3 0,0 0 0,0 0-1,0 0 1,0-1 0,1-2-18,3-1 0,-3 0 1,2-1-1,-1 2 0,0-1 1,1-2-1,-1-1 3,-1-2 0,-1 0 1,0-4-1,0 0 1,0-2-1,0 0 41,0-1 0,1-3 1,1 0 201,1 1 1,0-1 0,-3 0 0,0 1 0,0 1-50,0 2 1,0-4 0,0 0 0,0 1 0,0 2-90,0 0 1,0 0-1,0 1 1,0-1-1,0 1 1,0 2-1,0 0-52,0-1 1,0 0-1,0-2 1,1 0-1,1 1 1,2-1-22,-2 0 0,-1 1 1,-1-1-1,0 0 1,0 1-1,0-1 10,0 0 0,0 0 1,0 1-1,0-1 18,0 0 1,0 1 0,0-1-7,0 0 1,0 1-1,0-1 1,0 0 44,0 1 1,-1-4 0,-1 0 0,-3 0 4,0-1 1,3 1-755,-1-3 543,2-2 244,1 3-25,0 0 128,0-3-159,0 3 0,0 0-92,0 2 29,0-1-55,0-1 0,0-3 1,0 2-1,0 3-43,0 2 0,0 2 0,0-1 0,0 0-108,0 1 0,0-4 289,0 0-414,0-4-89,0 6 416,0-7 40,0 4 0,0-1 0,0 2 0,0 2-44,0 1 1,0 1 0,1-2-1,1-1 1,1 0 0,-1 0 0,-1 1-16,-1 1 1,0-2 0,0-1 0,0 1 0,0 1-1,0 2 68,0-1 0,0 0 0,0 1 0,0-1 0,0 0 0,1 0-26,2 1 1,-2-4-1,3 0 1,-3 1 0,-1 2-1,0 1 1,0 1 39,0 2 1,0-1 0,0-2-1,0 0 1,0 1 0,0 2-46,0-2 0,0-1 0,0 0 0,0-1 0,0 0 0,0 1-15,0-1 1,0 0-1,0 1 1,0-1-1,0 0 1,0 1-41,0-1 1,1-1 0,1-1 0,1 1 0,-1 1 0,-1 2 0,-1 1 25,0-2 0,0 2 1,0 2-1,1-1 1,1 2-1,1-2 0,-1 1 16,-1-3 1,0 3-1,1-2 1,1 0-1,0 1 1,-2-1-1,0 1 1,2 0 1,-2-2-1,2 4 1,-1-2 0,0 0-13,1 0 1,0-2-8,-3 1 1,0-2 0,0 0 0,1-1-7,2 0 0,-2 1 1,2-1-1,-2 0 1,-1 1-55,0-1 0,2-3 0,0 0 0,1 1-30,-1 2 0,0-1-43,1-2 222,-2 3 1,6-7 258,-4 4-103,0-4-217,-3 2 1,0-3 94,0 2 1,1-2-1,2 3 356,0 0-158,0-3-306,-3 4 1,0-1-1,0 2-14,0 2 1,0-2 0,-1 0-461,-2-2-179,2-1 258,-4-3 576,5 4 309,0-3-592,0 3 1,4 0 0,0 3-1,1 1-553,2 1 1,-2-3-1,1 1 1,2 0 0,0 1 537,1 1 1,5 1-1,0-1 1</inkml:trace>
  <inkml:trace contextRef="#ctx0" brushRef="#br4" timeOffset="31">21024 3855 8393,'-9'0'488,"-1"0"-379,5 0 1,1 1-1,4 3 1,0 5-1,0 6 1,0 3 0,0 4 61,0 3 0,0 6 0,0 3 0,0 2 1,0 2-1,0 3 0,0 1 0,1 2-86,2-1 1,-2 4 0,3 2 0,-1 0 0,0-2 0,1-2 0,-1 1-1,1 1-87,1 1 0,-3 2 1,2-1-1,-1-1 1,1-3-1,1 1 42,-1-2 0,-1 0 0,-3-1 0,0-2 0,0 0 0,0-1 0,0-1 34,0 0 1,0-3 0,0-1-1,0-2 1,0 0 0,0-1 0,0 0 44,0-1 1,0 1 0,0 0 0,0 0 0,0 1 0,0-1 0,0 0-38,0-2 1,3-1-1,0 0 1,-1 1-1,-1 2 1,-1 0 0,0 0 21,0-2 0,1 2 0,1-1 1,1-1-1,-1-2 0,-1-1-53,-1 1 0,0-3 0,0 4 0,0-3 0,0 0 0,0-1 0,0 1-15,0-1 0,0-1 0,0 2 0,0-2 0,0-1 1,0 1-1,0 2-17,0 1 1,0 1 0,0 0-1,1 0 1,2 0 0,0-2-54,-1-1 0,-1 2 0,-1-3 0,1 0 0,1-1 0,1-2 0,-1 1 56,-1-1 0,-1-2 0,0 1 0,1 1 0,1 0 0,1 0 0,-1-1 1,-1-2 0,-1 2 0,0 1 1,0 0-1,0 0 0,0-1 28,0-2 1,0 4 0,0 0 0,0-1 0,0-1 0,0 1 0,1 1-17,3-2 0,-3 1 1,2 0-1,-1 0 0,0 1 1,1 0-1,0 0-35,1-2 1,-3 0 0,3-1-1,-1-2 1,1 0 0,-2-3-26,-1 0 0,0 1 0,1-1 0,1-1 0,-1 2 0,0-1 0,0 3 20,1 0 0,0 2 0,-2-1 1,1 0-1,1-1 0,0-2 0,-1 1-36,1-2 1,-2 1 0,2-4-1,-2 1 1,-1 0 0,1-2 41,2-1 0,-2 1 0,2-1 1,-2 0-1,-1 2 0,0 0 0,0 2 10,0-2 0,0 2 0,0 0 0,0-2 0,0-1 0,0 0-26,0-1 0,0 0 0,0 1 0,0-1 62,0 0 1,0-2 0,-1-2 0,-2 0 93,-3 0 0,-1-2 0,-1 3 0,2 1 0,0-1 0,0-1 0,0 0 37,-2 0 1,0 0 0,-1 3-1,-1-3 1,1-1 0,0-2-58,-1-1 1,-2-1-1,-1 0 1,-1 0-1,0-1 1,0-1 0,0-2-75,-1-1 1,3 0-1,-3-2 1,1 3-1,0 1 1,0 0-1,-1 1-440,-1 1 1,1 1 0,1 0-1,-1 0 1,2 0 0,-1 0 0,0 0-1247,1 0 1,-4-1 1091,2-2 1,-3 2 0,-1-3 0</inkml:trace>
  <inkml:trace contextRef="#ctx0" brushRef="#br4" timeOffset="32">15745 4609 8213,'-19'0'4,"0"0"723,1 0 1,-1 4-269,1 2 0,-2 6-54,-2 0 0,1 5-155,-3-2 0,1 7-204,-5 3 1,2 2-105,-5 0 0,2 1-417,1 0 1,-3 3-508,0 0 1,3 0 533,3-3 1,9-1-1052,0-2 1499,9-2 0,3-9 0,4 0 0</inkml:trace>
  <inkml:trace contextRef="#ctx0" brushRef="#br3" timeOffset="33">16154 4553 9045,'-18'0'511,"-2"7"77,-2 3 0,1 5 303,-7 1 1,0 6-342,-10 6 0,-1 1-968,16-12 1,0 0 0,-3 0 0,1 1 372,-1 0 0,-1 1 1,0 0-1,-1 0 24,0 1 1,0 0-1,4-1 1,1 0 36,1-1 0,0 1 0,3 1 0,-1-1 160,-17 15 0,8 0-622,4-6 0,10-5-1881,5-4 1838,5-5 0,19-11 489,7-6 0,1-6 0,5-10 0</inkml:trace>
  <inkml:trace contextRef="#ctx0" brushRef="#br4" timeOffset="34">16368 4600 8386,'-16'5'1096,"-3"4"1,-1 4 18,-8 6-670,-9 8-580,-1-2 1,14-7 0,-1 1 353,-3 0 1,0-1 0,-1 3 0,0 0-464,-5 2 1,-1 0 0,2 0-1,0 1 252,0-1 0,1 0 1,2 1-1,0-1 58,2 0 0,0 0 0,3 0 1,1-1-603,3-2 1,1 0-1,-14 19 175,12-11 0,9-3-1717,10-6 1033,6-9 827,10-1 1,16-16 217,15-5 0,1-7 0,-19 5 0,-1 0 0</inkml:trace>
  <inkml:trace contextRef="#ctx0" brushRef="#br4" timeOffset="35">16741 4572 8386,'9'-6'739,"-4"3"870,-2 6-1040,-10 3-58,-3 7 1,-14 6 73,-4 6 0,-5 3-379,13-11 0,0 1 0,-3-1 0,-1 1-290,-2 3 0,-1 1 1,0 0-1,-1 1 42,-2 1 0,1 1 0,0 0 0,1-1-202,-2 2 1,1 1 0,2-1 0,1 0-229,1 0 1,0 0-1,4-1 1,0-1-74,2-4 1,1 0-1,-7 15-531,9-10 1,11-7-123,8-9 1,17-6 1197,17-9 0,0-4 0,9-9 0</inkml:trace>
  <inkml:trace contextRef="#ctx0" brushRef="#br4" timeOffset="36">17067 4665 8386,'-14'7'724,"-2"3"1,-6 5-1,-6 4 1,-5 5 26,-3 3 0,16-10 0,-1 0-693,2 0 0,-2 0 1,-3 3-1,-1 0 1,1-2-1,0 1 1,-2 1-1,0 1 0,0 1 1,0 0-1,1-1 1,1 0-387,1 0 0,0 0 0,2-2 1,2 1-1,-12 13 0,8-5 1,9-6-1,7-6 0,8-4 1,10-6 85,11-6 1,16-13-1,9-6 1</inkml:trace>
  <inkml:trace contextRef="#ctx0" brushRef="#br4" timeOffset="37">17327 4721 9465,'0'-10'156,"-5"5"0,-3 2 1,-3 3 251,-1 3 1,-3 2 0,-4 6 0,-5 2 0,-4 6 0,-3 5-1,-3 3 1,-2 4-273,-1 4 1,17-17 0,-1 0-1,1 1 1,0 1 0,0 1 0,1 0-1,-1 0 1,2 1 0,-1-1 0,1 0-1,-15 20 1,6-5-684,8-6 1,8-5 0,8-8 0,4-2 0,6-6 0,10-6 435,9-5 0,10-11 0,7-7 0</inkml:trace>
  <inkml:trace contextRef="#ctx0" brushRef="#br4" timeOffset="38">17700 4702 8387,'-14'0'261,"-1"4"0,-6 3 0,-1 5 0,-2 3-58,-2 3 0,-5 6 0,-4 4 1,-5 5-1,18-15 0,0 1 1,-2 0-1,0 1 0,-1 1 1,1 0-1,-1 0 0,1 0 0,0 1 1,1-1-190,1 1 0,1-1 1,2 0-1,1-1 1,-12 16-1,5-2 1,6-6-1,7-6-3291,5-2 2943,15-10 0,7-6 1,13-9-1</inkml:trace>
  <inkml:trace contextRef="#ctx0" brushRef="#br4" timeOffset="39">17961 4823 8300,'-33'5'745,"0"7"0,6-2 1,-1 3-1,0 5-373,0 3 1,-3 2 0,-1 5 0,0 1 0,-2 1 0,2 2 0,0 0-622,2 1 0,2 1 1,3-3-1,2-1 1,3-2-1,7-4 1,4-2 248,6-2 0,11-6 0,2 0 0</inkml:trace>
  <inkml:trace contextRef="#ctx0" brushRef="#br4" timeOffset="40">18370 4842 9530,'-18'4'162,"-4"1"0,-1 4 0,-1 3 0,-1 2 147,-2 5 1,-2 9-1,-2 0 1,-3 2-1,-2 2 1,1 2-1,2 2 1,1 0-1,3-2-778,3-3 1,1 1 0,7 0 0,3-4 0,5-3 0,4-6 0,5-7 168,6-4 0,9-8 1,10-6-1</inkml:trace>
  <inkml:trace contextRef="#ctx0" brushRef="#br4" timeOffset="41">18529 4916 9520,'-18'0'648,"-1"8"0,-6 5 0,0 4-569,-1 5 1,-4 1 0,-2 3 0,0-1-1,0-1 1,1 0 0,0-1 0,1-1-1375,3-1 0,4 1 1295,7-3 0,3-1 0,4 1 0</inkml:trace>
  <inkml:trace contextRef="#ctx0" brushRef="#br4" timeOffset="42">18622 4981 8184,'-23'2'155,"-1"4"1,0 4-13,3 3 0,2 0 0,3 2 0,5 2 0,3-1 1,2 1-1,-1-3 0,2 0-2442,2-3 2299,2 0 0,9-2 0,3 0 0</inkml:trace>
  <inkml:trace contextRef="#ctx0" brushRef="#br4" timeOffset="43">18957 4916 8237,'-28'9'684,"-3"2"0,-1 1 1,-1 5-1,-2 3 1464,-2 5-2055,17-8 1,-1 1 0,0 0 0,1 0-416,-2 3 0,0 1 1,-1-2-1,1-1 0,0 2 1,1 0-1</inkml:trace>
  <inkml:trace contextRef="#ctx0" brushRef="#br4" timeOffset="44">20484 6415 8026,'-6'0'-595,"-1"0"595,5 0 2466,-6 0-1027,7 0-995,-3-4 0,5 3 0,2-2 1,4 2-1,5 1 0,3 0 1,3 0 1193,0 0 0,5 0-430,2 0 0,6 0-690,3 0 0,-1 3 254,1 0-523,1 0-212,6 1 0,-3-3 113,3 2 0,-3-2 99,-1-1 0,-5 0-404,-4 0 1,-2 0-270,-7 0 0,-4-1-1710,-9-2 495,3 2 1,-9-3-1,0 4 1,-6 1-208,-6 2 1846,-2-2 0,-9 8 0,-1-4 0</inkml:trace>
  <inkml:trace contextRef="#ctx0" brushRef="#br4" timeOffset="45">20745 6527 8393,'6'-15'254,"0"3"0,-4 2 1,2 1 2440,0 3-2200,-3 2 1,2 8 140,-6 2 0,-3 8 65,-6 4 1,-4 5 136,-5 5-593,-3 4-400,-4 1 1,-1 1 273,-2 1 0,-1-1-192,-2 3 1,3-4-272,6-2 1,2-6-410,4-3 1,6-4-2525,4-2 1011,3-3 2266,15-8 0,5-9 0,10-6 0</inkml:trace>
  <inkml:trace contextRef="#ctx0" brushRef="#br4" timeOffset="46">21033 6490 8215,'-13'5'2633,"-6"7"-1891,-6 1 1,-2 4 284,-1 5-2857,1 2 2183,-10 8 1,2-2-230,14-13 0,-1 0 0,1 1 0,1 1-118,-2 1 0,1 1 0,2-1 0,0 0 131,-19 17 1,4-3-542,3 0 1,6 0 285,1 0 0,4 0 324,4-6 0,7-2 167,6-8-373,2-3 0,4-1 0,0-1 0,0 1 0</inkml:trace>
  <inkml:trace contextRef="#ctx0" brushRef="#br4" timeOffset="47">21052 6639 8081,'-14'4'0,"-1"2"0,-3 7 1638,0 6 0,-5 4-51,-2 5 0,-7 4-1642,-5 2 1,18-16 0,-1 1 201,-1 1 1,-1 1-1,0-2 1,1 1-225,-3 1 0,1 1 1,2-1-1,1 1-288,1-1 1,0 1 0,2 0 0,1 1 0,-11 17 0,4-2 0,4-3 0,7-5 0,4-4-2913,5-4 3114,6-6 1,7-3 0,4-4-1</inkml:trace>
  <inkml:trace contextRef="#ctx0" brushRef="#br4" timeOffset="48">21080 6899 8154,'-15'0'389,"-1"4"0,3 4 0,1 3 0,-2 5-116,-1 1 0,-7 6 0,-3 2 0,-4 4 0,-4 4 0,-4 4 0,18-17 0,0-1 0,0 1 0,0 1 0,0-1 0,1 1-142,1 0 1,0 1 0,1-1 0,0 0 0,-10 22-1,4-2 1,7-4 0,5-4 0,3-5-1225,4-5 1,6-8 0,5-3 726,3-5 0,8-7 0,4-5 0</inkml:trace>
  <inkml:trace contextRef="#ctx0" brushRef="#br4" timeOffset="49">21117 7113 8190,'-9'5'819,"-4"0"0,0 4 0,-1 1 0,0 3-546,-1 2 0,-4 6 0,-7 2 0,-3 2 0,-4 4 0,-3 5 0,16-15 0,-1 1 0,1 2 0,0 0 0,1 0 0,1 0-572,1 0 0,2-1 1,0 2-1,2 0 1,-11 18-1,5 0 1,7-4-1,5-3 1,5-4 298,4-5 0,7-9 0,5-2 0</inkml:trace>
  <inkml:trace contextRef="#ctx0" brushRef="#br4" timeOffset="50">21219 7309 8102,'-13'0'613,"0"7"0,-4 5 1,1 3-1,0 6 2654,-2 2-2760,-4 6 0,-5 4-752,-4 4 0,12-17 0,-1 1 263,2 1 1,-1 0-1,0 0 1,0 1-555,1 1 0,2-1 0,0-1 0,1-1 0,-10 23 0,3-3 1,8 0-1,4-5 0,6-5 536,3-4 0,9-10 0,3 1 0</inkml:trace>
  <inkml:trace contextRef="#ctx0" brushRef="#br4" timeOffset="51">21210 7579 8131,'-19'1'1092,"1"2"0,0-1 0,3 4 1861,2 2-2703,-1 4 1,-1 4-91,-3 5 0,-1 3-129,1 4 0,-4 7-1500,0 2 0,4 0 735,6-3 0,6-7 734,3 1 0,2-2 0,1 1 0</inkml:trace>
  <inkml:trace contextRef="#ctx0" brushRef="#br4" timeOffset="52">21303 7663 8115,'-28'14'1092,"-3"5"0,0 0 0,2 3 525,3 2 0,4 6-1526,3-2 0,-4 7-2659,-2 2 2568,-1 1 0,12-16 0,0 1 0,-14 20 0</inkml:trace>
  <inkml:trace contextRef="#ctx0" brushRef="#br5" timeOffset="53">20335 3883 8538,'-5'-5'205,"-3"0"1,4-3 0,0 1 0,0 1 1680,2-2-1658,1 4 0,1 1 1,0 6-1,0 4 1,0 4-1,0 3 1,1 4-1,1 4 179,1 0 0,0 8 0,-3-2 0,0 2 0,0 1 1,0 1-1,0 3 0,0 2-57,0 2 1,0 2 0,0-1 0,0 0 0,0 0 0,0 2 0,0 0-103,0 1 0,0-1 1,0-3-1,0 2 0,0-1 1,0-1-1,0 0 0,0-3-258,0 0 1,0 0 0,0 1 0,1-2-1,1-1 1,1 0 0,0 0 57,-2 0 1,-1-3-1,0 2 1,0-1-1,0-2 1,1-1 0,1-1-6,1 0 1,0 0 0,-3-1-1,0 0 1,1-1 0,1 2-1,1 0-68,-1 2 0,-1 0 1,-1-2-1,0 0 1,0 0-1,0 0 0,0-1 53,0 1 1,0 0 0,0 0 0,0 0 0,0 0 0,0 0 0,0 1 44,0 2 0,0-3 0,0 2 0,0-2 0,0 1 0,0 0 0,0 0 148,0-1 1,0-2 0,0 1-1,-1 1 1,-1 1 0,-1 0-95,1-1 0,1 1 1,1 1-1,0 0 1,0-2-1,0-3 1,0-2-1,0-2-116,0-2 0,0-1 0,0-2 1,1-1-1,1-2 0,1-1-242,-1-2 1,-1 2-1,-1 1 1,0-2 0,0 0-1,0-2-1408,0 0 1,0-3 818,0-6 1,0-18 0,0-16 0</inkml:trace>
  <inkml:trace contextRef="#ctx0" brushRef="#br5" timeOffset="54">20419 3808 8386,'-10'-3'-1656,"1"-1"1716,0-1 0,0-1 0,2-3 1,2 2-1,0 2 0,0 1 306,-3 2 1,0 1 0,-1 2-1,0 1 1,-1 2 0,1 0 1117,0 0 0,2-1-1075,1-3 1,8 0-1,1-1 1,5-2-1,2-2 1,2-1 0,4-1-1,3 1-22,2 1 1,3-2-1,5 4 1,1 1-1,3 0 1,2 0-1,5-2-166,1 2 1,2 0-1,5 0 1,1-1-1,1 1 1,1 1-1,1 1-152,0 0 1,-3 0 0,3 0-1,-1-1 1,-2-1 0,0-1-37,-3 1 1,6 1-1,-6 1 1,-1 0-1,-1 0 1,-3-1-1,-3-1 1,-1-1 50,-3 0 0,-1 2 0,2 1 0,-2 0 0,0-1 0,-1-1 63,0-1 1,2 0-11,-3 3 1,5 0-40,-2 0 1,-1 0 31,1 0 1,0-1-44,3-2 1,1 2-95,-1-2 0,0 2 93,0 1 0,-2 0-84,-1 0 1,-4 0 46,1 0 1,1 0-15,-1 0 1,1 0-59,-1 0 1,-2 0 63,2 0 0,2 0 13,1 0 0,-1 0-49,1 0 0,1 0 0,2 0 1,1 0-1,1 0 0,2 0 0,-2 0 1,-1 0-144,0 0 0,-1 0 108,0 0 0,-4 0 0,-2 1 1,-1 2-1,0 2 0,1 1 1,-1-1-1,-1 1 74,-1-1 0,3-3 0,1 2 0,1-1-21,3 0 1,2 0 0,1-3 0,-1 0-1,2 0 1,-2 0 0,0 0 7,-1 0 1,-1 0-1,-3 0 1,-3 0 0,0 0-1,-1 0 1,-1 0-7,-3 0 0,0 0 1,-2 0-1,0 0 0,0 0 1,-2 0-42,2 0 1,-2 0 0,3 0 0,-2 0 0,-1 0 0,-1 0-1,-3 0-36,-1 0 0,0 0 0,-2 0 0,-1 1 0,1 1 0,-2 2 0,1-1 24,-1 1 1,0-3 0,-2 3 0,-1-1-1,0 1 1,1 0 0,0 0 78,2-1 0,-1 1 0,1 0 0,0 0 0,-1 1 19,1 0 1,1-3 0,-4 1 0,-1 0 0,0-1 119,-2 1 1,-3 0 0,3-2-92,1 2 1,-2-2 0,1 3 0,-1-1-158,0 0 0,-3 1 1,1 0-1,-2 2 1,-1 2 5,0 1 0,0 1 0,0-1 0,0 0 0,0 2 1,0 0-1,0 2 57,0 2 0,1 0 0,1 4 0,1 0 0,1-1 0,-1 2 0,0 1 4,-1 0 1,-1 4 0,-1-2-1,0 1 1,1 2 0,1 1 0,1 1 3,-1-1 0,3 4 0,0 2 1,2-1-1,-2 1 0,0 0 20,0 2 1,0-2 0,3 1-1,-3 1 1,-1 2 0,-1 0 0,0 0 51,0 0 1,3-3 0,-2 1 0,-1 0 0,0 1 0,1 1 0,0-1-41,0-1 1,2 1-1,-1-1 1,0 3-1,1 3 1,0-1-1,-1 0-8,-1 1 0,3-1 1,-3-2-1,0 2 0,1 0 1,-1-1-1,1 1-101,1 0 1,-3-3 0,2 1 0,0-2-1,-1-2 1,1 0 0,-1-1 70,1-1 1,-2 2-1,-2-3 1,1-1-1,1 0 1,-1 0 56,-1 1 1,2 0-1,0-4 1,-1-1-1,-1-2 1,-1-1-1,0-3-81,0 0 1,0-4 0,0-2 0,0-1 0,0-1 0,0-2 0,0-1-1259,0 1 1,0-4-2003,0 0 3107,-4-8 1,-5-3-1,-6-10 1</inkml:trace>
  <inkml:trace contextRef="#ctx0" brushRef="#br5" timeOffset="55">20568 6508 8250,'-19'0'-93,"5"4"1,-3-3 0,5 3 0,0-3 677,2-1 0,4-1 0,0-3 0,3-1-39,4 0 0,4 1 0,5 4 0,2 0 0,5-1 0,4-1 633,3-1 0,7-3-841,4 2 0,5-3-121,3 1 1,4-2-268,3-2 0,1 4 88,-23 3 0,0 0 0,2 0 0,-1 1 11,1-1 0,-1 0 1,1 0-1,-1 0 0,0 2 1,-1 0-1,0 0 1,1-1 5,-1 1 0,0 0 0,0 1 0,1-1 0,21 1-49,2 0 1,-2-3 0,1 0 0,-24 2 0,-1 0-1,1 0 1,0 0 0,1 0 0,1 0 0,-1-1-1,1 0 38,-1-1 0,1 0 1,0 2-1,0-1 1,0-1-1,1 0 1,-1 0-1,2 0 1,0 0-1,1 1 1,-1 0-1,1 1 1,-1 0-1,0 1 312,-1 0 0,0 0-340,-3 0 1,1 0 0,-1 0-1,1 0 1,23 0 0,1 0 0,-2 0-1,-3 0-29,0 0 1,-1 0 0,1-1 0,-1-1 0,1-2 0,1 1-51,1-1 0,-1 3 1,3-2-1,-3 2 1,0 1-1,-4 0 76,-1 0 9,1 0 1,-3 0-1,1 0 1,-4 0-1,-1 0 1,-1 0 0,-1 0 107,-2 0 1,0 3 0,-3 0 0,1-1 0,-1 0 0,0 0-1,1 2-58,3-2 0,-1-1 0,2-1 1,3 0-1,0 0 0,-1 0 0,-3 0-6,-2 0 1,3-3-1,-4-1 1,0 2 0,0 1-1,0 1 1,-1-1-8,-1-2 1,2 2 0,1-2-1,0 2 1,0 1 0,-1 0-1,0 0-33,0 0 0,4-3 0,0 0 1,4 1-1,1 1 0,-2 0 0,-1-1 30,-3-2 1,-2 1 0,0 3 0,-5 1 0,-2 1 0,-3 3-1,2-1 23,0 0 0,-4 0 1,-1-2-1,-2 2 1,-2 0-1,0 1 202,-3-3 0,-1-1 1,-2-1-1,-1 1 1634,-2 2-489,-2-2-484,-4 3 11,0-4-953,0 4 0,1-3 0,3 2 0,0-1-1093,2 1 1,1-3 0,-4 0 291,-1-5 0,4-7 0,-1-3 0</inkml:trace>
  <inkml:trace contextRef="#ctx0" brushRef="#br6" timeOffset="56">10829 4376 13109,'-10'0'488,"1"0"0,0 0-42,-1 0 1,5 1 941,2 2-757,-2-2 0,4 4 192,-2-1-256,6-3 0,6 3-219,7-4 0,3 0 109,6 0 0,0-3-102,6 0 1,2-4-4,1 4 0,2-1-138,2 1 0,0 2-157,2-2 0,2 1 46,1-1 0,3 2-386,-3-2 1,6 1 260,0 2 1,4 0 20,-3 0 0,-23-1 0,1-1-65,0 1 1,-1-1-1,1-1 1,0 0 26,2 2 1,-1-1 0,0-1 0,-1-1 98,0 0 0,0 2 1,0-1-1,0 0-24,0 0 1,0 0 0,-2 0 0,1 0-12,-1-2 0,0 1-403,1 1 1,-1 0 426,26-5 1,-25 7 0,0 1 77,22-3 0,1 2-305,-4 1 0,4 0 260,0 0 1,-23-1 0,0-1-56,-1 0 0,0 1 0,1-1 1,0 1 43,26 1 0,-26-2 1,0 1-223,22-3 185,-22 3 1,0-1 8,21 2 1,2 0 44,-3 0 0,0 0-104,-1 0 0,1 0-10,-1 0 0,-2 3-25,-1 1 0,0-1-10,0-3 0,3 3 161,-3 0 0,2 0-97,2-3 1,-4 0 66,1 0 0,-1 0-65,4 0 1,-4 0 137,1 0 1,-5-1-74,2-2 0,3 2 17,-1-2 0,4 2 15,-7 1 1,4 0 15,-4 0 0,5 0-208,-2 0 1,-1-3 171,2-1 0,-4 1-204,4 3 1,-1-3 128,4 0 0,-1-4-6,1 1 0,-5 2 46,-1 0 0,-5 0 60,-5 1 1,0 0-396,-6 3 1,-4 0 356,-2 0 0,0 0-270,-4 0 0,-1 0 553,-2 0 0,2 0-576,-2 0 0,0 0 522,-2 0-1681,-1 0 435,0 0 0,1-1-605,-1-2 1,-3 2-27,0-2 1,-3 1 786,4-1 1,2 1-2280,3-5 3064,9 5 0,-1-10 0,8 2 0</inkml:trace>
  <inkml:trace contextRef="#ctx0" brushRef="#br5" timeOffset="57">15000 4190 7009,'6'0'-38,"-1"1"1,0 2-1,1 2 1,0 1 385,-1 1 1,3-5-1,-2 2 1,3-1-1,-1 1 61,-2 1 1,2 1-1,-2 5 1,-1 0-1,-2 3 1,-2 0 0,-1 3-1,0 1 52,0 4 0,1-1 0,1 4 0,1 0 0,-1 2 0,-1 0 0,0 0-237,2 1 0,-1-1 0,4 6 0,-1 0-73,0 0 0,-3-2 1,2 3-1,-1 1-33,0-2 1,1 2 7,0-4 0,-3 1 3,2-1 1,-2-1-1,-1 3 1,0 0 176,0 0 0,0-2-97,0 3 0,0 0-179,0 0-624,0 2 738,0-7 0,0 6-169,0-4 1,0 3 129,0-3 0,0 3-165,0-3 1,0 2-27,0-2 1,0-2 92,0 2 0,0-2 106,0-2-282,0 1 197,0 0 0,0 1 21,0 2 0,0-2 0,0 2 1,0-1-1,-1 0 0,-1 1 0,-1-1 1,0-1-1,2 0 0,1 1-10,0 1 1,0 0-1,0-3 1,0 0-1,0 0 1,0 0-1,0 1-34,0 2 0,-3-2 1,0 2-1,1-2 1,1-1-1,1 0 1,0 0 20,0 0 0,0-3 1,0-1-1,0 2 1,0 1-1,0 1 0,0 0-11,0 0 0,0 1 1,0 1-1,0 1 0,0-1 1,0 0-1,0-1 88,0-1 0,0 5 1,1-5-1,1 1 0,1 0 1,-1-2-24,-1-2 1,-1 2 0,1-2 0,2 4 0,0 2 0,-1-1 0,-1-1 98,-1-1 0,0 3 1,0 0-1,0-1 0,0-1 1,0-1-1,0 0-72,0 0 0,-1-1 0,-1-1 1,-1-2-1,0-3 0,2-2-717,1-2 1,0-6 0,0 1-1,0-1-210,0-2 1,0-7 0,-1-8 0,-2-14 116,-3-11 0,-2-11 1,-1-10-1</inkml:trace>
  <inkml:trace contextRef="#ctx0" brushRef="#br5" timeOffset="58">10493 4357 8850,'-5'2'347,"2"1"0,2 3 0,1 3 0,0 3-23,0 0 0,0 4 0,0 0 0,1 3 0,1 1 1,2 3-1,0 1 0,2 2-20,-1 1 1,-2 2 0,2 1 0,0 2-1,-1 1 1,2 2 0,-2 2 0,0 3-94,-2 0 1,2 0-1,-1-2 1,-1 2-1,-1 0 1,0 0-1,1 0 1,1-1-113,-1 0 1,0-2-1,-2 2 1,1-3-1,1-2 1,1 1-83,-1 2 0,-1 0 0,-1 0 0,0 0 0,0 1 0,0-1 0,0 0 0,0-1 97,0-2 1,-3 2 0,0-4-1,1 0 1,1 1 0,1 0-35,0 2 0,0 1 1,0 1-1,0-2 1,0-1-1,0 1-106,0 1 1,0 1 0,0-2 0,0-2 0,1 0 0,1 0 0,1 1 0,-1 0 42,-1 0 0,-1-3 1,1 3-1,1-1 0,1-1 1,-1 1 11,-1 0 1,0-2 0,1 3 0,2 0 0,1 0 0,-1 0-35,-2-2 1,2 2 0,-1-2 0,0 0 0,0 0 0,0-1-1,-1 0 1,0 0 4,2-1 0,-3 0 1,2 0-1,-2 1 0,0-1 1,1-2 37,1-3 1,0 2 0,-3-3-1,1-1 1,1-1 0,1-2 50,-1-2 1,-1 0 0,-1-2 0,0-1 0,0-1 0,0 0-1,0-1 1,0-1 16,0-2 1,0-1 0,0 2 0,0 0 0,0 2 0,0-2-451,0-1 0,1-1 0,1-2 1,3-1-1,0 1 0,2 0-2933,1 0 2457,6-3 1,-4-12 0,3-3 0</inkml:trace>
  <inkml:trace contextRef="#ctx0" brushRef="#br6" timeOffset="59">10437 7570 12874,'13'0'736,"0"0"0,2-1 0,1-1-428,2-1 0,5-4 0,2 3 0,1 0 0,3-1 0,1 1 0,2 0 0,1 0 0,-1 1 0,-2 0 1,2 0-1,0 3 1,0-1-1,1-1 1,-1-1-1,1 1 1,1 0-116,5-1 0,-2 1 0,3-4 0,-1 1 0,2 1 0,2-1 0,2 0 9,-2-2 0,4 1 1,-3 1-1,3 1 1,-2 1-1,1 0 0,-1 0-75,2 1 1,-5 1 0,0 1 0,-1 0 0,1 0-1,1 0-57,-3 0 0,-1 0 0,-1 0 0,2 0 0,3 0 0,0 0 0,-1 0 6,0 0 0,2-3 1,-2-1-1,-1 1 1,-2 0-1,0 0 0,-3 1-126,-1 1 0,-4 1 0,2 0 0,-1 0 0,-2 1 0,-1 1-10,-1 1 1,3 3-1,0-1 1,0-1 0,0 0-1,1-2 1,1 0 0,2 0 53,-2 1 1,3 0 0,-2-3 0,1 0 0,0 0 0,-1 0 103,-2 0 1,-1 1-22,-3 2 1,-1-2-86,1 3 1,0-3-6,0-1 1,3 0-88,0 0 0,1 0 112,-1 0 0,2 0-58,1 0 0,2 0 81,-2 0 1,-1 0 11,1 0 0,-3 0-55,3 0 1,-3 0 49,4 0 1,-6 0-73,-1 0 0,3 0 59,-4 0 1,0 0-34,-2 0 0,-3 1 33,3 2 0,-1-2-2,0 2 0,3-2-26,-2-1 0,3 3-8,3 0 0,-2 0 66,2-3 0,-1 1-34,1 2 0,-2-2 149,2 3 0,-2 0-140,-1-1 0,-1 3 169,-2-3 1,1 3-146,-5-3 1,4 4 157,-3-4 1,4 3-84,-1-3 1,-1 1-51,4-1 0,-2-2 59,5 2 0,-2-2-18,-1-1 0,-3 0 80,0 0 0,0 0-83,3 0 1,-2 0 192,-1 0 0,1 0-114,-4 0 1,1 0-180,-2 0 0,-1 4-21,2-1 0,-3 0 0,0-3 0,0 0 0,-1 0 0,0 0 0,-3 0 0,2 0 0,-5 0 0,4 0 0,-4 0 0,1 0 0,-4 0 0,0 0 0,1 0 0,-1 0 0,0 0 0,-3 0-1228,1 0-164,-5 4 0,2 1 415,-4 4 0,0 1-449,0-1 1,-4 0-1852,-2 1 2756,-7 3 0,-6-3 0,-4 4 1</inkml:trace>
  <inkml:trace contextRef="#ctx0" brushRef="#br5" timeOffset="60">5670 4739 8362,'-9'-14'0,"3"-1"0,1 4 155,0-2 0,2 0 0,3 2 0,0-2 0,0 2 0,0 0 0,0 2 500,0 0 0,0 3 1,0 2-1,0 2 0,0 8 363,0 4 1,1 6-745,3 5 0,-2 0 1,3 5-1,-1 2 0,-1 4 1,1 3-1,1 4 0,0 3-3,-1 2 0,0 2 0,-1 1 0,0 2 0,0 2 0,0 0 0,-1-24 1,-1 0-1,1 0 0,-1 0-95,1-1 0,-1 1 0,3 0 0,-1-1 1,0 25-1,-1 1 0,-1 1 0,-1-2-108,0-1 0,0-2 0,0-2 0,0 1 0,0-2 1,0-1-1,0-3 49,0 0 1,0-2 0,0 1 0,0-1 0,0 0 0,0-1 0,0-1-11,0 3 0,0-5 1,0 4-1,0 0 0,0 0 1,0-1-83,0-1 0,0-1 0,0-1 0,1-1 0,1-1 0,1 0 0,0 2 1,0 0 20,0-1 0,2 3 0,-3-3 1,1 2-1,-1 1 0,0 0-40,1 1 0,-2-2 1,2 0-1,-1-1 1,0 0-1,1-3-553,-1-2 1,3-6 0,-2-3 0,0-5 0,1-4 0,2-7-2731,2-8 2621,-2-15 1,2-23-1,-6 15 1,1-1 0</inkml:trace>
  <inkml:trace contextRef="#ctx0" brushRef="#br5" timeOffset="61">5773 4553 8269,'-10'4'-419,"-2"-3"0,0 2 1,1-3 918,4-3 1,3 1 0,5-3 0,2 1 0,3 2 4,2 1 1,3 1-1,1 0 1,3 0 0,0 1-1,2 1 294,2 1 1,2 1-623,7-1 1,-2-1 0,6 3 0,0 1 0,2-2 0,3 0-1,4-1-48,2 1 0,0-3 0,1 3 1,3-1-1,2 0 0,3 0 1,-25-3-1,1 1-51,1-1 0,0 0 0,0 0 0,0 0 0,1 0 0,1 0 0,-1 0 0,1 0 1,-1-1-1,1 1 0,0-2 0,1 0 7,0-1 0,0 0 1,-1 1-1,0 0 1,-1 0-1,0 0 0,-1 0 1,0 1-1,-1-1 1,-1 1-1,0 0 0,0 0 1,25-1 25,-3-2 0,3 3 0,-26 0 0,1-1 0,0 2 0,1-1 0,0 1 0,0-1 0,1 0 0,0 0 0,1-1 0,-1 0 0,0 0 0,0 0-32,0 0 0,-1 0 1,2-1-1,-1 0 0,1 1 1,-1 0-1,0 1 0,0-1 1,-1 1-1,0-1-13,-2 1 0,1-1 0,0 0 0,-1 1 0,25 1 0,0 0 0,0 1 0,-2 1 0,1 1 0,-1-1 183,0-1 0,3-1 1,0 0-1,0 0 1,0 0-1,-1 0-123,-3 0 1,0 0 0,-3 1 0,-1 1 0,-4 2 0,-1-1-97,-2 1 0,-1-2 0,-1 3 0,0 0 0,3-1 0,1 2-18,0-1 0,1-3 1,-1 1-1,2-2 1,0-1-1,-2 0 1,-3 0 72,0 0 0,1 0 0,-1 0 1,-1-1-1,-2-1 0,0-1 0,-1 0 1,0 0-96,-2-1 0,-2-2 1,-3 3-1,-3 0 1,-4 0-1,-2 0 1,-4 1-1,-1 1-1799,-2 1 170,-4 0 1,-2 0-1639,-6 0 2457,-2 0 1,4 4 0,2 1 0</inkml:trace>
  <inkml:trace contextRef="#ctx0" brushRef="#br5" timeOffset="62">9870 4516 8327,'-7'1'1892,"2"2"-1515,1 3 0,1 3 0,3 3 0,0 1 0,0 2 0,0 1 0,0 3-99,0 3 1,0-2 0,0 6-1,0 2 1,0 2 0,0 1-1,0 0 1,0 1-102,0 1 0,0-2 0,0 4 0,1 0 0,1 1 0,1 2-122,-1 3 1,-1-5 0,0 2 0,1 0-1,1-1 1,1 0 0,-1-2 0,0 0 96,-1-2 0,2 0 0,-1-3 1,0 1-1,0-1 80,0-1 1,0-2-1,-3-1 1,1-1-1,2 1 1,0 0-1,-1 0 1,-1-2-3,-1 2 1,-3 1-1,0 1 1,-1 0-1,1 0 1,0-1-31,1-2 1,0 2 0,0-4 0,-1 2-1,1-1 1,1-1-29,1-3 1,-3 1 0,0 0 0,1 2 0,1-1-1,-1 1 1,0-2 0,-1-1-118,1 2 1,0-1-1,0 3 1,-1-1 0,1 0-1,1 0 1,1-1-19,0 0 1,0-1 0,0 3 0,0-1 0,0-3 0,0 0 0,0 0-59,0 1 0,0-1 0,0 2 0,1-3 0,1 0 0,2 0 148,1-1 1,-3 2-1,3 1 1,-2 0-1,0 1 1,0 0-1,0 0 1,0-1 32,-1 2 0,0-3 0,0 1 0,1-1 0,0-1 0,1-2-145,-1-1 0,0 1 0,-2-2 1,1-1-1,1-1 0,-1-3-984,-1-1 0,-1 1-670,0-1 1,0-5 545,0-4 1,-1-4 0,-1-5 272,-1-1 1,-4 1 0,1 0 0</inkml:trace>
  <inkml:trace contextRef="#ctx0" brushRef="#br5" timeOffset="63">5763 7169 7989,'-6'0'102,"0"0"1536,4 0 0,-3 0-983,2 0 0,3 0 1,0 0-1,5-1 0,4-1-109,4-1 0,1-3 0,5 2 0,0 0 0,3-2 0,3 2 55,2 0 1,5-2-1,4 2-427,6-1 0,3-2 0,-19 3 0,2-1-26,0 1 0,1-1 0,-1 0 0,1 1-297,1-1 1,2 0-1,0 1 1,1-1 191,1 0 1,0 1-1,0-2 1,0-1-1,-1 1 1,-2 1 0,1 0-1,-1 1 1,-2 0-1,1 0-30,-2 0 1,0 1-1,0 1 1,0 0-1,0 0 1,0 0-1,0 0 1,-1 1-1,0-1 1,0 1 0,0-1-1,0 0 1,0 1-1,1-1 1,1 1-1,-1-1 49,0 1 0,-1 0 1,3-1-1,-1 0 0,-1 0 1,-1 1-1,1 0 1,0 0-1,0 0 0,1 0 1,0 0-1,1 0 0,0-1 1,0 1-22,-1 0 0,1 0 0,-3-1 1,-1-1-79,1 2 1,-1-1 0,26-2 0,-26 3 0,1 0 77,22-2 0,-1 0 0,-3 3 0,0 0 0,-2 0 1,1 0-1,-1 0 0,1 0 0,0 0 20,2 0 0,3-1 0,2-1 0,0-1 1,1 0-1,-2-1 0,2 0-109,0-1 1,-3 3-1,3-2 1,-1 1-1,-4 0 1,-1 1 70,-3 1 1,1 1-1,2 0 1,1 0 0,-2 0-1,1-1-22,0-2 0,-2 1 0,4-2 44,-4 0 0,-5 3 1,3-3-1,-2 1 1,0-1 136,0-1 0,-3 3 0,-2-2 0,-2 3 0,-1 1 1,-2 0-1,-2 0-409,-3 0 1,-2 0-1,-6 0 1,-1 0-1,-4 0 1,-1 1-1,-2 2-441,0 0 0,-2 3 0,-1-2 0,1 0 121,1 0 1,-2-1 0,2-2 0,1 1 0,3 2 0,2-2 25,-1-1 1,8-5 0,-1-2 0</inkml:trace>
  <inkml:trace contextRef="#ctx0" brushRef="#br5" timeOffset="64">7244 7644 8098,'0'-9'307,"0"0"1,0-1 238,0 1 0,0 3 0,-1 1 0,-1-1 0,-1 3 0,1 2-182,1 5 0,2 5 0,1 3 0,2 4 0,1 1 0,2 2 0,0-1 0,1 2 0,-2 2 104,1 3 0,-2 2 0,0 0 0,0 1 0,-3 0 0,0 0 0,0 0 78,1 0 0,0-4 0,-3-3 0,0-5 0,0-3 0,0-3-148,0-1 0,0-5 1,0-4-1,0-6 1,0-6-1,0-6 1,0-4-1,0-1-500,0-3 1,0-4 0,0-1 0,0 1 0,0 1 0,0 1-6,0 0 0,3 4 1,1 2-1,1 3 1,3 1-1,0 2 1,1 1-1,2 3-207,1 3 0,-2 1 0,3 5 0,-3 1 0,0 1 1,2 2 207,0 2 0,1 3 1,-4 7-1,-1 2 1,0 4-1,-2 3 0,0 2 148,-1 3 1,2 1-1,-3 0 1,1 1 0,-1 1-1,-1 0 1,0-2 233,0-2 1,0-4 0,-3 0-1,1-2 1,1-5 0,1-4 49,-1-2 1,-2 0 0,-2-4 0,-1-5 0,1-6-197,1-6 1,-2-2 0,0-6 0,1-2-1,1-3 1,1-3-396,0-3 1,1 1-1,1-3 1,2 0 0,1 1-1,3 0 1,0 2 0,1 2-83,0 3 0,4 3 0,-1 3 0,1 1 0,-1 4 0,0 4 283,0 2 0,-2 6 0,0-1 1,-2 3-1,-1 3 0,-1 4 185,1 5 0,1 5 1,-1 7-1,-1 2 1,0 3-1,1 1 1,-2 1-1,0 1 306,0 1 1,0-2-1,3 1 1,-2-2-1,1-4 1,0-2-774,-1-3 0,3-3 0,-4-1 1,1-3-1,0 0 0,2-4-747,0-3 1,-2-2 0,0-6 272,1-3 1,2-5 0,0-5 0</inkml:trace>
  <inkml:trace contextRef="#ctx0" brushRef="#br5" timeOffset="65">7989 7598 9150,'6'0'486,"0"1"1,1 2 0,2 3-19,0 2 0,0 2 0,1 0 0,-1 2 0,0 3 0,1 0 0,-1 2-59,0 3 1,4-2-1,0 5 1,1-1-1,2-1 1,0 1 0,-1-1-1,2-2 50,0-1 1,2-2-1,-1 0 1,1-1-1,0-2 1,-2-3-1,0-1-1279,-2-3 1,-6-4 0,0 2 0,-1-1-820,0 0 1,-3-3 1047,-5-3 0,-5-8 0,-4 0 0</inkml:trace>
  <inkml:trace contextRef="#ctx0" brushRef="#br5" timeOffset="66">8045 8017 7916,'-9'-1'1363,"3"-4"0,3-3-1036,2-3 1,2-2 0,2 4-1,3-1 1,4-3 0,2-2-1,4-4 1,1-3 0,3-2-1,2-3 141,2-1 0,0 0 0,0 0 0,0 0 0,-2 1 0,1 1 0,-2 2-701,-1 2 0,-6 3 0,-2 5 0,-1 0 0,-3 3 0,-1 1-3044,0 4 3100,-5-2 0,6 7 1,-3-3-1</inkml:trace>
  <inkml:trace contextRef="#ctx0" brushRef="#br5" timeOffset="67">8482 7523 11514,'9'-5'855,"1"3"0,-2 4-579,-2 4 1,3 7 0,-4 2-1,1 3 1,0 1 0,0 2-1,1 2 1,-2 1-96,-1 1 0,2 2 0,-2 1 0,0-1 0,2-1 0,-1-1 0,1 0 0,0 0 1,0-1 1,-3-3 0,4 1-1,-1-4 1,-1-1-64,-2-1 1,1-7 0,-1-3 0,-1-9-29,-1-7 0,-1-5 1,0-5-1,0-2 0,0-5 1,0-4-328,0-2 1,0 2-1,0-4 1,0 0-1,0 0 1,0 2-2,0 5 1,0 4-1,2 7 1,0 0-1,2 4 1,1 1-1,2 5 148,1 2 0,2 2 0,-1 4 0,0 2 0,1 3 0,-1 3 341,0 4 0,1 1 1,-1 6-1,0 2 1,1 2-1,-1 0 1,0 1 4,0 1 1,0 0-1,-2-1 1,-2-3 0,0 0-1,-1 0 1,1-1 33,-3-2 0,-1-3 0,-1-2 1,0 0-1,0-3 0,0-1 52,0 0 0,0-4 0,-1-1 0,-1-2 1,-2-4-213,2-4 0,0-4 0,0-3 0,-1-2 0,1-3 0,1-3 0,1-3-392,0-3 0,3-1 1,1-1-1,1 0 1,3 0-1,0 1-211,1 3 0,1-2 0,0 4 0,1 2 0,2 3 0,-2 2 453,-1 2 0,3 4 1,-1 3-1,0 1 1,-2 1-1,-1 0 1,1 2-1,-1 2 206,0 3 1,1 2 0,-1 4 0,0 2 0,1 1 0,-2 3 130,-2-1 1,-1 7 0,-3-3 0,1 2 0,-1 0 0,-1-2 0,-1 1 36,0 0 0,0 0 0,0 2 0,0 1 0,0-2 0,0 0 1,0-1 143,0-1 1,0 1 0,1 0 0,2-2-1,1 0 1,0-3-329,0 0 1,0-3-1,-2-4 1,2-2-1,1 0 1,3-3 0,0-1-1811,1-1 1,-2 0 1582,-1 0 1,0 0 0,3 0 0</inkml:trace>
  <inkml:trace contextRef="#ctx0" brushRef="#br5" timeOffset="68">11899 8007 8049,'0'-9'0,"0"0"53,0-1 0,0 4 356,0 0 1,0 5-1,0 1 1,0 5-1,0 4 1,0 3 0,0 2-1,0 3-112,0 3 1,1 3 0,1 0 0,1 1 0,1 2 0,-1 1 0,0 0 0,-1-2-1,0-1 1,0 0 0,1-1 521,-1-1 0,-1-4 0,-1-6 0,0-1-449,0-2 0,0-6 1,0-5-1,0-7 0,0-5 1,0-2-1,0-3-478,0-2 0,0-3 0,1-4 0,1 0 1,1 0-1,1 1 0,-1 1 0,1 2-348,1 2 0,-2 3 1,3 5-1,1 0 1,2 4 286,0 2 1,-3 4 0,0 4 0,2 1 0,-1 2 0,0 5 0,-1 3 0,2 5 143,0 1 1,1 6 0,0 2-1,-2 2 1,-2 0 0,-1-1 255,-2 2 0,2-2 0,-1 4 0,-1-3 0,-1-3 1,-1-2-1,0-5 0,0-3 641,0-4 1,0-6-1,0-4-721,0-5 0,0-8 0,0-6 0,0-5 1,0-3-1,0-2 0,0-1-348,0-1 1,4-2 0,0 4-1,0 2 1,1 1 0,0 3-1,1 2-76,0 4 1,2 1 0,-2 4 0,2 3 0,2 3 0,-1 2 125,0 2 0,1 1 0,-1 1 0,1 1 0,2 2 0,0 3 1,-1 2 251,0 2 1,-2 3 0,0 3 0,1 1 0,-1 2 0,-1 0 0,-2 3 440,-2 3 0,-3 2 0,-1 0 0,0-1 0,0-1 0,0-1-35,0 0 0,0-1 1,0-6-1,0 0 0,1-2 1,1-2 67,1-2 0,4-1 0,-1-3 0,3-2-317,0-1 1,-3-1 0,0-3-1,0-1 1,1-2 0,-1-3 0,1-2-408,1-2 0,3 1 0,-1 0 1,0 0-1,-1 2 0,-1 2 145,0 1 0,2 9 0,-1 5 0</inkml:trace>
  <inkml:trace contextRef="#ctx0" brushRef="#br5" timeOffset="69">12104 3724 8047,'0'-6'0,"0"0"409,0-1 1,0 2-1,1-1 1,2 3-1,3 4 1,2 4 0,-1 5-1,-2 1 0,-1 2 1,2 3-1,-2 1 1,-1 3-1,0 5 1,0 2 0,-1 1-1,-1-1 59,-1-2 0,0 1 0,1-5 0,1 0 0,1-2 0,-1-4 0,-1-2-51,-1-3 1,0-4 0,1-1-1,1-2-338,1-4 0,1-3 0,-4-5 1,0-1-1,0-3 0,1-2-68,2-3 0,-2-1 1,3 0-1,-1-2 1,1-1-1,1 1 1,3-1-1,0 0-68,1 1 0,-2 2 0,1 1 0,1 2 0,0 1 0,3 1 3,-2-1 0,0 4 0,1-2 0,0 3 0,1 2 0,0 2 0,-2 3 0,-1 1 4,1 2 1,-4 2-1,0 2 1,0 4-1,0 4 1,-2 3 164,0 1 0,-3 2 0,3 1 0,-1-1 0,0 2 0,-1 1 97,-1 0 0,2 1 0,1-3 1,-1-1-1,0 1 0,0-2 1,0 0-1,0-3 180,0 0 0,1-2 0,-2-2 0,3-1 0,-1 0 0,1 1-731,0-1 0,1-3 0,4-1 0,-1-1 0,1-2 0,2-2-100,0-3 439,9-2 0,-2-8 0,9-2 0</inkml:trace>
  <inkml:trace contextRef="#ctx0" brushRef="#br5" timeOffset="70">12085 3808 8124,'-9'-4'333,"0"-1"0,1-1-59,1-1 0,0 4 0,4-3 0,1-1 1,1-1 286,1-2 1,0 4-286,0 0 1,0 3-1,-1-2 1,-2 1 15,-3 6 0,-3 2 0,1 5 0,1 1 0,1 3 1,-2 2-1,0 3 0,0 0-24,2 1 0,-2 1 1,4 0-1,0 3 0,-1 1 1,1 1-212,0-1 0,1-2 0,3-3 1,0-1-1,0-2 0,0-1 278,0-2 1,0-1 0,0-2 184,0-1 0,-2-4 0,0-3 0,-1-4-260,1-4 0,-2-3 0,1-3 0,0-1 0,0-2 0,-1-2-168,-2-4 0,3-3 0,-2-3 1,1 1-1,1-1 0,0-2 1,-1-1-1,0-1 15,-1 0 1,-1 3-1,2 4 1,-1 1-1,-2 2 1,-1 2 79,2 0 1,-2 5-1,3 1 1,-1 3-1,0 1 1,1 0-117,0 3 1,3 1-728,-1 2 1,3 5-1,2-1 1,2 4 0,1 4-165,3 3 1,4 4 0,2-1 0</inkml:trace>
  <inkml:trace contextRef="#ctx0" brushRef="#br5" timeOffset="71">12551 7951 8000,'9'0'0,"-2"-3"-101,-1 0 0,0 0 0,3 3 1,1 0-1,-1 0-155,0 0 0,-3 1 1,1 2 540,0 4 1,-2-3-85,1-1 643,-4-2-282,2-1 2500,-4 0-2657,0 4 1,1-2 0,2 4-1,1 1 1,1 1 0,2-1 0,1-1-1,2 1 145,-1 2 0,1 1 1,2 1-1,1 3-223,2 0 1,0-1-129,4 2 0,-4 0-85,1 0 1,-2 3-117,2-3 1,-1-1 94,-5-2 1,1-1-405,-5-2 1,1 0 199,0 0 0,0-2-1133,-4-1 0,0-3-46,-3 3-1987,0-4 1509,0 2 1768,0-4 0,-4-4 0,-1-1 0</inkml:trace>
  <inkml:trace contextRef="#ctx0" brushRef="#br5" timeOffset="72">12644 8296 9200,'-5'-4'2797,"-2"-5"-2161,4-7 1,4-2 194,5 0 0,5-4-406,2 0 0,4-4-175,2 2 0,1-3 289,4-1 1,0 0-128,1 0 1,1 1-873,-4 2 0,-1 2 363,-2 5 0,-2 3-1447,-1 3 1,-3 3 165,-3 2 1,-4 0 1377,0 4 0,0 0 0,4 3 0</inkml:trace>
  <inkml:trace contextRef="#ctx0" brushRef="#br5" timeOffset="73">13175 7896 7978,'0'-7'2036,"0"1"-767,0 4-816,0-6 0,0 8-118,0 0 1,1 4-180,2 5 1,-2 5-20,2 1 1,1 4-114,-1 3 0,4 1 0,-3 4 0,0-1 0,0-1 1,-2 0 466,-1-1-266,-1 3-158,0-8 1,0 7 178,0-4 1,0-1-116,0-2 1,0-1 164,0-3-68,0-1-215,0-9 1,1-1-59,2-4 0,-2-5 14,2-5 0,-1-3 0,1-6 0,0 1 0,-1-2 0,-1-1-148,-1 0 0,1-5 185,2 1 0,-1 1-41,4-1 0,-4 5 10,1-2 1,2 3-3,2 4 1,-2-2 0,1 5 0,1 2-16,2 2 0,-3 1-27,0 4 0,0 0 1,2 4-1,0 2 0,-2 3-1,1 2 1,-3 6 214,-1 1 1,2 4-63,-2 3 0,3-2-102,-3 5 0,0 0 432,-3 3 1,0 0-91,0 0 0,1-1-58,2-2 0,-2-1-67,2-5 0,-2 1 343,-1-8-183,0 1 22,0-8-277,0-1 0,0-11 0,0-4 0,0-2 1,0-5-1,0-2 0,0-4-16,0 0 0,1-3 0,1 1 0,3-3-318,0-2 1,-2 0 124,3 3 0,0 4 8,4 3 1,-4 1 0,0 3 0,1 1 32,2 4 0,-3 2 0,0 4 0,1 3-28,1 2 0,-1 1 164,-1 0 0,0 1-60,3 2 1,-2 3 182,-1 7 1,-1-2-52,1 5 0,-1-1 183,-2 4 1,-1 0-4,1 3 0,1-2 13,-1 1 0,0-1-108,-3-1 0,0-1 71,0 1 1,1-3-224,2-1 0,-2 1 143,2 2 0,-1-3 135,1-3 1,-2 2 265,3-2-653,-3 0 1,2-2-229,0-1 1,1-4-247,-1-2 0,-1-2-342,4-1 0,1-1-790,2-2 1,3-3 181,1-6 1457,3-3 0,3-4 0,5 1 0</inkml:trace>
  <inkml:trace contextRef="#ctx0" brushRef="#br5" timeOffset="74">15661 4143 9431,'4'-5'297,"2"-2"1,7 4 0,2 1 0,4 0 0,2 0 0,5-2 0,4 2 0,4 1-1,4 1 1,2 0 0,4 0-94,1 0 1,6 1 0,-25 0 0,0 0-1,2 1 1,0 0 0,1-1 0,-1 0 0,1-1-1,0 1 1,0-1 0,-1 0 0,1 0 0,0 0-1,0 0 1,0 0-22,1 0 0,0 0 0,-3 0 0,1 0 1,0 0-1,1 0 0,-1 0 0,0 0 0,24 0 1,1 0-178,-1 0 1,1 0 0,-26 0 0,1 0 0,0 0 0,-1 0 0,0 0 0,0 0 0,26 0-26,-26 0 0,0 0 1,24 0-485,2 0 1,-3 0 539,3 0 1,-4 0 153,4 0 1,-3 0-103,2 0 1,-2 1-64,-24 0 1,1 1 0,22-1-83,-22 0 1,-1 1-1,26 2 63,-26-2 0,1-1 1,23 2-212,-3-3 1,-1 0 78,1 0 1,0 0 17,-1 0 1,-2-3 96,-1 0 1,-7 0 51,2 3 0,-3 0 1,1 0-1,-2 0 1,-3 0-1,-2 0 0,-1 0 1,-1 1 72,-2 2 0,-3-2 0,-3 2 0,0-2 0,-1-1 0,0 0-108,-3 0 0,2 0 1,-4 0-1,1 0 0,-1 0 1,-1 0-1,-2 0 27,-1 0 1,-2 0 8,-1 0 0,-5-4 1,0-2-1,-4-2 0,-2-1 23,-3 3 0,0-2 0,-1 2 1,-1-2-1,0 1 0,-2 1 1,-3-1-1,0-1 48,-1-2 0,2 1 0,-3 1 0,2-1 1,-2 2-1,-1-2-29,0-2 1,3 4 0,3-4-1,2 3 1,0-1 0,1 3-1,1 0 117,1 1 1,2 3-1,4-1-103,1 1 1,2 4 0,8 1 0,0 2 0,2 1-1,4 0-1,2 1 1,0 3 0,1 1 0,-1 2 0,1-2 0,0-1 0,0 1 0,2 0 10,1 1 0,-1 1 0,-3-4 0,-1 1 0,-3 2 0,0 0 58,-3 0 0,-1-3 0,-1-2 0,-2-1 0,-2 2 0,0-1 105,0-1 0,-4-1 1,-1-3-1,-5 1 1,-3 0-1,-2-2-517,-3-1 0,-6 0 0,-5 0 0,-4 1 0,-3 1 0,-5 2-165,-3 1 0,-2 1 1,-2 4-1,5-1 1,4 0-1,2 1 0,3 1 1,2-1-411,2-2 1,5 0 0,-3 1 0</inkml:trace>
  <inkml:trace contextRef="#ctx0" brushRef="#br5" timeOffset="75">15903 3957 7735,'-5'0'3276,"1"0"0,4 0-2621,-5 0 0,3 0 1,-5 1-1,-2 2 0,-4 2-300,-1 1 1,2 2-1,-4-2 1,-1 1-1,0 1 1,-2-2-1,1 1 1,-1 1-352,0 2 0,-2-1 0,-1 0 0,1 1 0,1-2 0,0-1-26,1-1 1,0-1 0,6 3 0,1-3 0,-1 0 244,1 0 0,3-3 1,3 2-1,1-1 202,0 1 0,3 0-101,-1-1 1,6-2 0,3 2-181,3-2 0,0 0 0,0 1 1,0 1-1,1-1 0,-1-1 1,0-1-1,1 0 40,-1 0 1,0 0 0,1 0 0,-1 1-1,1 1 1,2 2-67,0-2 1,4 2 0,-3 0 0,1 0 0,1 1-1,1 0-372,0 3 1,7 0 0,-4 1 0,1 1 0,3 0 0,2 1-1,3 4 1,3 1-3024,3 4 2621,6 5 1,-1 3-1,-19-12 1,1 1 0</inkml:trace>
  <inkml:trace contextRef="#ctx0" brushRef="#br5" timeOffset="76">21229 8249 8155,'0'-9'-21,"0"3"1,-1 1 263,-2 1 0,2-4 695,-3 2 0,3 1 0,1-1-647,0-1 1,0 0-1,0 4 1,1 7 0,2 7-1,1 4 1,0 3-197,0 0 0,0 1 0,-2 1 0,2 0 0,0 2 0,1-1 0,-3-2 0,-1 0 9,-1 0 0,0-1 1,0 0-1,0-2 0,0-1 1,0-2-1,0-1 0,0-2 236,0-1-264,0-3 0,0-7 1,0-8-1,0-3 1,0-3-1,0-1 1,0-2-63,0 0 1,0-1-1,0 0 1,1 0-1,2-2 1,3-1-89,2 2 0,2 0 1,-1 2-1,0 2 1,2 2-1,0 3 1,1 3 16,0-1 1,-2 5 0,-1 1-1,0 3 1,-2 3 0,-1 5-1,0 3 64,0 4 1,1 3 0,-4 2 0,0 0 0,0 3 0,0 0 0,-1 1 188,-1-1 0,-1-2 0,0 0 0,0-4 0,0-2 1,0-2-1,0-1 153,0-2 1,0-4-1,0-2-319,0-3 1,0-3 0,0-8-1,0-2 1,0-4 0,0-1-1,0-3-202,0-2 0,1 1 0,2-2 0,4-1 0,1 1 0,1 0 13,1 3 0,-1 4 1,0 5-1,0 4 0,1 3 1,-1 3-1,0 1 114,1 0 0,-4 2 0,0 4 1,0 3-1,1 2 0,-2 3 1,0 1 336,0 3 0,-3 4 0,1 0 1,-1 2-1,0 2 0,1 0 1,0-1-308,-2-4 0,-1 1 0,0-2 0,1-4 0,1-1 1,2-4-436,1 0 1,-2-6-1,3-2 1,2-3 0,0-3-1,2-4 450,3-5 0,5-6 0,6-6 0</inkml:trace>
  <inkml:trace contextRef="#ctx0" brushRef="#br5" timeOffset="77">21880 8231 7999,'-9'-5'966,"0"2"1,5 1-643,4 2 1,1 4-1,5 0 1,2 1-1,3 3 1,2 3-1,2 2 1,1 1 0,2 3 84,0 1 1,1 1-1,0 2 1,0 1-1,2-2 1,1 0 0,-2-1-1,-1-1-305,-4 1 0,3-2 1,-3-1-1,-1-4 1,-2-1-1,-1-2-1743,-2 0 1,-1-1 1573,-1-5 1,-3-4 0</inkml:trace>
  <inkml:trace contextRef="#ctx0" brushRef="#br5" timeOffset="78">21862 8585 7985,'-4'-6'34,"0"-2"1,-3 2-1,4-2 1,3-2 329,3 1 0,4 0 0,5-2 0,4-1 0,2-4 0,3-2 0,2-3 0,0-2 0,4 1 104,3-1 0,-4-2 0,2 4 0,-3 3 0,-3 2 0,-5 3 0,-2 2-1748,-4 4 0,-1 0-359,0 4 1,-5 1 1320,-2 5 1,6 6 0,2 6 0</inkml:trace>
  <inkml:trace contextRef="#ctx0" brushRef="#br5" timeOffset="79">22402 8259 9747,'0'-5'1638,"0"0"0,3 10-1310,0 1 0,1 5 0,-2 3 0,2 0 0,2 3-105,1 0 0,-2 2 1,1-1-1,0 2 0,0 1 1,-2 1-1,-1-1 1,0 1-1,-1 0-77,-1-2 0,2 0 0,0-1 1,-1-1-1,-1 0 0,-1-3 1,0-2 127,0-3 0,0-4 0,0-1-174,0-4 1,-3-7 0,0-7 0,1-1 0,1 0 0,1 0-159,0-3 1,3-2 0,1-1 0,0-2 0,2 0 0,-1 1 0,2 1 24,1-1 0,2 7 1,-1-5-1,1 2 1,2 2-1,1 0 0,1 2 32,-1 2 0,0 3 1,-1 3-1,0 1 34,0 2 1,-1 5 0,0 4-1,2 4 1,-2 1 0,0 1 111,-2 0 0,0-2 0,-1 4 0,0-1 0,-2 1 0,0 1 0,-1 1 243,-2-2 0,2 2 0,-2-4 0,-1 2 0,0 0 0,0 1 0,1-2 24,-1 0 0,-1-1 0,0-1 0,1 0 0,1 0 53,-1-2 0,-1-1-1558,-1 0 1,1-3 0,2-3 741,4-2 0,5-1 1,3 0-1</inkml:trace>
  <inkml:trace contextRef="#ctx0" brushRef="#br5" timeOffset="80">24590 5019 7893,'0'-10'87,"1"4"0,2 0 138,3-1 0,1-2 0,1 0 0,2-1 1,2-2-1,0 0 0,0 0 0,0 2 0,-2 0 1,-1-2-1,0-1 59,-3-2 1,2 0 0,-2-4 0,3 0 0,-1-3 0,-1-3 0,-1-2 0,3-2-168,2-2 0,-1 1 0,4-4 0,-2-1 0,2-1 0,-1-2 0,1 1 1,-2 0-34,1 0 1,-2-1 0,1 1 0,-1 0 0,-1 0 0,1-2 0,2 0 0,-2-2 6,-1-2 1,0 3 0,-1-3 0,0-2 0,1 0 0,-1-2-27,0 0 1,0-2 0,-2-1 0,-1 0-1,0 1 1,-1-1 0,-1 2-3,1 0 0,-4-2 0,3 1 0,-1 1 0,0 3 0,-1 2-27,-1 2 0,-1-3 0,0 4 1,0 1-1,0 0 0,0 2 1,0 0-33,0 0 1,0 0 0,1 2 0,1 2-1,1 1 1,-1 3 0,-1 2-122,-1 2 1,0 6 0,0-1-1,0 5 1,0 1 0,0 3-2868,0 0-293,0 6 3158,0 1 0,0 4 0</inkml:trace>
  <inkml:trace contextRef="#ctx0" brushRef="#br5" timeOffset="81">24702 1946 7893,'0'-5'29,"-3"0"134,-1 2 0,1 3 0,3 0 0,1 6 0,1 4 0,2 4 1,-2 0 12,-1 3 0,-1 1 0,1 3 0,1 2 1,1 0-1,-1 3 0,-1 0 0,-1 1-161,0 1 0,0-5 0,0 4 0,1-3 1,1-1-1,1-1 0,-1-3 135,-1-3 0,-1-8 1,0 2-1,1-3 32,2-2 1,-2-5 0,3-6-1,-3-2 1,-1-3 0,0-1-76,0-4 0,0 2 0,1-3 0,1-1 0,1-3 0,0-1 0,0 1-126,0-1 0,3-3 0,-2 2 0,2 0 0,1 1 0,1 1-4,1 1 0,1 6 0,-1 0 0,0 3 0,1 2 0,-1 4 1,0 3-74,1 2 0,-1 0 1,0 1-1,2 3 0,-1 4 1,0 4-1,-1 3 46,-1 1 1,-1 3 0,-1 2 0,-2 1 0,0 1 0,-1 1 65,-1 0 1,-1-3-1,-1 0 1,0-1 0,0-2-1,0-2 1,0-1 288,0-2 0,0-1 0,-1-3-113,-2-3 0,2-3 1,-3-6-1,3-3 1,1-3-1,0 0 1,0-1-132,0-3 1,0-1 0,0-5 0,0 0 0,1-2-1,3-3-138,2-3 0,2 5 1,1-3-1,1 1 1,-1 0-1,0 0 1,1 4 9,-1 3 1,0 0-1,1 5 1,-1 2-1,0 2 1,0 5-27,1 2 0,-2 2 1,-1 2-1,-2 4 1,1 1-1,-2 2 160,0 3 1,-1 0-1,-2 4 1,1-1-1,1 3 1,-1 2 143,-1-1 0,-1 0 0,0-2 0,-1 1 1,-1 0-1,-1-2 0,1 0 14,1-2 1,1-2-1,0 1 1,0 0 0,0-3-1,0-1 230,0 0 0,1-5-137,2-2 1,-2-3-975,2-3 1,-2 1-1,-1-4 1,1-1 0,1 1 578,2 0 1,-1 0 0,-3-3 0</inkml:trace>
  <inkml:trace contextRef="#ctx0" brushRef="#br5" timeOffset="82">21955 3641 9843,'6'0'650,"0"0"1,1-1 0,-2-3 0,-2-2-287,-2-2 0,2-2 0,0-3 0,-1-2 0,-1-4 0,0-3 0,1-3 0,1-2 0,1-6-52,0-4 0,-3 0 0,2-4 0,-2 0 0,-1-1 0,0-2 0,0-1 1,0 2-421,0 4 1,0 1 0,0 7 0,0 2 0,0 3 0,-1 5-1,-1 5-1651,-1 3 120,0 3 1,4 5 1371,2 2 0,2 2 0,4 1 0</inkml:trace>
  <inkml:trace contextRef="#ctx0" brushRef="#br5" timeOffset="83">21592 2318 8344,'-9'0'555,"2"0"1,2 1-456,1 3 1,1 2-1,4 5 1,1 3 0,1 0-1,0 3 1,0 0 0,0 2 176,0-1 0,1 1 0,0 0 1,0-1-1,0 1 0,-1 0 1,0 0-1,0 2-171,-1 1 0,-1-4 1,-1-3-1,2-2 1,0-1-1,1-2 268,-1-1 1,-1-5 0,-1-4-183,0-5 1,0-3 0,0-2 0,0-3 0,0-2-1,0-4 1,0-2-125,0 0 1,3-4-1,1 3 1,1 0-1,2 1 1,2-1 4,0 1 0,0 2 0,1 1 0,-1 2 0,0 4 0,1 2 0,-1 0-61,0 1 0,1 1 1,-1 2-1,0 2 1,0 3-44,1 1 0,-2 1 0,-1 3 0,-1 2 0,1 2 0,-2 1 0,-1 2 161,0 1 1,-3-2 0,3 3-1,-1-2 1,1 1 0,-2 0-1,-1 0 215,-1 2 1,1-4 0,1 3-1,1-3 1,-1-1 0,-1 1 1,-1-1 1,1-1 0,1-1 0,1 0 208,-1 0-1212,3-3 1,-3 0-1,6-5 1,1-2 0,3-4-984,3-5 1,6 1 818,7-4 1,4-5 0,5-4 0</inkml:trace>
  <inkml:trace contextRef="#ctx0" brushRef="#br2" timeOffset="84">3808 10912 8093,'0'-9'152,"0"0"1,-3-1 0,0 1 1131,1 0 0,1 5-1049,1 4 0,-1 8 0,-1 7 0,-2 5 0,-2 6 0,-1 7 0,-1 8 0,-2 7 0,4-21 0,0 0 0,0 1 0,-1 1-73,0 1 0,-1 0 0,1 1 0,0 0 0,-2 2 0,1 1 0,1 0 0,0 0 0,0 0 0,0-1 0,1-1 0,0 1 0,0-2 0,-1 1 0,1-1 0,0 1-110,0-2 0,1 0 0,-1-1 0,1-1 0,1-2 0,0 1 0,-3 22 0,2-2 0,-1-5 0,2-4 0,0-3-275,2-3 1,-2-4-1,1-6 1,0-1 0,0-4-325,0-3 1,-1-7 0,4-8 0,0-7 0,0-9 0,1-7 294,3-10 0,5-15 1,-2 20-1,0 1 0</inkml:trace>
  <inkml:trace contextRef="#ctx0" brushRef="#br2" timeOffset="85">3864 10782 8024,'-5'-4'3276,"2"7"-2940,6 0 0,-1 4 1,3 4-1,0 1 1,0 5-1,3 3 3,0 5 1,-2 6 0,0 4-1,2 5 1,0 3 0,0 5-1,-1 2 1,-3-22 0,-1-1-194,0 2 1,1-1-1,0-1 1,0 1 0,1 1-1,-1 1 1,1-2 0,0 1-1,-1-2 1,1 1-1,0-1 1,-1-1 0,1 1-1,1-1-95,0 1 1,0 0 0,4 24-1,4-2 1,-2-3 0,1-5-1,-1-4 1,1-1-57,-1-3 1,0-2 0,-2-6-1,-2-4 1,-1-1 0,-2-2-504,0-3 1,-1-1 0,-2-5-149,1 0 1,-4-5-1,-4-5 1,-1-6 0,2-5-165,0-3 1,-1-5 0,-4-3 0</inkml:trace>
  <inkml:trace contextRef="#ctx0" brushRef="#br2" timeOffset="86">3641 11657 8192,'-6'-1'3276,"3"-2"-2830,2 2 0,2-2 1,2 5-1,3 2 1,1 0-1,1 1 22,2 1 0,5-4 0,-2 1 0,3-1 0,4 0 0,3 1 0,4-1-59,1-1 1,4-1-1,1-1 1,0-1-1,-2-1 1,-3 0 0,-2 0-1,-3 0 97,-3 1 1,-4-3 0,-6 2-1327,-1 1 1,-5 1 0,-3 2 0,-4 1-2458,-2 1 2457,3 5 1,-7-7 0,4 3 0</inkml:trace>
  <inkml:trace contextRef="#ctx0" brushRef="#br2" timeOffset="87">4758 12123 8044,'-9'0'3276,"-1"0"-2621,5 0 0,2 0 1,7 0-1,4 0 0,4 0 983,-1 0 0,3 3-1203,-2 0 0,5 0 0,-2-3 0,3 0 0,1 0 0,2 0-319,1 0 1,-1 0 0,-2 0 0,0-1 0,-1-1 0,0-1-1,-3 1 1,-2 1-1210,-3 1 1,-1 0 0,1 1-547,-1 2 1,-5-3-1639,-4 0 2457,-4 0 1,-5-13 0,-1 3 0</inkml:trace>
  <inkml:trace contextRef="#ctx0" brushRef="#br2" timeOffset="88">4739 11955 7972,'-5'0'1555,"9"-4"0,3 3-1009,9-2 0,1-1 0,4 0 0,4-2 0,2 0 0,2 0-574,2 0 1,-4 4-1,3-1 1,0 2 27,-1 1 0,4 4 0,0 1 0</inkml:trace>
  <inkml:trace contextRef="#ctx0" brushRef="#br2" timeOffset="89">6154 11005 8145,'0'-9'160,"0"0"0,-3-1 0,0 1 0,0 1 0,0 1 1067,0 0 0,0 6-759,3 1 0,-1 6 0,-1 5 0,-2 2 0,-1 2 0,0 1 0,1 4-116,0 5 0,-2 0 0,2 7 0,0-1 0,-1 1 0,3 2 1,1 3-1,1 3-2,0-1 0,1 3 0,1 1 0,3 0 0,0-1 0,2-3-216,1-3 1,2-1 0,0 2 0,1-3-1,2-3 1,-1-2 0,1-1-63,-1 0 0,3-4 0,-1 0 0,-1-1 0,2-2 0,-1-3 0,3-1-69,0-2 1,-1-3 0,-1 0 0,2-2 0,1 0 0,0-2 28,1-2 1,-1 1 0,1-3 0,1-2 0,0-1 0,2-1 0,0 0 0,0-1 31,-1-2 1,2 0 0,-2-3 0,1-1 0,-2 0 0,0 0-37,-1 0 1,-1-2 0,1-3 0,-1-1 0,0 1 0,-1-2 0,-3 0 3,-1-3 0,3 3 1,-4-1-1,1 1 1,-2 0-1,1 1 0,-3 1-4,-1-2 0,2 4 0,-3-4 1,0 2-1,0-1 0,-2 1 85,-1-1 1,3-2 0,-4-4-1,-1 1 1,-1-2 0,-1-2 0,0-1 19,0-1 1,0-3 0,0 1 0,0-3 0,0-1 0,0 1 0,0 1-78,0-1 1,0-1 0,-1 1 0,-1-2 0,-1-2 0,1-1-44,1 0 1,1 1 0,0-2-1,0 2 1,0 0 0,0 4-1,0 3 113,0 1 1,0 4 0,0-1 0,0 4-1,0 1 1,0 3 0,0 0-113,0 3 1,-4 1 0,1 0 0,0 1-1,0 0-580,0-1 1,-1 2 0,2 1 18,-1 1 1,-1 3 0,2 1 0,-2 6 0,1 5 0,0 5 48,0 4 1,-4 5-1,2 0 1</inkml:trace>
  <inkml:trace contextRef="#ctx0" brushRef="#br2" timeOffset="90">6052 10838 8432,'0'-6'176,"0"-1"1,0 4 0,0-3 0,0-1 0,0-1 0,0-2 556,0 1 0,0 3 0,1 1 0,1 1-361,1 6 1,3 3 0,-2 6 0,-2 3-1,-1 0 1,-1 3-283,0 0 0,0 3 0,0 2 0,0 4 0,0 6 0,0 7 1,1 4-91,2 8 0,-1-22 0,1 2 0,2 4 0,-1 0 0</inkml:trace>
  <inkml:trace contextRef="#ctx0" brushRef="#br2" timeOffset="91">7607 10707 8630,'-1'-6'483,"-1"0"1,-2 0-120,-1 1 0,4 1 0,1 4 0,6 0 0,4 0 0,5 0 0,2-1 0,6-2 0,4-1-67,4-1 1,3 2 0,6-2 0,5 1 0,2 2 0,4 1 0,1 1 0,-25 0-1,1 0 1,0 0 0,1 0-72,0-1 1,1 2 0,-1 0 0,0 1-1,-1 0 1,-1 0 0,25 3 0,-4 1 0,-6 0-1,-4 1-587,-5 0 1,-5-3 0,-5 0 0,-5-1 0,-4 0-1,-2-1-654,-2-1 1,-5-2-1,-3-1-78,-4-1 1,-3-4 0,-5 2 628,-3 0 0,-5-4 0,-6 4 0</inkml:trace>
  <inkml:trace contextRef="#ctx0" brushRef="#br2" timeOffset="92">7886 10754 8285,'-14'-4'75,"-1"3"1,4-2-1,-1 2 1,-1 1 0,1 0 211,-1 0 0,1 0 0,3 0 0,-1 0 1,1 0-1,0 0 0,-1 0 594,1 0 1,0 0 0,-1 0-398,1 0 0,4 1 1,3 2-1,4 3 0,4 1-184,2 0 1,2 1 0,0-2 0,2 2 0,4 2-1,2-1 1,0 1-69,1 3 0,3-2 0,-1 5 0,1-1 0,1 1 0,1-1-177,-1 2 0,3 0 1,-4 1-1,-1-2 1,-2-1-1,0-1 0,0 1 1,-2 0 17,-1 0 0,-3-1 0,-4-2 0,1 0 0,-1 1 0,-1-1 20,-2 0 0,-1 2 0,-5-3 0,0 3 0,0-1 0,0 2 0,0-2 0,-1 2 14,-3-1 1,2-2 0,-4 3 0,-1-1 0,-1 0 0,-2 0-108,1 1 0,-1-1 1,-2 3-1,-1-2 0,-1 2 1,0 0-1,-1 3 24,-1 2 0,-2-2 0,-1 1 0,-1-1 0,-1-1 0,2-1 0,-2 1 79,1-1 1,1 0 0,0-1 0,0-2 0,2 1 0,0-2 1,2-2 0,0 2 1,0-2-1,1 1 0,2-1 1,-1 1-1,2-2-31,1-1 0,4 0 0,-1-1 1,0 0-1,0 1 151,1-1 0,0-1 0,4-1 22,-1 0 0,0-1 0,4 2-127,2-2 0,3-1 0,3-2 0,0 0 1,1-1-1,2-1 0,1-1-26,2 0 0,1-1 0,5-1 1,2-1-1,0-1 0,1 0 0,2-1-41,3 0 1,2-2 0,-1 3 0,2-1 0,0 0 0,2 1 0,-1-1 14,2 0 0,-2 2 0,1-3 0,0 2 0,0 2 0,-1 1-44,-1 1 1,0 0 0,-6 0 0,0 0 0,-3 0 0,-2 0 0,-5 0 0,-1 0-54,-4 0 0,-1 0 0,-1 1-1610,-3 2 1,-2-3-1,-4 0 1,-3-1 818,0-5 1,0 0 0,3-3 0</inkml:trace>
  <inkml:trace contextRef="#ctx0" brushRef="#br2" timeOffset="93">8659 11545 8059,'-5'-9'243,"1"0"1,3 1 411,-2 1 0,2 4 1,-2 7-1,1 6 0,4 3-246,1 2 1,-2 3-1,2 0 1,-2 4-1,-1 0 1,0 2 0,0 0-1,0 2 137,0 1 0,0-2 0,0-2 0,0 0 0,0-2 0,0-2 273,0 0 0,0-1 0,0-3 0,0-2-1366,0-3 1,0-6 0,0-4 0,0-5 0,0-4 0,0-4-274,0-2 1,0-3 0,0-2 0,-1-1-1,-2-4 1,-3-6 0,-3-2 0</inkml:trace>
  <inkml:trace contextRef="#ctx0" brushRef="#br2" timeOffset="94">8603 11573 8171,'0'-9'312,"0"0"1,0-1 0,1 1 0,2 0 96,4 0 1,2 0-1,3 3 1,4 2-1,1 1 1,2 0 0,0 1-1,-1 1 0,1 1 1,0 0-1,-2 1 1,0 1-1,-3 2 1,0 1 0,-3 2-1,-2 3 137,-3 2 0,0-2 0,-4 4 0,1-1 0,-2 2 0,-2 0-121,-2 1 1,-8-1-1,2 3 1,-2-2-1,-2-1 1,0-2-1,-2-1-447,-1-2 1,-2-1-1,0 0 1,0-3-1,1-3 1,3-2-1,1-1 75,1 0 1,2 0 0,2-1-1,1-2 1,4-3 30,2-3 1,1 3 0,1 1-1,2 1 1,4 2 0,2 2 0,2 2 35,2 1 1,3 5 0,-1 0-1,0 5 1,1 0 0,-1 2 71,0-1 1,2 1-1,-1 1 1,0-1-1,1-1 1,-2 0 0,2-1 275,1-1 0,0-2 0,0-1 0,-2 0 0,-1-2 0,-1-2 0,0-1-413,-1-2 0,0-1 0,-4-1 0,0-1 0,1-2 0,-1-3 0,-1-2-55,-2-2 0,2 1 0,-5 0 0,-1-1 0,-1 1-1639,-1 0 1,0 5 846,0 4 0,-4 4 1,-2 5-1</inkml:trace>
  <inkml:trace contextRef="#ctx0" brushRef="#br2" timeOffset="95">7868 12179 7986,'0'5'1638,"0"-1"0,1-4-1229,2 0 1,2 0-1,4 0 1,2-1-1,2-1 1,6-2 0,5-2-1,2-2 0,2-3 1,0 0-1,0-1 1,0 3-1,-1 2 1,-2 1 0,-3 1-1,-3 1-1500,0 0 0,-5 1 0,-2 4 1091,-5 2 0,1 2 0,-3 4 0</inkml:trace>
  <inkml:trace contextRef="#ctx0" brushRef="#br2" timeOffset="96">7905 12383 7934,'-8'-1'462,"1"-2"0,5-2 0,4 0 1,5 2-54,1 2 1,5-2-1,4 0 1,4-1-1,4 1 1,4 0 0,4 1-1,0 1 1229,2 1 0,-4 0-1627,-3 0 0,0 0 0,-5 0 0</inkml:trace>
  <inkml:trace contextRef="#ctx0" brushRef="#br2" timeOffset="97">6387 12374 9396,'1'5'3276,"2"-2"-3097,7-2 0,4-2 0,6-2 0,2-3 1,2-2-1,3-2 0,0 1 0,-1 1-835,-1 2 1,-8-2-1,2 5 1,-2 1 0,-3 1 646,-1 1 0,-3 0 0,-1 0 1</inkml:trace>
  <inkml:trace contextRef="#ctx0" brushRef="#br2" timeOffset="98">6443 12523 8078,'9'0'547,"2"-6"1,1-1 0,4 0 0,2 1 50,4 1 1,9 0 0,7-2 0,5 0-599,4 0 0,4-1 0,-23 3 0,0 1 0</inkml:trace>
  <inkml:trace contextRef="#ctx0" brushRef="#br2" timeOffset="99">9674 10717 8155,'0'-15'0,"0"1"0,0 2 594,0 0 1,0 0-1,0 2 1,0 1 1457,0 0-1749,0-1 1,1 5-1,2 2 1,3 3-1,4 3 1,1 4-1,1 5 106,0 3 1,1 8-1,1 4 1,-1 4-1,1 2 1,-2 2 0,0 3-1,1 1 59,-2 1 0,0 5 0,-2-2 0,0 3 0,1 0 0,-1 1 0,1-1-195,3 1 1,-3-5 0,2 0 0,-1-2-1,-2 0 1,1-1 0,2-4-52,0-4 0,1 0 0,-4-3 0,0-5 1,0-6-1,0-4 141,-3-3 0,2-5 0,-2-4 0,3-6 0,0-7 1,-1-6-207,-1-4 1,4-7 0,-2-7-1,2-4 1,-1-3 0,-1-2-1,1-4-241,-6 23 1,1-1-1,1 0 1,0 0-1,1-1 1,0 0 0,-1 0-1,1 0 1,0 0-1,0 1 1,-1 0 0,0 1-160,7-23 1,-1 2 0,2 4 0,0 3 0,-3 5 0,-1 4 0,-1 3-370,-3 3 1,-2 4 0,-4 5 0,0 4 0,0 1 64,0 2 1,0 5 0,0 4 0,0 5 0,0 4 0,1 5-2731,2 4 2457,-2 5 1,8 5 0,-4 0 0</inkml:trace>
  <inkml:trace contextRef="#ctx0" brushRef="#br2" timeOffset="100">10503 11275 7962,'-6'-14'1504,"2"2"1,1 1-1037,0 2 0,0 5 0,3 5 0,0 7 0,0 7 0,0 2 0,0 3-59,0 2 1,0 1-1,0 5 1,0 0-1,0 0 1,0 1 0,0 0-1,0 0-330,0-2 1,0-4-1,0 0 1,0-1 0,0-4-1,0-5 1,0-2-465,0-2 0,4-6 0,1-5 0,1-8-162,-3-7 1,1-1 0,-1-6 0,-1-3 0,-1-3 0,-1-3 77,0-1 1,-1-1 0,-1 4 0,-2 1 0,-1 2 0,-2 5 0,2 3 142,2 3 0,2 3 1,1-2-1,0 4 1,0 2-1,1 0 872,2 1 0,2 3 0,6 1 0,0 0 0,3 2 0,0 0-137,3 0 1,1 0-1,3 3 1,1 1-1,-2 2 1,0 3 0,-2 3-1,-3 0 137,-3 0 0,-1 2 0,-2 0 0,-1 2 0,-1 2 0,-4 0-279,-2 0 1,-5 3 0,-3-4-1,-1 2 1,-2-1 0,-2 1-1,-1-1-181,-2 1 0,-1-2 0,-5 2 0,-1-4 0,3-3 0,1-2 0,3-4-152,-2-2 1,4-1-1,0-1 1,3-1-1,2-3 1,1 0 99,4-2 1,2 2 0,2 0 0,2 1-1,5 1 1,2 2 0,2 2 92,0 3 0,-1-2 0,1 5 0,1 2 0,1 3 0,0 0 237,0 1 0,-1-1 0,2 2 1,2 1-1,1-2 0,0 1 0,1-3 1,0-1-92,3 0 0,-1-1 0,3 0 1,-3 0-1,-2-2 0,-3-2-735,-3-1 0,-1 2 0,-2-3 1,-1 0-359,0-2 1,0-6 0,-3-2 0,-3-4-1,-2-5 1,3-10 0,1-3 0</inkml:trace>
  <inkml:trace contextRef="#ctx0" brushRef="#br2" timeOffset="101">10745 10354 8082,'0'-6'1099,"0"-2"1,0 2-691,0-2 1,3 4-1,1 4 1,1 6-1,1 5 1,1 5 0,-2 1-1,0 2 59,0 0 0,-3 2 0,2 1 0,-1 0 0,0-1 0,0 1 0,-2-1-553,-1-1 1,0-2 0,0 0 0,0-3-1,0-2 1,1-3-572,2-1 1,-1-4-1,3-2 1,-1-6 0,-2-3 229,-1-2 1,-5-5 0,-1-2 0</inkml:trace>
  <inkml:trace contextRef="#ctx0" brushRef="#br2" timeOffset="102">10568 10372 8014,'-5'-1'1118,"2"-2"1,3-3-792,3-2 1,3-1 0,6 2-1,4 1 1,2 0 0,4 0-1,4-1 1,4 0 0,4-1-1,1 0 141,-1 1 0,2-1 0,-5 3 0,-1 0 0,-2 1 0,-4 0 0,-3 1-362,-4 1 0,0 1 0,-2 1 0,-1 0-106,-1 0 0,1 4 0,1 2 0</inkml:trace>
  <inkml:trace contextRef="#ctx0" brushRef="#br2" timeOffset="103">6546 12923 8214,'0'7'-1823,"1"-2"1823,2-1 0,2-1 0,4-3 0,0 0 0</inkml:trace>
  <inkml:trace contextRef="#ctx0" brushRef="#br2" timeOffset="104">6592 12886 8214,'-5'0'-885,"-3"0"1183,7 0 0,-4-4 409,5-2 1,-1 2 0,-1 0 0,-1-1 814,1-1 1,0 3-1200,-1 3 0,2 4 1,-2 7-1,1 0 1,0 1-1,-1 1-133,1 0 0,-1 3 0,1 4 0,-2 3 0,-1 1 0,-1 2-59,1 1 1,-4 4-1,3 0 1,-2 0-1,-1 0 1,-1 0-1,1 0 1,0 1 59,-1 2 0,1-1 1,0 0-1,-1 1 0,0-1 1,-1 2-29,-2 1 0,0 0 0,2-2 0,-3-3 0,0-2 1,-2-1-1,1-1 82,-1-2 0,4 1 1,-3-4-1,1-1 0,-1 1 1,0 0-1,-1 0 94,1 0 1,3-5 0,0 0 0,1-1 0,2-3 141,0 1 1,3-3-1302,-1-5 1,6-1 0,1-4 0,7 2 749,4 3 0,-1 2 1,4 2-1</inkml:trace>
  <inkml:trace contextRef="#ctx0" brushRef="#br2" timeOffset="105">5428 14525 8047,'-8'-4'774,"2"-2"1,-1 2 0,3 4 0,2 7-507,1 4 1,5 4-1,3 4 1,0 3-1,0 3 1,-2 3 0,0 2-1,0 1-68,-1-1 0,-1-1 0,-2-1 1,1-1-1,1-2 0,-1-1 0,-1-1 290,-1-2 0,0-6 1,0-4-324,0-7 0,0-13 1,0-10-1,0-4 1,0-3-1,0-1-156,0-1 1,0-1 0,0-1 0,0-1 0,1 1 0,2 1-128,4 1 0,0 5 0,0 1 1,-1 3-1,1 4 0,2 3 1,0 5-78,0 4 1,1 2-1,-1 2 1,0 2 0,1 4-1,-2 5 1,0 4 150,1 5 0,-4 3 0,4 5 0,-1 1 0,-1 1 0,1 0 190,-2 1 0,-4-4 0,2 1 0,-1-4 0,0-3 0,-1-1 0,-1-2 503,-1-4 1,3-1 0,0-8-439,-4-6 0,-1-3 0,-3-14 0,0-3 0,1-3 0,0-4-361,2-1 0,1-3 0,1-1 1,0 0-1,0 0 0,1 2 0,2 2 28,3 3 0,2 3 0,2 7 1,-1 2-1,0 4 0,1 3 0,-1 3 83,0 2 1,0 2 0,-1 2 0,0 3 0,2 3 0,1 4 131,-1 2 0,-1 4 1,1 2-1,-2 4 0,-1 1 1,-2 0-1,0-2 58,-3-1 1,2 1 0,-1-2 0,-1-2 0,-1-3 0,0-1 0,1-1-1160,1 0 1,0-2 0,-2-4 185,2-3 1,-1-3 0,4-6 0,-1-4 317,0-5 0,5-2 0,5-5 0</inkml:trace>
  <inkml:trace contextRef="#ctx0" brushRef="#br2" timeOffset="106">5940 14544 8047,'-5'-10'2468,"1"4"-2104,4 0 0,0 5 0,1 1 0,2 5 0,3 3 0,4 2 0,1 0 0,1 2 0,1 3 104,0-1 0,-1 4 0,2-3 0,1 3 0,-2 2 0,2 0 0,-1 2-295,3-1 1,-1-3 0,1-1-1,-2-3 1,1 1 0,-1-3 0,0 0-888,-2-4 1,0-1 0,-4 1-1,0-1-925,1-4 1,-5-3 969,-2-3 1,-10-7-1,-4-4 1</inkml:trace>
  <inkml:trace contextRef="#ctx0" brushRef="#br2" timeOffset="107">5987 14935 7971,'-9'0'812,"3"-1"0,3-3 1,2-2-1,2-2-448,2-1 0,3-4 0,4 0 0,3-2 0,5-2 0,4-4 0,1-4 0,2-1 0,0-1-195,0 0 0,-3 2 0,1-4 0,0 4 0,-3 2 0,-4 3 1,-2 4-1,-3 4-1262,-1 1 1,1 3 0,-5 2 686,2 3 0,2 2 1,-1 1-1</inkml:trace>
  <inkml:trace contextRef="#ctx0" brushRef="#br2" timeOffset="108">6443 14469 7970,'0'-6'3276,"0"0"-2963,4 8 1,-2-1-1,3 9 1,1 3-1,-2 2 1,1 4-1,0 1 1,1 3-181,0 1 1,1 4-1,-3 3 1,0-2 0,0-1-1,-1-1 1,0 1 0,0-2-31,0 0 1,1-5 0,-1 1 0,-1-4-1,-1-2 1,0-5 45,2-3 1,-2-2 0,2-6 0,-2-5 0,-1-6-111,0-4 0,0-6 0,0-2 0,0-1 0,0-1 0,1-2 0,1-1-128,1 0 0,1 1 1,-3 2-1,2 3 1,2 3-1,1 1 1,0 3-8,1 2 1,2 3 0,0 2 0,0 1 0,1 4-7,-1 2 1,0 5 0,0 4 0,-2 3 0,-1 5 0,1 2 105,2 4 1,0-1 0,0 3 0,1 2 0,-1 1 0,-1 0 0,-1-1 241,0-1 1,-2-4 0,2 2 0,-2-2 0,-1-5 0,-2-1 0,-1-4 293,-1 0 0,0-5 0,0-2 0,0-3 1,0-5-396,0-3 0,0-8 0,0-3 0,0-5 0,0-3 1,0-1-1,0-2-318,0 0 0,5-3 0,1 0 1,2 0-1,2 1 0,2 4 1,0 4 39,0 4 1,1 4-1,-1 3 1,0 2 0,-2 4-1,-1 3 159,1 2 1,-1 2 0,0 3 0,0 4-1,-2 5 1,-1 1 0,1 3 227,2 0 0,3 3 0,0 1 0,0 2 0,-2-1 0,-1 2 0,1-1 87,-1 0 0,-1-2 0,0-2 0,-2 0 0,0-2 0,-1-1 0,-1-4 139,0-2 1,-3 3 0,3-1-1,-3 0-1473,-1-2 1,-1-5-2285,-3-2 2457,3-2 1,-7-5 0,3-1 0</inkml:trace>
  <inkml:trace contextRef="#ctx0" brushRef="#br2" timeOffset="109">8370 12728 8351,'-4'-5'1638,"3"1"0,-3 5-1092,4 2 0,4 1 0,1 3 0,3-1 0,0 2 0,2 1-137,1 3 1,2 0-1,1 3 1,-1 2-1,1 0 1,0 2 0,0 0-1,0 0-72,-1 3 1,3 1 0,-4 3 0,0-3 0,-2 1 0,0 0 0,2 1 0,0 0-85,0-1 0,-2 0 0,0 2 0,2-2 0,0-1 0,0-2-112,2 2 1,-3 0 0,5 3 0,-1-1 0,1 0-1,-2 1 1,1 0 7,-1-1 0,-1-3 1,2 3-1,2-1 0,0 0 1,2-2-1,0-2 28,-1-2 0,1 1 0,-1-1 1,0 0-1,-1-1 0,-3-3 72,-1 0 0,3-2 0,-4-3 0,1 1 1,-1-2-1,1-1 0,-2-2-174,-1-1 0,0 3 1,-2-3-1,-1 0 1,-2 1-732,0 0 1,-2 1-1,-4 3 1,-3-2 0,-3-1-2622,-4 1 2457,-4 2 1,-3 4 0,-1 2 0</inkml:trace>
  <inkml:trace contextRef="#ctx0" brushRef="#br2" timeOffset="110">8343 14171 7846,'0'-9'276,"0"3"1,0-1 0,0 0 0,0-1-1,0 1 131,0 4 0,0 10 1,1 10-1,1 2 0,2 3 1,1 0-1,1 4 0,0 1-128,1 1 1,-4 3 0,2 0-1,-1-1 1,-2-1 0,-1-2 0,-1-1-1,0-2 84,0-1 1,0-5 0,0-3-1,0-2-258,0-2 1,0-6 0,0-7 0,0-8-1,0-4 1,0-6 0,0-4-202,0-3 1,0-1-1,0 1 1,1-2-1,1-1 1,2-1-1,1 2-26,3 3 0,0 0 0,0 5 1,0 2-1,-2 4 0,1 3 1,1 3-1,2 5 0,-1 4 0,0 3 0,0 4 0,1 5 0,0 4 130,3 5 1,-3 0 0,2 4-1,-2 1 1,-3 0 0,-1 3-1,0 1 101,-1 1 1,3-1 0,-4-4 0,0-2 0,0-1-1,-2-2 1,-1-3 377,-1-2 1,3-3 0,0-6 0,-2-4-366,-3-6 0,1-8 1,-2-5-1,2-2 1,0-4-1,-1-3-304,-1-2 0,0-4 0,3-1 0,0-1 0,1-1 0,2 1 0,3 2 1,3 3-43,0 3 1,0 6-1,0 7 1,2 3 0,0 3-1,2 2 203,-2 3 1,-1 2 0,0 4 0,0 3 0,1 4 0,2 3 273,-2 1 0,0 2 0,-2 1 0,0 0 0,-1 3 0,0 3 1,-3 1-1,-1-1-75,-2 0 1,2-1 0,-1 1 0,-1-3 0,-1-3 0,-1-1-726,0-3 1,1-1 0,3-6 0,2-2 0,2-5 0,1-6 152,1-7 1,-1-9 0,0-3 0</inkml:trace>
  <inkml:trace contextRef="#ctx0" brushRef="#br2" timeOffset="111">8994 14208 7966,'-5'-4'3276,"2"4"-2890,6 4 1,-1 7-1,4 0 1,3 3-1,1 0 1,3 3 0,1 0-1,0 2-70,1-1 1,-1 0 0,3-1 0,-2-2 0,2 1 0,0-1 0,-2 0-382,-3-2 1,2-1 0,-2-2 0,0-1 0,-2 0 0,-2 1-1,0-2 1,-2-1-1029,1-1 1,-2-2 0,1 1 499,2-1 1,-8-9 0,-1-6 0</inkml:trace>
  <inkml:trace contextRef="#ctx0" brushRef="#br2" timeOffset="112">9022 14571 7929,'-13'-4'528,"3"-3"0,6-3 0,4-4-164,3 0 0,3-1 0,4-1 0,2 0 0,4 0 0,2-3 0,3-2 0,2-1 0,0-1 4,-1 0 0,3 1 1,-3 5-1,-1 0 1,-2 3-1,-1 0 1,-3 4-1,-2 2-2007,-3 1 1,0 5 1557,-1-1 0,0 2 0,0 1 1</inkml:trace>
  <inkml:trace contextRef="#ctx0" brushRef="#br2" timeOffset="113">9423 14152 7935,'0'-6'1326,"1"1"0,1 2-962,1 4 0,0 4 0,-2 7 0,1 1 0,2 3 0,0 2 0,1 4 0,0 2 0,0 2-150,0 0 0,-2-1 0,3 0 1,0 0-1,1-1 0,-2-1 1,0-2-1,-1 1-149,0-1 0,-1-3 1,-3-1-1,1-3 0,1 0 10,2-3 1,-1-6 0,-3-5 0,0-7-66,0-7 1,0-2 0,0-7-1,0 1 1,0-3 0,0-2 0,0-1-29,0 0 0,3 1 0,1 1 0,0 2 0,1 3 0,0 2 39,3 2 0,0 6 0,1 0 1,0 2-1,-2 4 0,-1 1 1,1 3 26,1 3 1,2 3-1,-1 5 1,1 0-1,2 2 1,0 4-1,0 2 120,-2 0 1,-1 1-1,0 0 1,-2 3-1,-2 2 1,-1 1 6,-2 0 0,2-5 1,-1 3-1,-1-1 0,0-2 1,-2-2-1,0-4 0,0-4 327,0-1 0,0-5 0,0-5-414,0-7 0,1-5 1,1-6-1,1-1 1,-1-1-1,0-5 1,0-3-386,1-2 1,4-3-1,1 1 1,2 1 0,3 0-1,2 3 1,1 3 199,2 5 0,1 5 0,-1 5 0,1 3 0,-1 2 0,0 2 258,-2 2 1,0 5 0,-2 4 0,-1 2-1,0 3 1,-2 4 0,-3 2 291,-2 4 0,-1 2 1,3 3-1,-3 0 1,-1 0-1,-2 2 1,-1-1-141,-1-3 1,0 1 0,1-5-1,1-2 1,1-3 0,-1 0-732,-1-2 0,-1 0 0,0-5 0,1 0 0,2 0-1221,0 1 1,0-7 818,-3-6 1,0-7 0,0-8 0</inkml:trace>
  <inkml:trace contextRef="#ctx0" brushRef="#br2" timeOffset="114">10382 12039 8421,'-6'1'738,"2"1"0,1 2-192,0 1 0,-1 2 0,2 2 0,-1 0 0,1 0 0,1 1-115,1-1 0,0 0 0,0 1 0,0-1 0,1 0 1,1 1-138,1-1 0,4 0 1,-2 1-1,1 0 1,1 1-1,0 3-79,1 0 1,2 2-1,-1 2 1,1 0-1,2-1 1,1-2-1,0 2-51,1 0 0,2 2 0,0-1 0,3 1 0,1 0 0,3-1 0,1 1-62,2 0 0,1-1 0,1 2 1,1 1-1,2 0 0,3 1-20,2 1 1,1-4 0,0 4-1,1 0 1,0 1 0,1 1 0,1-1 36,-4 2 0,1-2 0,-4 1 0,1 0 0,-1-2 0,0-1 0,0-2 72,-1-2 0,2 1 0,-2 0 0,0-2 1,0 0-1,-2-2-14,-1 2 1,-4-4-1,-1 1 1,-2-2-1,-1 1 1,-2-2-1,-3-1 274,0 0 0,-5-5 1,1-1-1,-1-1 0,-2 0 1189,0-1-2733,-3-1 1,-2-2 0,-5-1-1,-2-1 1,1 3 0,-4 4 272,2 1 1,-3 2 0,2 2 0</inkml:trace>
  <inkml:trace contextRef="#ctx0" brushRef="#br2" timeOffset="115">10065 12002 7894,'-9'-5'199,"-1"-3"-128,1 5 1,0 0-1,-1 3 1,1 0 0,-1 1-1,-2 1 1,-1 1-1,0-1 1,-2-1 0,1-1-211,-3 0 1,-1-5 0,0-4 0,-2-7 0,-1-5 0,-1-7 0,-3-6 0,-3-6 0,12 18 0,0-1 138,-2-3 0,0 0 0,-2-4 0,0-1 0,-3-4 0,0 0 0</inkml:trace>
  <inkml:trace contextRef="#ctx0" brushRef="#br2" timeOffset="116">9367 10922 7894,'-4'-38'-149,"3"4"1,-3 1 0,3 0 0,1 2 0,0 1 68,0 3 1,5 5 0,0 0 0,2 0-1,1 0 1,3 1 0,-1 2 0,1 0 17,2 1 62,-3-1 0,8-4 0,-4-1 0</inkml:trace>
  <inkml:trace contextRef="#ctx0" brushRef="#br2" timeOffset="117">9786 10140 7905,'6'-10'-66,"-1"1"0,-1 0 0,-1-1 0,1 0 37,3-2 0,1-3 0,1-4 0,2 1 0,1-1 0,4 2 0,2 0 0,3 2-240,1-2 0,2 0 0,-1 2 1,2 2 268,4 3 0,-1-3 0,4-2 0</inkml:trace>
  <inkml:trace contextRef="#ctx0" brushRef="#br2" timeOffset="118">10847 9711 7905,'18'20'5,"-3"2"0,-2 2 106,-3 3 0,-5 1 1,-1 0-1,0 1 0,2 0 1,0-1-1,0-3 0,1-2-223,2-2 0,3-2 0,1-5 0,2 1 1,2-1-1,4 3 112,4 1 0,2 0 0,1 1 0</inkml:trace>
  <inkml:trace contextRef="#ctx0" brushRef="#br2" timeOffset="119">11462 10642 7834,'-3'20'-43,"-2"1"0,1 1 68,0 2 1,1-2 0,2 3 0,-1 1 0,-1 1 0,1 0 0,1 1 0,2 0-127,2 0 0,-2 1 0,3 1 0,-1 1 0,0-1 0,0-1 101,1-1 0,2 4 0,3 1 0</inkml:trace>
  <inkml:trace contextRef="#ctx0" brushRef="#br2" timeOffset="120">11341 11601 7834,'-17'11'328,"-3"0"0,-2 2 0,-3 1-270,1-1 1,1 3 0,6-3-1,1 1 1,4-1 0,1-1 0,2-2-1,0-1 1,1 1-472,1-1 1,-1-1-1,2-1 1,-2-1-1,-3-1 413,-1 0 0,-3 1 0,-3 3 0</inkml:trace>
  <inkml:trace contextRef="#ctx0" brushRef="#br2" timeOffset="121">10475 12039 7834,'-27'0'361,"1"0"1,2 0 0,0 0-24,1 0 0,3-3 0,1 0 0,5 1 1,1 1-1,1 1 0,1 0-519,0 0 1,6-1 0,2-3-1,2-2-683,1-2 1,0-1 863,0-1 0,-4 1 0,-1 0 0</inkml:trace>
  <inkml:trace contextRef="#ctx0" brushRef="#br2" timeOffset="122">12020 13072 8183,'0'-9'410,"0"4"1,1 2 0,1 6-1,2 3 1,-1 3 0,1 4 0,1 3-2,0 5 1,2 0-1,-3 4 1,1 1-1,-1 0 1,-1 2 0,0 0-1,0 0 14,-1 0 0,-1-1 0,-1-2 0,1-3 0,1-3 0,1 0 0,-1-2-203,-1-1 1,-1-5-1,0-8 1,-3-11-1,0-10 1,1-2-1,1-1-87,1-1 1,0-1 0,0-5 0,1 0 0,2 1 0,2 2 0,2 2-115,-1 1 0,0 2 1,3-1-1,2 4 1,0 2-1,2 2 1,-2 2-206,-1 4 1,0 0 0,-1 4 0,0 1-1,1 3 1,-1 4 64,0 4 1,0 10 0,0 1 0,-3 2-1,-2 4 1,-1 1 0,1 1 0,0 0 147,1 0 0,-2-1 0,-2-1 0,1-4 0,1-1 0,-1-3 342,-1-1 0,-1-3-163,0-2 1,0-7-1,0-6 1,0-7-1,0-7 1,0-2 0,0-3-75,0-2 0,0-1 0,1-5 0,2-1 0,2-1 0,2 0 0,-1 2-86,1 2 0,1 6 0,2 1 0,-1 3 0,0 3 0,0 1-169,1 2 1,-1 5 0,0 2-1,2 2 1,0 1 0,2 1-1,-2 2 1,-1 3 17,0 2 0,2 6 0,0 2 1,-1 4-1,-3 3 0,-2-1 206,2 1 1,-4 5 0,0-2 0,-1-1 0,0-1 0,-1-4-358,-1 0 1,-1-1-1,0-2 1,0-1-1,0-4 1,1-2-1384,2 0 1,-1-5 818,5-2 1,-1-10 0,3-4 0</inkml:trace>
  <inkml:trace contextRef="#ctx0" brushRef="#br2" timeOffset="123">12728 13082 8010,'0'-10'1638,"-4"5"0,0 2-1229,2 2 1,0 2-1,8 2 1,1 5-1,1 2 1,2 3 0,0 2-1,1 1-61,2 2 1,-1 4 0,-2 0 0,2 1-1,0 1 1,0-1 0,-2-1 0,-1 0-422,1 1 0,1-3 0,-1 1 0,-1-1 0,-1-2 0,0-2-747,1 0 1,0-5 0,-2 1 0,-1-1-2458,1-2 2679,-2-4 1,-1-1-1,-4-4 1</inkml:trace>
  <inkml:trace contextRef="#ctx0" brushRef="#br2" timeOffset="124">12672 13538 7899,'-4'5'1314,"-1"-3"1,0-4-906,1-4 1,8-3-1,2-3 1,3-1-1,4-3 1,2-2 0,3-4-1,0-2 0,1-2 1,4-2-1,0-2 1,2-2-1,0 0 1,0 0 0,-1 2-1,-2 1-293,1 1 1,-6 4-1,-1 4 1,-3 3 0,-6 5-1,-1 2-3393,-1 4 2457,-3-2 1,7 7 0,-4-3 0</inkml:trace>
  <inkml:trace contextRef="#ctx0" brushRef="#br2" timeOffset="125">13240 13035 7935,'-9'-5'902,"4"-3"1,1 2-435,3-3 0,2 1 0,3 3 0,2 4 0,1 4 0,0 3 0,-2 4-12,0 5 0,1 4 0,-2 1 0,0 2 0,0 0 1,-2-1-1,0 2-391,1 1 1,-2-2-1,3 1 1,-3 0-1,0-1 1,1 0 0,1-1-1,-1 0-132,-1-1 1,-1-5 0,0 0 0,0-2 0,0-1-143,0-2 1,0-7 0,0-5 301,0-6 1,0-5 0,1 1 0,1-5 0,1-2 0,0-4 0,0-1 60,0-2 0,2 0 1,-2 1-1,3 0 0,2-1 1,1 0-173,1 1 1,-1-2-1,1 3 1,2 1-1,0 1 1,1 2-1,-1 3-43,0 1 0,4 3 0,-3 4 0,1 3 0,-1 3 0,-1 2 0,-3 2 158,-3 2 1,2 5 0,-2 6 0,0 0 0,-1 3 0,-1 1 201,-2 0 1,2 4 0,-1 1 0,0-1 0,-2 2 0,-1-1 0,1 1 14,2 0 0,-2-3 0,2 3 0,-2-1 1,-1-2-1,0-2 0,0 0-262,0-1 1,0-3 0,0-2 0,0 0 0,1-2 0,1-2-873,1-1 1,1-3 0,-2 2 0,2-2-2458,2-1 2486,0 0 0,3-4 0,0 0 1</inkml:trace>
  <inkml:trace contextRef="#ctx0" brushRef="#br2" timeOffset="126">2486 9879 8137,'-9'-9'2069,"2"3"-1796,1 3 0,4 3 0,-1 4 0,2 6 0,1 6 0,0 9 0,1 9 0,1 8 0,2 4 0,1 5 0,-1-23 0,-1 1-73,-1 2 0,1 2 0,2 1 0,1 1 0,-1 3 0,0 0 1,-1 0-1,1 0 0,-1 2 0,0 1 0,-1 1 0,0 1 0,1 3 1,0 1-1,-1 2 0,1 1-229,-2-15 1,0 1-1,0 0 1,0 1-1,1 0 1,-1 0 0,0 2-1,-1-1 1,0 0-1,1 1 1,0-1 0,0 1-1,0 1 1,0 1-1,0-1 1,0 1-1,0 0 1,0-1 0,0 1-1,0 0 1,0 0-1,1 0 1,-1 0 0,1-1-78,1 2 0,0 1 0,0-1 0,0-1 1,-1 0-1,1 0 0,1 2 0,0 1 1,0-1-1,-1 1 0,1-1 0,-1 1 1,0-1-1,1 0 0,-1 0 0,0 1 1,0 0-1,0 0 0,0 0 0,0 0 1,0 1-1,0 0 0,0 1 0,0 0 109,-1 0 0,1 0 0,-1 0 0,0 0 0,-1 0 0,-1-1 0,1 1 0,0-1 0,0 0 0,-1 0 0,1 0 0,0-1 0,-1 1 0,0 0 0,1 0 0,-1 1 0,1 0 0,-1 0-2,0-1 1,0 0 0,-1 0 0,1 0 0,-1-1 0,0 1 0,0-2 0,0-1 0,-1 1 0,0-1 0,0 1 0,0-1 0,-1 0-1,0-1 1,0 0 0,-1 0 0,1 0 0,-1-1 0,1-1 0,0-1 0,-1 0-81,1-1 1,0-1-1,0 0 1,-1 13 0,0-1-1,-2-2 1,-1-2 0,1-3-1,-1-2 1,0-4 0,0-1-1,0-4 1,0-1 0,-4 22-980,1-7 0,0-11 1058,3-8 0,0-7 0,0-3 0,-5 1 0</inkml:trace>
  <inkml:trace contextRef="#ctx0" brushRef="#br2" timeOffset="127">2700 9618 7978,'-3'0'835,"6"0"-794,2 4 1,14-2 0,0 3-1,6 0 62,9-3 0,4-1 228,8-1 0,7 0-1453,-24 0 1,1 0 1304,0 0 1,1 0-131,3 0 1,1 0 0,2 0 0,0 0-26,1 0 1,1 0 0,2 0 0,-1 0 56,3 0 1,1 0 0,-2 0-1,1 1 17,5 0 0,0 1 0,0-2 0,0 1-282,3 0 0,1 1 0,-16-1 0,0-1 0,0 0 57,2 0 0,1 0 0,-1 0 0,1-1 0,0 0 0,0-1-161,2 0 0,1 0 1,-1 0-1,2-2 0,0 0 1,1-1 240,-1 0 1,1 0 0,-1 0-1,0 0 1,0 0 0,0 0 4,2 0 0,-1 0 0,1 0 0,-3 0 1,0 0-1,1 0 42,3 0 1,1 0 0,0 0 0,-3-1 0,1 0-1,-1 1-21,0 1 0,-1 0 0,0 0 0,0 0 0,0 1 0,0 0 17,0 1 0,1 0 0,-1 0 1,0 1-1,-1 1 0,0-1 7,2 0 1,-1 0 0,1 0 0,-1 1 0,0-1 0,0 1 10,-1 0 0,-1 0 0,0 0 0,0 0 0,0 0 1,-1 0-57,1 0 0,-1 0 0,0 0 1,0 1-1,-1 1 0,1-1 30,2 1 0,-1 0 1,0 0-1,-1 0 1,-2-1-1,1 1 1,0-1-1,-1 0 1,0 1-1,0-1 1,0 0-1,0 0 0,0 0 1,1 1-1,0-1 1,-1 0-1,0 1 1,1-1-1,-2 0 1,0 1-1,0-1 1,-1 0-1,0 0 1,-1 0-1,17 1 0,-1-1 1,1 1-1,0 0 1,0-1-1,-1 1 37,0 0 0,0 0 0,-2-2 0,0 1 0,-3 1 0,0 0 0,0 0 0,-1-1 0,0 1 0,-1-1 0,0 0 0,0 0 0,-1 0 0,0 0 61,-1 1 1,1-1-1,0 0 1,-1-1 0,1 2-1,0 0 1,0-2 0,-1 1-1,1-1 1,0 0 0,0 0-1,-1 0-27,0 0 1,1 0 0,-2 0 0,0 0 0,1 0 0,-1 0 0,1 0-1,-1 0 1,1 0 0,1 0 0,-1 0 0,0 0 0,-1-1 0,0 2 0,-1-1-1,0 1 37,-1 0 0,1 1 1,1-2-1,0 1 0,-1 0 1,-1 1-1,-1-1 0,0-1 1,-1 0-1,0 0 0,0 0 1,0 0-84,0 0 1,0 0-1,-1 0 1,-1 0-1,1 0 1,-1 0 0,-1 0-1,1 0 1,-1-1-1,0 1 1,1-1 0,0 0-1,0-1 1,1 0-2,1-1 0,0 0 0,0 2 0,1-1 1,1-1-1,0 0 0,1 0 0,0-1 0,1 0 1,0 0-1,0-1 0,0 0 0,-1 1 0,0 0-24,1 1 0,0 0 0,0-1 0,0 0 1,-1 0-1,1 1 0,-2-1 0,-1 0 0,0-1 1,0 1-1,-1-1 0,0 0-27,0 1 0,1-1 0,-1 2 0,0 0 0,0 0 0,1 0 1,-2-1-1,0 0 0,-1 0 0,0 0 0,0 0 0,-1-1 0,0 1 1,1 0 37,0 1 0,-1-1 1,1 0-1,0 0 0,-3 1 1,1 0-1,0-1 1,0 1-1,1-1 0,-1 0 1,1 2-1,1-1 0,-2 1 1,1-1 177,-1 1 0,0-1 0,-1 0 0,0 1 0,0-1 0,-1 0 0,0 0 0,0 1 0,0 1 0,-1-1 0,0 1 0,-1-1-133,0 1 1,-2 0 0,23 0-1,0 1 1,-3 0 0,-1 0 0,-3 0-1,-3 1 1,-1 1 344,-2 1 1,-3 4-1,-1-3 1,-1 1-1,-3 1 1,-2 0-357,-2 0 1,-3 0-1,1 1 1,-1 0-1,-3 2 1,-4 3-1,-1 0 1,-3 2 131,0 1 1,-5 3-1,0 1 1,0 3-1,0 3 1,0 2-119,-2 1 0,2 4 1,-2 3-1,0 2 1,1 3-1,-1-1 1,2 3 144,-1 3-180,-3-3 0,5 4 1,-4-2-1,-1 4 0,0 3 1,-1-25-1,0 0 1,1 2-1,0 0 0,-1 1 1,0 0-1,-1 1 1,1-1-1,-1 0 0,0 1 1,0 0-1,0 0 1,0 0-1,1 1-29,0 1 1,1-1-1,-1 1 1,0-1 0,2 1-1,0 0 1,1 0-1,-1 1 1,1 0 0,1 0-1,0 0 1,0 1-1,0 0 1,1 0 0,1 1-1,-1 0-27,0 0 1,-1 0 0,0 0 0,0 0 0,0 1 0,-1 1-1,0-1 1,-1 0 0,0 1 0,-1 1 0,0 0 0,0 1-1,-1 1 1,0 0 0,1 0 0,0 1 0,0 0 0,0 1-1,-1 0 1,0 0 0,-1 0 0,1 0 0,-1-1 0,0 0-1,0-1 1,0 0 52,0 1 1,0-1 0,0-1-1,0 0 1,0 3 0,0 0-1,0 0 1,0-2 0,0 0-1,0 0 1,0 0 0,0 0-1,0-1 1,0 0-4,-1 1 0,2 0 1,0 0-1,2 1 1,-1-4-1,1 1 0,0 0 1,0 1-1,0-1 1,0 0-1,1 2 0,0 0-18,0 1 1,0 0 0,0-2 0,0-1 0,0 0-1,-1 0 1,1-1 0,-1 1 0,0-1 0,1 0-1,0 0 1,0 0 0,0-1 0,0 1-7,0-1 1,-1 1-1,1-2 1,0 0-1,-1 1 1,-1-1-1,1 0 1,0 0-1,0 0 1,1-1-1,-1 1 1,1 0-1,0-2 1,0 1 29,1-1 0,-1 0 0,1-1 1,-1 0-1,-1 0 0,1-1 0,-1 0 1,0-2-1,0 1 0,0-2 1,0-1-1,-1 0 0,3 25-134,-1-4 0,-3-4 1,2-4-1,-2-3 0,-2-2 1,-1-5-1,-2-5-975,-2-3 1,-1-6 0,-4-4 1092,-2-2 0,-3-1 0,0-3 0,-1-2 0</inkml:trace>
  <inkml:trace contextRef="#ctx0" brushRef="#br2" timeOffset="128">3473 15326 7834,'0'-10'195,"1"4"0,2 1 0,3 1 0,4 2 0,2 1 622,4 1 0,1 0-687,2 0 1,5 1 0,5 2 0,7 3 0,7 2 0,7 1-119,-23-6 1,2 0 0,-1 1 0,2-1 0,2-1 0,1-1 0,2 0 0,0 0 0,3 0-1,0-1 1,2 0 0,0 0 0,2 0 0,0 0 0,1 0 0,1-1 25,1 0 0,0-1 1,1 1-1,1 0 1,1-1-1,0-1 0,3 1 1,0 0-1,-16 1 1,1 0-1,-1 0 1,2 0-1,1 0 0,-1 0 1,0-1-1,0 1 1,1 0-1,0 1 1,-1-1-1,2 0-118,0 1 0,0 0 1,1-1-1,-2 1 0,0 0 1,1 0-1,4 0 0,0 0 1,1 0-1,-2 0 1,1 0-1,0 0 0,0 0 1,0 0-1,0 0 0,1 0 1,0 0-1,0 0 1,0 0-1,0 0 0,1 0 54,1 0 0,0 0 0,0 0 0,2 0 0,0 0 0,1 0 0,-1 0 0,1 0 0,-1 0 1,2 0-1,0 0 0,-1 0 0,3 0 0,-1 0 0,1 0 0,-13 0 0,1 0 0,0 0 1,0 0-1,1 0 0,0 0 0,-1 0 0,1-1-23,0 1 0,0-1 0,-1 0 0,1 0 0,0 0 0,0 0 0,-1 0 0,1 0 0,-1-1 0,0 1 0,0-1 0,1 0 0,-1 0 0,0 1 0,1 0 0,-1 0 0,1-1 0,0 1 0,-1 0 0,1 1 0,1-1 0,0 0 0,0 1 0,0-1 78,0 1 0,-1 0 0,1 0 1,0-1-1,0 1 0,0 0 1,0 0-1,-1 0 0,0 1 0,-1-1 1,0 0-1,0 0 0,0 1 1,0 0-1,0 0 0,0 0 1,0 0-1,0 0 0,1 1 0,-1 0 1,1 0-1,1-1 0,-1 1 1,1 0-1,0 0 0,-1 0 1,1 0-1,0-1 2,1 1 0,-1-1 0,0 1 0,0-1 1,0 1-1,-1-1 0,0 0 0,1 1 0,-1-1 1,1 1-1,-1-1 0,1 1 0,0-1 0,0 0 1,0-1-1,0 1 0,1-1 0,0 1 0,1-1 1,0 0-1,-1 0 0,1 0 0,0 0 0,0 0 1,1 0-1,0 0 0,0 0 0,-1 0 0,1 0 0,0 0 0,0 0 0,-1 0 0,1 0 0,-1 0 0,0-1 0,0 1-87,1-1 1,0 1 0,0-1 0,0 0 0,-1 0 0,-1 0-1,0 0 1,1 0 0,2-1 0,1 1 0,-1-1 0,0 0-1,-1 1 1,0 1 0,-1-1 0,0 0 0,-1 1 0,-1 0-1,1-1 1,-1 1 46,-1 0 1,-1 0 0,1 0 0,-1 0 0,1 0 0,0 0 0,-1 0 0,0 0 0,9 1 0,-1-1 0,-1 0 0,1 1 0,-1 0 0,-1 0 0,-1 1 0,-2 0 0,1 1 0,-4-1 0,0 2 0,-1-1 0,-4 1 0,0-1 0,0 1-539,15 2 1,-3 1 0,-6-1 0,-2 1 0,-3-1 0,-2 0 546,-4 0 0,-1 0 0,22 5 0,-8-4 0,-1-3 0</inkml:trace>
  <inkml:trace contextRef="#ctx0" brushRef="#br2" timeOffset="129">3547 9907 8181,'0'-6'557,"0"-1"1,-1 5 788,-2-1 0,1-1-752,-4 1 1,4 1 0,-1 5-1,2 3-208,1 2 1,3 2 0,0-1 0,-1 0 0,-1 2 0,0 0-1,1 3-109,1 0 0,1 1 1,-1 1-1,1 0 1,0 1-1,0 3 1,-2 2-26,-1-2 0,2-3 1,0-2-1,-1 1 0,-1-2 1,-1-1 725,0-3 1,0-6-701,0-4 1,0-4 0,0-5 0,-1-1 0,-1 1 0,-1 0-220,1 0 0,1-1 1,1 0-1,0-2 0,0-1 1,1-1-1,1-2 0,1 1-301,-1-1 1,4 0-1,0-2 1,2-1 0,1 1-1,1-1 123,-1 0 1,0 2 0,2 1-1,0 4 1,1 2 0,0 1-1,-2 3 1,-1 3 37,1 2 0,-4 5 1,0 3-1,1 5 1,1 3-1,-1 3 184,-1 0 0,-4 4 1,2 1-1,-1 0 1,0 0-1,1 1 1,-1 1 45,0-1 0,0 2 0,-3-6 1,0-2-1,1-5 0,1-2 442,1-2 0,0-5 1,-3-4-578,0-5 0,-3-7 1,0-4-1,1-1 1,1-3-1,1-2 1,0-3-354,0-2 0,3 1 0,1 0 0,1 1 0,4 0 0,1 1 0,2 4-12,0 3 0,-1 4 0,0 4 0,2 3 0,-2 3 0,1 2 371,0 1 0,-2 1 0,3 2 1,-2 4-1,1 5 0,0 3 0,-2 3 1,-1 1 395,-3 3 0,-1-1 0,1 4 0,-2-1 1,-1 0-1,1-1-27,-2 0 0,-1-5 0,0 2 1,1-4-1,1-3 0,-1-2-2028,-1 0 1,-1-2-1639,0 0 2457,0-3 1,4-11 0,1-5 0</inkml:trace>
  <inkml:trace contextRef="#ctx0" brushRef="#br2" timeOffset="130">4572 9814 8059,'0'-10'1438,"0"1"0,1 1-346,2 2 0,-2 0 0,2 5-624,-2 1 0,-5 2 0,-3 9 0,-4 0 0,-2 3 0,-3 0 0,-2 2 0,-3-2 0,-4 4 0,2-3 0,1 3 0,-2-1 0,1 0 0,-1-3 0,0 0 0,4 1 0,-1-2 0,3-2 0,5-1 0,2-1 0,2-3 785,1-3 0,4 2-1068,1 1 1,6-1 0,3-1 0,3-1 0,3 1 0,1 0-60,2 0 0,1 3 1,5-1-1,2 0 0,0 0 1,1 0-1,1 0 1,2 0-127,-1-2 0,0 0 0,1-2 0,-2 1 0,-4-1 0,-2-1 0,-4-1 0,-1 0 0,-5 0 0,-1 1-1639,-1 2 1,-4-1-1639,-6 5 2184,2-5 1,-4 2 0</inkml:trace>
  <inkml:trace contextRef="#ctx0" brushRef="#br2" timeOffset="131">5009 9851 9540,'-8'-15'1832,"1"3"-1191,1 2 0,3 5 1,0 5-1,3 7 1,2 3-174,2 2 0,0 5 0,-2 0 0,2 2 0,0 3 0,0-1 0,-1-1-59,1 2 1,-3-2-1,3 1 1,-3-1-1,-1-2 1,0-2 0,0-1-1,0-2 1069,0-1 0,0-5-1437,0-1 0,0-9 1,0-2-1,1-7 1,1-3-1,1-5 1,-1-3-163,-1 0 1,2-4-1,1 2 1,0-2 0,1 0-1,1 1 1,1 2-205,1 2 1,-1 4-1,2 6 1,1 1-1,0 3 1,2 2 366,0 3 0,-2 2 1,4 1-1,-1 0 1,3 1-1,1 2 1,2 4-1,0 4 187,-1 5 1,1 2 0,-1 1-1,-3 3 1,-3 3 0,-1 3 48,-2 3 0,-1-3 0,-1 1 0,-4-3 1,-2-2-1,-1 0 0,0-2-825,0-2 1,0-6 0,-1-2 0,-1-1 0,-3-2 0,0-1-2731,-2-1 2457,-1-3 1,-2-4 0,1 0 0</inkml:trace>
  <inkml:trace contextRef="#ctx0" brushRef="#br2" timeOffset="132">3520 10512 8105,'0'-9'66,"0"-1"1,1 1 0,2 1 342,3 2 1,2-2-1,2 5 1,2 0-1,2 0 1,4 0 0,5 1-1,5 1-157,6 1 0,3 0 0,12-1 0,-22 0 0,1 0 0,3-1 0,1 0 0,3-1 0,1 0 0,3 0 0,1 0 0,3 0 0,0 0 567,3 0 0,0 0 0,0 1 0,2 1 0,0-3 0,0 1 0,-2 2 0,0 0-598,2 0 1,0-1 0,-2 2-1,-1-1-835,2 1 1,-1 0 835,-5 0 1,-1 0-98,-1 0 0,0 0 1,-8 0-1,1 0-62,0 0 1,1 0-1,-4 0 1,0 0 53,-1 0 1,0 0-1,16 0 1,-9 0 0,-4-1-1,-6-1 1,-4-1-1,-7 1 1,-2 1-665,-3 1 1,-5-3 0,-4 0 0,-6 1 0,-6 1 0,-8 1-274,-7 0 1,-10 0 0,-10 0 0,-6 1 819,25 0 0,-1 1 0,-3-2 0,0 1 0,0 0 0,-1 1 0,2-2 0,-1 1 0</inkml:trace>
  <inkml:trace contextRef="#ctx0" brushRef="#br2" timeOffset="133">3454 10633 8939,'-9'0'1879,"2"0"-1568,4 0 0,8-3 0,10 0 730,3 1 0,6 0-660,4-1 0,8 0-232,7-3 0,-17 4 1,1-1 297,1 0 0,0 0 0,3-1 0,0 0-87,0 0 1,0 1-1,3 1 1,-1-1-86,1 0 1,1 0 0,0 2-1,1 0 76,-2-1 1,0 1 0,2 0 0,1 1-12,-2 0 1,1 0 0,1 0 0,0 0-17,0 0 1,0 0-1,-2 0 1,0 0-112,0 0 1,-1 0-1,-2 0 1,1 1 16,-2 0 1,0 1 0,-3-2 0,0 1-65,21 2 0,-2-2-51,-4-1 1,-2-1 0,-7-1 0,-3-2 0,-3 0 0,-3-1 0,-5 0 0,-2 1-1,-4 1 1,0 0-116,-3 0 0,-3 0 0,-3 2 0,-1-2-1093,-1 2 1,-3 2 0,-1 8 1092,-2 6 0,-2 2 0,-5 2 0</inkml:trace>
  <inkml:trace contextRef="#ctx0" brushRef="#br2" timeOffset="134">15745 10354 8238,'-6'-4'468,"-2"-1"0,3-2 0,-1 2 0,0 1 0,-3 2 0,-2 1 0,-5 2-59,-1 2 1,-3 3-1,0 6 1,-4 5-1,-2 4 1,-3 4 0,0 4-1,0 4 59,1 4 0,0 5 0,0 0 0,1 1 0,2 4 0,5 0 0,3 0-329,5-3 0,6-4 0,3-1 0,7-4 0,5-4 0,6-3 0,6-3 0,5-4-311,4-5 0,1-3 0,5-7 0,4-4 0,1-4 0,3-5 131,2-5 1,-4-2-1,-2-6 1,-5-1-1,-5 0 1,-4 0-1,-6 1 161,-3 2 1,-8-1 0,-7 1 0,-5 2 0,-6 1 0,-6 2 0,-3 2 173,-4 0 0,-5-1 1,-4 0-1,1 3 0,1 2 1,1 1-224,0 0 1,1-1-1,4 4 1,3 1 0,4 2-1,3 2-86,2 1 1,1 4 0,5 0-1,6 0 1,7 0 0,7-2-34,2-1 0,6 0 0,1-4 0,2-1 1,2-3-1,4-2 25,3-2 1,-1-5 0,0-3-1,1-2 1,-2 0 0,-2-2 0,-2-1-1,-4 0 2,-3 0 0,-1 1 0,-9 2 0,-1 0 0,-4 2 0,-4 1 28,-2 2 0,-1-1 0,-1 4 0,-1 0 1,-3 1-1,-2 2 0,-4 2 79,1 2 0,-1 2 0,1 1 0,-1 1 0,-3 3 0,0 5 0,-2 6 12,2 2 1,0 6-1,5 2 1,1 3-1,2 2 1,2 2-85,3 1 0,1 1 1,1 2-1,4-2 0,3-3 1,4-2-1,3-2-132,1-2 1,-1-3 0,1-6 0,3-1 0,2-2-1,-1-1 1,1-3-430,1-3 1,-3-2 0,3-4 0,-2-2 0,-3-3 0,0-6 77,-2-6 1,0 0 0,0-9 0,-1-2 0,-2-4 0,1-3 0,-2-5-1,0-1 1,-5 2 0,-1-1 0,0 5 0,-1 4 0,0 4 0,-2 5 565,-1 7 0,3 6 0,-1 6 0,-1 7 287,-1 6 1,-1 5-1,0 4 1,0 3-1,0 3 1,0 2-1,0 2 84,0 2 0,0-1 0,0 3 0,0-1 0,0-2 0,1-2 0,1-2 187,1-2 0,4-6 1,-2 0-1,2-5 0,-1-5-453,1-4 1,1-4-1,2-4 1,-1-5 0,0-7-1,2-4 1,0-6-1,2-4-383,2-4 0,-3-2 1,3-2-1,-2 1 1,-1 2-1,-3 4 68,-3 6 1,1 5 0,-4 7 0,0 8 183,-2 10 0,-1 12 0,-1 7 0,-2 4 1,0 2-1,1 2 0,1 0-3,1 0 0,0 0 1,1-5-1,2 0 1,5-2-1,2-3 1,3-3-190,2-4 0,0-3 1,4-5-1,0-4 1,-1-2-1,1-3-261,0-4 0,-1-5 0,1-7 0,-1-2 0,0-2 0,-1-3 0,-2-2-87,2 0 1,-4-1 0,-1 0 0,-2 0 0,-4 0 0,-3 1 0,-2 1 64,-1 1 1,0 3 0,-1-1 0,-2 1 0,-3 3 0,-4 3 728,-2-1 0,2 5 0,-4 1 1,2 5-1,-1 2 0,2 2 0,1 1 1,0 3 220,1 4 0,3 6 0,1 10 0,0 5 0,0 5 0,1 4 0,2 2 0,1 4 0,2-1 0,2-3 0,5-3 0,2-4-547,2-2 1,4-2 0,-3-3 0,2-5 0,1-3 0,2-3 0,1-1 0,-2-3-547,-1-3 1,0-2 0,-2-4 0,-1-1 0,2-3 0,-2-5-2731,0-6 2680,4-6 1,-2-7-1,3-5 1</inkml:trace>
  <inkml:trace contextRef="#ctx0" brushRef="#br2" timeOffset="135">16992 10559 8103,'-4'-15'795,"-2"4"1,-2 3-328,-2 5 0,5 4 0,2 5 0,2 4 0,1 4 0,0 6 0,0 5-59,0 5 1,4 0-1,1 4 1,2 1-1,-1 1 1,0 1 0,0-3-1,0-3 137,2-2 0,-3-6 0,0-1 0,0-3 0,-1-4 0,0-2-137,-1-3 1,-2-6-1,-1-5 1,0-7-1,0-7 1,0-3 0,0-4-1,0-4 137,0-4 0,4-1 0,1-5 0,1-2 0,0 0 0,2 3-851,0 4 1,1 6 0,-1 4-1,0 2 1,-2 5 0,1 3-789,1 4 1,3 5 0,0-1-1,1 2 1,6 5 0,0 2 272,2 2 1,10 2 0,-1-1 0</inkml:trace>
  <inkml:trace contextRef="#ctx0" brushRef="#br2" timeOffset="136">17607 10680 8089,'5'-1'3276,"-2"-3"-2867,-2-2 1,-1-5-1,0-3 1,-1 0-1,-1-3 1,-2 0 0,-1-2-1,-3 1 410,0-1 0,-4 0 0,-2 2 0,0 2 819,-3 6 0,0 4 0,-2 5 0,-1 3 0,-1 6 0,1 4-1671,-2 11 1,0 5-20,0 5 0,3 4-177,4 2 0,6-2-236,0 3 0,6-3 247,0-1 0,3-7-507,3-2 0,3-7 311,7-3 0,1-4-38,5-8 0,-1-3 103,1-6 0,3-6-67,-1-7 0,1-2 231,-3-4 0,-4 1 359,1-4 1,-4 4 251,4-4 1,-6 5-116,-1 2 1,0 3 0,-5 6 0,0 2 0,0 3 0,-2 9 40,-1 5 0,3 1 1,2 5-1,0 0 1,0 2-1,1 1-708,1-1 1,-1-3 0,-1-3 0,2-2 0,2-1 0,3-2 0,-1-2-192,2-1 1,-3-3 0,4-6 0,-2-5 0,-1-5 0,1-3-274,-1-3 1,5-9 0,-3 1 0</inkml:trace>
  <inkml:trace contextRef="#ctx0" brushRef="#br2" timeOffset="137">17933 9981 8029,'-15'0'819,"3"4"0,6 4 0,2 3 0,3 6-585,1 3 0,0 5 0,0 7 0,0 5 0,0 8 0,0 6 0,0-24 0,0 1 0,0 2 0,0-1 0,0 2 0,0-1 0,0 2 0,0 0 585,0-1 0,0 1 0,0-3 0,0 0 273,0-1 0,0-1 0,1 26 546,3-3 0,-3-5-2071,2-1 1,-1-5-224,1-11 1,-2 1-1,2-8 1,-1-5 0,0-4-2622,1-5 2812,5-9 0,-3-7 0,4-11 0</inkml:trace>
  <inkml:trace contextRef="#ctx0" brushRef="#br2" timeOffset="138">18147 10112 7835,'-9'-19'739,"2"0"1,2 2 0,1 1-85,2 4 0,4 7 1,1 5-1,0 6 0,0 5 983,0 5 0,1 1-1281,-4 2-3064,0 0 1727,0-1 1,1 1-1,1-1 980,1 1 0,4 0 0,-2-1 0</inkml:trace>
  <inkml:trace contextRef="#ctx0" brushRef="#br2" timeOffset="139">15540 11480 8080,'-14'0'3276,"1"0"-1638,-3 0 0,4-1-205,6-2 1,10 1-976,8-4 0,10-1 453,6-6 0,9 3-348,10-3 0,-15 6 0,2 0-451,4-1 1,2 0 0,4 0-1,1-1 469,1-1 0,1 1 0,4 0 0,1 1-384,-16 2 1,0 1 0,1 0 0,3-1 0,2 1 0,0 0-415,-1 0 0,0 1 0,1 0 0,2-1 0,-1 0 0,1 0 276,1 0 1,-1 1 0,1 0 0,-2 0 0,1 0 0,-1 0-66,1 0 0,-1 1 0,1 1 0,0-1 0,1 0 1,-1 0-5,0 1 0,-1 0 0,0 0 0,-1 0 0,-1 0 0,-1 1 29,-1 0 0,0 0 0,-2 0 0,15 0 0,-1 1-305,-6-2 1,0 1-1,-3 0 1,-1 1 49,-5 0 0,-1 0 0,-4 0 0,-2 0 0,20 0 1,-10 0-1,-9 0 0,-7 0 0,-8 0-311,-4 0 1,-6-1 0,-6-2 0,-7 0 0,-5 1 0,-6 1-2731,-7 1 3277,-9 0 0,-3 0 0,-3 0 0</inkml:trace>
  <inkml:trace contextRef="#ctx0" brushRef="#br2" timeOffset="140">15558 11592 10862,'-22'5'1092,"-2"2"0,-1-2 0,7-1-728,12 0 0,17-1 0,11-3 0,9 0 0,11-1 0,-16 0 0,3-1 0,4-1 0,3-1-216,4-2 1,3 0 0,4 0 0,3-1 0,-15 1 0,2 1 0,0-1 0,2 1 0,1 0 0,1 0 0,1-1 0,1 1 0,0-1 0,1 0 0,1 0 0,0 1-1,2-1 1,-1 0 0,1 0 0,1 0 0,0 1 0,0 0 14,0 1 1,0 0 0,1 0 0,-1 0 0,0 1 0,-1 0-1,0-1 1,-2 1 0,1 0 0,-1 0 0,-1 1 0,-1-1-1,-1 1 1,-1-1 0,0 1 0,-3 0 0,-1 0 0,0 1-1,15-2 1,-2 2 133,-4 0 1,-1-1 0,-5 0 0,-2 0 0,-5 1 0,-3-1 0,-2 1 0,-2 0-1,18 0 1,-10 1 0,-9 0-3575,-9 0 2184,-4 0 1,-10-1 0,-2-2 272,-1-3 1,-5-3 0,1 0 0</inkml:trace>
  <inkml:trace contextRef="#ctx0" brushRef="#br2" timeOffset="141">18659 10931 15091,'-15'5'1092,"2"-2"0,4-6 0,0-3-2185,3-2 1,2-2 0,4 0 913,0-2 1,4-3 0,1-4 0</inkml:trace>
  <inkml:trace contextRef="#ctx0" brushRef="#br2" timeOffset="142">18668 10596 7838,'-17'-5'2710,"1"1"-833,4 3-1877,6 1 0,1 9 0,5 1 0</inkml:trace>
  <inkml:trace contextRef="#ctx0" brushRef="#br2" timeOffset="143">15847 12626 8043,'0'-19'337,"0"1"1,0 3 0,0 2 783,0 3 1,0 3-815,0 4 0,0 7 0,0 10 0,0 4 0,-1 5 0,-2 5 0,-4 5 0,-4 5-144,-1 3 1,-5 4 0,10-20 0,-1 1 0,-1 1 0,0 0-1,0 3 1,-1 0 0,-1 2 0,1-1 0,-1 3 0,-1 0-1,1 0 1,-1 1 0,1 1 0,-1-1 0,0 1 0,0 0-1,-1-1 1,1 0-47,0 0 1,0-1 0,1-1 0,-1 0 0,3-3-1,1 1 1,-1-2 0,1 1 0,1-3 0,0 0-1,-7 23 1,4-6 0,2-8-685,2-7 0,3-6 1,0-8-1,2-5 1,1-7-254,0-9 1,0-7 0,1-9 0,2-4 270,4-4 0,1-7 1,1-5-1</inkml:trace>
  <inkml:trace contextRef="#ctx0" brushRef="#br2" timeOffset="144">15828 12607 8014,'-6'-9'1083,"1"-1"-537,1 1 0,5 1 0,5 1 0,2 5 0,2 4 0,-1 6-78,0 3 0,-2 4 0,-2 4 0,-1 4 0,-1 4 0,0 4 0,0 2-59,-1 2 1,3 6-1,1 2 1,0 3-1,0 1 1,1 2 0,2 1-1,0 2-14,-4-25 1,-1 0-1,5 25 1,1-1-1,-1 0 1,1-2-1,2-3-370,0-2 1,2-1 0,-3-6 0,3-3 0,-1-4 0,0-4 0,-1-1 0,-2-4-154,-1-4 1,0-1 0,-2-4 0,-2 1 0,-1-1 0,-2 1-241,-1-2 0,-1-1 0,0 0 0,0-1 0,-1-1-288,-2-1 1,2-4-1,-3-6 1,1-5 0,0-2 92,1-2 0,-3-9 0,-1 1 0</inkml:trace>
  <inkml:trace contextRef="#ctx0" brushRef="#br2" timeOffset="145">15633 13408 8077,'-15'0'1035,"2"0"1,4 0 0,2 0-627,7 0 1,4 0-1,11 0 1,2-1-1,1-1 1,5-3 0,4 0-1,4-2 0,2-1 1,-2-2-1,2 1 1,-2 1-1,-3 2 1,-3 2 0,-3 3-1,-5 1-1502,-3 0 1,-1 1 0,0 3 671,-2 2 0,-1-2 1,0 0-1</inkml:trace>
  <inkml:trace contextRef="#ctx0" brushRef="#br2" timeOffset="146">16732 13631 8419,'-10'0'847,"1"0"1,0 0 0,-1 0-193,1 0 0,4 1 1,3 1-1,4 1 0,4-1-187,2-1 0,6-4 0,1-1 0,3 0 0,2-1 0,1 0 0,3-3-240,0 0 0,2 2 0,-5 1 1,-1 1-1,-2 2 0,-4 1 0,0 1-1867,-3 0 1,-4 0 818,-1 0 1,-3-5 0,1 0 0</inkml:trace>
  <inkml:trace contextRef="#ctx0" brushRef="#br2" timeOffset="147">16666 13436 7939,'-17'0'1889,"2"-1"-1480,6-3 1,6 2-1,9-4 1,8-1-1,5-1 1,7-2 0,5 1-1,5 0-55,4-1 1,4 1-1,0 1 1,0 1-355,0 0 0,-3 1 0,-4-3 0</inkml:trace>
  <inkml:trace contextRef="#ctx0" brushRef="#br2" timeOffset="148">17895 12570 8052,'-6'-10'-1016,"0"1"1384,-1 0 1,-1 5-1,-1 5 1,3 6 40,3 4 1,-1 6-1,0-2 1,0 4-1,-2 3 1,2 2 0,-1 3-1,1 2 59,0 2 0,0-1 0,2 3 0,-2 1 0,2-1 0,1 3 0,1 2-125,0 3 0,0 3 0,0-2 0,0 1 0,0-3 0,1-2 0,1 0-174,2-1 1,3-1-1,-1-1 1,3-2-1,3 0 1,1-3-1,2-2-72,1 0 1,-1-1 0,1-1-1,3-2 1,3-2 0,1-4-1,3-2-34,1-3 0,-1-1 0,1-6 0,2-3 0,0-2 0,0-1 1,-1-2-52,0-4 0,-4-5 0,0-8 0,-1-3 0,-2-3 0,-2-3 0,0-3-110,0-3 0,-4-5 1,0-2-1,-2 1 1,-3-1-1,-1-3 1,-4-3 74,-3 20 1,0 1 0,1 0-1,0-1 1,-1-2 0,-1-1 0,1 2-1,-1-1 1,1 1 0,0 0 0,-1 1-1,1 0 35,-1 0 0,0 1 0,1-1 1,0 0-1,1-22 0,-1 4 0,-1 3 1,-1 5-1,0 4 0,0 5-234,0 5 1,-1 5 0,-1 2-1,-2 5-325,-1 4 1,-1 5 0,0 8 0,3 6 0,2 6 0,1 5-152,0 5 1,4 8 0,1 6 0</inkml:trace>
  <inkml:trace contextRef="#ctx0" brushRef="#br2" timeOffset="149">18724 13175 8100,'-6'-5'1349,"1"3"-940,1 4 1,0 4-1,4 6 1,0 4-1,0 2 1,0 4 0,2 3-1,0 3-100,1 3 1,0-1-1,-3 3 1,0-1-1,0-2 1,0-1 0,0-2-1,0-1-334,0-1 0,0-6 1,0 0-1,0-6 1,0-2-523,0-2 1,0-9 0,0-7 0,0-10 0,0-8 0,0-5-2731,0-4 2906,0-6 0,4-2 1,1-5-1</inkml:trace>
  <inkml:trace contextRef="#ctx0" brushRef="#br2" timeOffset="150">18724 13203 7962,'0'-10'-64,"0"1"0,0 0 1,1 0-1,2-1 0,3 2 1,3 2-1,1 3 610,3 2 0,1 1 0,5 0 0,-1 1 0,1 1 0,-1 2-219,1 1 1,-1 2 0,-2 5-1,-2 0 1,-3 0 0,-4 2-1,-2 1 1,-2 2 0,-3 0-1,-5-2 73,-4 2 1,-3 0 0,-6 1 0,1-2 0,-4-1 0,-1-2 0,-1-2-1,3-4-209,0-4 0,1 1 1,2-1-1,1-1 1,4-1 277,1-1 0,4 0-306,4 0 0,7 3 0,10 2 0,-1 0 0,2 2 1,-2 2 48,1 4 0,2-3 0,-1 3 1,0 0-1,1 0 0,-1 2 2,0 1 1,2-1 0,-2-1-1,0 1 1,1-2 0,-1 1-1,1-3 148,-1-1 1,-2-1 0,2-3 0,1-3-1,-1-2 1,0-1 0,-2-1-175,-1-2 0,-2-5 0,-1-6 0,1 1 0,-2-2 0,-1 2-735,-1-1 1,-4-1 0,1 1 0,-2 1 0,-1 0 0,0 1-274,0 2 1,-8 0 0,-2 1 0</inkml:trace>
  <inkml:trace contextRef="#ctx0" brushRef="#br2" timeOffset="151">18054 13976 9334,'-12'0'587,"4"-1"1,5-2-179,7 0 1,5-3-1,10 2 1,1-1-1,1-2 1,4-1 0,2 1-1,1 2-760,0 1 0,-3 1 1,-2 3-1,-3 0 0,-3 0 1,-3 0-1,-2 0 351,-2 0 0,-1 4 0,1 1 0</inkml:trace>
  <inkml:trace contextRef="#ctx0" brushRef="#br2" timeOffset="152">18007 14152 7958,'-9'0'939,"1"-1"0,2-1 1,7-2-824,8-1 0,5 2 1,8-2-1,4 0 1,4 0-1,3 0 1,1 1-1,0 0-116,1 2 0,-3-3 0,1 0 0</inkml:trace>
  <inkml:trace contextRef="#ctx0" brushRef="#br2" timeOffset="153">19711 12374 8081,'4'-5'472,"4"2"0,7 2 0,8 0-254,6-2 0,9 1 1,9-4-1,-21 4 1,0-1-1,3 1 1,0-1-1,3 0 1,-1-1-1,2 0 0,0 1 1,0-1-1,1 0 1,-2 2-1,0-1-73,-1 1 0,-1 0 0,0 0 0,-1 1 1,17 1-1,-5 0 0,-8 0 0,-9 0 0,-7 1 1,-5 2-615,-5 3 1,-4-1 0,-7 2 0,-6-1 0,-7 0 0,-5-1 0,-2-1-2809,-1-2 2839,-6-1 0,-3-1 0,-3 0 1</inkml:trace>
  <inkml:trace contextRef="#ctx0" brushRef="#br2" timeOffset="154">19767 12430 8081,'-24'5'206,"1"2"0,6-3 1,1-2-1,4-1 262,2-1 0,4 4 0,5 1 0,6 1 0,8 0 0,4 1 0,5-1-59,3 0 1,1 0-1,1 3 1,1 1-1,3-1 1,1 1 0,-1 2-1,-3 1 59,-3 2 0,2 0 0,-4 3 0,1-1 0,-2 1 0,-2 1 0,-2-1-397,1 2 1,-5-4 0,0 6 0,-2-2 0,-1 0 0,-1 0 0,-4 2-1,-1 0-185,0 0 1,-3-1-1,0 4 1,-4 1-1,-5 1 1,-3 1 161,-3 0 1,-6 0-1,0-1 1,-2 0-1,-1-1 1,-2-1-1,-1 0 54,0-1 0,5-2 0,-2-3 0,1 0 0,0-1 1,0 1-1,0 0 27,1-1 1,2 0 0,-1-2 0,0 0 0,1 0 0,-1 2 0,1 1 116,-1-1 0,3-2 1,2-1-1,2 1 1,2-2-1,3-1 1,1-2 261,1 1 1,1-4 0,4 1-294,0-1 0,4-4 0,2-1 0,2-1 0,1-2 1,2 0-1,1 0 0,4 0 72,1 0 0,3-2 0,2 0 0,3-2 1,2-1-1,3-1-170,1 1 0,5-3 0,-2 4 1,2-1-1,2-1 0,1 0 1,0 1-1,-1-1-190,1 1 0,-2 2 1,-4-2-1,-1 1 1,-3 2-1,-3 1-747,-5 1 1,-2 0 0,-3 0 0,-4 0 272,-2 0 1,-1-1 0,-3-2 0,-3-4 0,-2-1 0,-1-1-274,0-1 1,0-3 0,0-1 0</inkml:trace>
  <inkml:trace contextRef="#ctx0" brushRef="#br2" timeOffset="155">20596 13231 7957,'-10'-5'448,"4"1"1,1 8-1,1 2-121,2 2 1,0 7 0,0 2-1,-2 5 1,2 2 0,0 1-1,0 3 1,-1 2 0,1 0-1,1-2 141,1-2 0,0-5 0,-1 1 0,-1-4 0,-1-1 0,1-3 0,1 0 48,1-3 0,0-6 1,0-6-676,0-7 1,0-3 0,0-8 0,0-4 0,0-5 0,0-5 0,1-4 0,2-1 84,3-1 1,2 2 0,2 1 0,0 2 0,1 3-1,3 3 263,0 3 0,-1 3 0,2 7 1,2 2-1,0 3 0,2 2 0,-1 2 1,-2 2-65,0 3 1,-2 1 0,3 1 0,-3 3 0,0 3 0,-4 3-105,-3 3 1,-2 3-1,-3 1 1,1 2-1,-4 3 1,-5-1 56,-2-2 0,-4-1 1,-2-2-1,0-1 0,-2-2 1,1-1-1,-1-2 1,0-1-82,-2 1 0,3-5 0,0-2 0,1-2 0,0-1 0,1 0 111,1 0 1,2 0-1,1-1 1,0-2 53,3-3 0,3 2 1,6 2-1,3 4 0,3 3 1,1 1 148,2 0 1,3 0 0,3 4 0,1-1 0,1 0 0,0 2 97,2 1 1,3-2-1,-2 3 1,1-3-1,1-1 1,1 1 0,0-2-1,-2-1 137,-1 0 0,-2-1 0,-2 2 0,-1-1 0,-3-2 0,-2 0-501,-3-3 0,-1-1 0,-1-2-701,-1-2 1,-6 0-1,-5-3 1,-1-1 0,0-1-165,0-2 1,-1-3 0,-3-2 0</inkml:trace>
  <inkml:trace contextRef="#ctx0" brushRef="#br2" timeOffset="156">21536 12272 7945,'0'-13'275,"0"1"0,-3-1 131,0 4 0,4 5 0,5 4 0,2 5 0,2 4 0,-1 4 0,1 3 0,2 5 62,0 4 0,4-1 0,-3 2 0,0 2 0,2 2 0,-1 1 0,3 1-205,1 2 1,-3 0 0,1 2-1,0 2 1,1 2 0,-1 0 0,-1 0-172,-2 0 1,0 1 0,-4 1-1,0-1 1,1 0 0,-2-1-1,-1-2 38,-1-1 1,-1-3 0,3-2 0,-3-2 0,0-4 0,0-3 0,1-4 521,0-3 0,2-4 0,-2-1-388,2-4 1,-1-7 0,-2-6 0,0-2 0,0-3 0,1 0-264,-1-1 0,4-5 1,-3 1-1,2-2 0,2-4 1,-1-3-1,0-2 0,0-1 0,1-3 0,0-1 1,2-1-1,1-3 0,1-3 1,2-5 38,-2-1 0,4-4-81,-10 23 1,0-1 0,0 2-1,1-1 1,0-3 0,1 1 0,-1 1-1,0 1-71,1 0 0,-1 1 1,5-20-1,-1 4 1,-4 4-1,-3 3 1,-1 3-1,-2 4 0,0 4-399,-1 5 1,-2 6-1,-2 2 1,-2 4-1,-2 2 1,0 3-146,1 3 1,-2 3-1,4 4 1,1 1 0,1 3 454,1 2 0,-5 7 0,0 2 0</inkml:trace>
  <inkml:trace contextRef="#ctx0" brushRef="#br2" timeOffset="157">22495 12998 7926,'-4'-10'675,"-1"-2"0,-5 10 0,2 3-266,2 4 1,2 5-1,4 2 1,0 5-1,0 2 1,0 4 0,0 1-1,0 1-70,0-2 0,0 3 0,0-3 0,0 0 0,0 1 0,0-2 0,0 1 0,0-2-355,0-1 1,-1-6-1,-1-2 1,-1-1 0,-1-2-454,0 0 1,3-9 0,-2-5 0,2-7 0,1-6 0,1-5 0,1-2-1,1-3 1,4 0 0,-3 0 0,0 0 0,0 0 0,-2 1 0,-1 2 259,-1 3 0,0 4 0,0 1 1,0 3-1,1 0 0,1 3 0,1 1 564,-1 0 1,0 4 0,2 0 0,2 0 0,2 1 0,1 0-1,1 2 191,-1 0 0,1 0 0,2 4 0,0 2 0,-1 3 0,1 3-226,0 0 0,-4 3 1,1 1-1,-2-1 1,-2 1-1,-2 0 1,-2 1-1,-1 0-68,0 1 1,-4-3 0,-2 2 0,-2 0-1,-2-3 1,0 0-102,-2-2 0,0 0 0,-2 1 0,-1-1 0,2-1 0,-1-1 0,3-1 0,1-2 1,1 0-1,2-2 40,1 1 0,8 0 0,1-3 1,4 1-1,3 1 0,0 2 108,2 2 1,0-3-1,2 3 1,1 1-1,-1 1 1,2 1-1,-1-2 21,1-1 0,-1 0 0,4 4 0,0-1 0,-1 0 0,0-1 0,-2 0 189,0-2 1,-4 0 0,3 3 0,-2 0 0,-2-2-1,-3-2-607,-2-1 1,-3 2-450,3-2 1,-4-2 0,2-5 0,-3-4 0,-1-2 0,0-4-274,0-6 1,-5-8 0,0-6 0</inkml:trace>
  <inkml:trace contextRef="#ctx0" brushRef="#br2" timeOffset="158">22616 11974 8064,'-4'-9'560,"-2"3"1,1 1 0,-1 4-1,2 1-264,2 4 0,1 3 0,1 4 0,0 1 0,0 4 0,0 2 0,0 3 0,0 1 0,1-1 1,1 1-58,1 0 1,4 1 0,-3-3 0,0 2 0,0-1-1,-2-2 1,-1 0-1060,-1 0 1,0-5 0,0-1 0,0-3 642,0-1 0,4-8 1,1-2-1</inkml:trace>
  <inkml:trace contextRef="#ctx0" brushRef="#br2" timeOffset="159">22430 12039 8123,'-4'-5'819,"3"-4"0,-2 7 0,6-3 0,3 1-492,2 2 1,7 1 0,3 1-1,6 0 1,4 0 0,3 0-1,3 0 1,2 0 0,2 0-1,-2-1 141,-2-2 0,1-2 0,-4-4 0,-2 2 0,-2 1 0,-4 0 0,-4 0 21,-4-1 0,-4 5 0,-2-2-3766,-3 0 2457,-2 3 1,-4 1 0,0 5 0</inkml:trace>
  <inkml:trace contextRef="#ctx0" brushRef="#br2" timeOffset="160">19972 13901 8021,'0'-5'468,"1"1"0,3 4 0,4 0 0,5 0 0,0 0 0,2 0 0,-1 0-161,3 0 1,1 0-1,3 0 1,1 0 0,-2 0-1,0 0 1,-1-1-308,-1-2 0,5-3 0,1-3 0</inkml:trace>
  <inkml:trace contextRef="#ctx0" brushRef="#br2" timeOffset="161">19925 14087 8021,'2'5'1092,"4"-1"0,7-3 0,4-1-965,5 0 0,3 0 1,6 0-1,3-1 1,1-1-1,1-2-127,-2 2 0,0-3 0,3 0 0</inkml:trace>
  <inkml:trace contextRef="#ctx0" brushRef="#br2" timeOffset="162">21899 13743 10290,'9'0'413,"5"-1"1,1-1-1,4-1 1,3 0 0,3-1-471,1 1 1,2 0-1,0 3 1,0 0-1,-1 0 1,-3 0 0,-4 0-1,-5 0 1,-1 0-3221,-3 0 3084,-1 0 0,0-4 0,-1-1 1</inkml:trace>
  <inkml:trace contextRef="#ctx0" brushRef="#br2" timeOffset="163">21890 13966 7699,'-4'0'1092,"4"0"0,6 0 0,6-1-870,7-2 1,5 1 0,8-4 0,6-1 0,7-1 0,3 1-223,1 1 0,3 0 0,-1-4 0</inkml:trace>
  <inkml:trace contextRef="#ctx0" brushRef="#br2" timeOffset="164">15689 14357 8147,'0'-5'248,"0"0"1,1 3 0,1-2 0,1-1 0,0-3 1389,1 0 0,0-1-1229,3-1 1,-3 6-1,-4 4 1,0 7-1,-1 4 1,-2 4 0,-5 3-1,-3 2 0,-5 1 1,2 3-1,-3 4 1,-1 1-1,-3 1 1,-1 2 0,1 1-1,-1 2-151,1 2 0,-2 0 0,2-1 1,-1-2-1,0-2 0,1-1 0,0 0-40,1-1 1,3 1 0,0-2-1,2-2 1,-1-1 0,2-2-1,1-2 86,3-3 1,0-1-1,1-3 1,1-2 0,1-3 955,0 0-3915,5-5-622,-6-1 3221,7-4 1,1 4 0,5 1 0</inkml:trace>
  <inkml:trace contextRef="#ctx0" brushRef="#br2" timeOffset="165">14497 15577 8356,'0'-12'195,"0"-2"0,0 1 1,0-2-1,0 2 415,0-1 0,0 2 0,1 5-203,2 4 1,-2 4 0,3 9 0,0 2 0,3 4 0,0 1-1,0 3 1,-1 1-143,2 1 0,0 2 1,0-1-1,-1 1 0,-1 2 1,-2 0-1,-2 0 1,-1-2 1,-1-3 0,0 0 0,0-4 0,0-2 19,0-2 0,0-5 0,-1-10 0,-1-6 0,-1-6-222,1-4 1,0-2-1,2-1 1,0-4-1,0-2 1,2 0-108,1 2 1,-1-1 0,4 4 0,1 0 0,1 1 0,2 6 0,-1 2-160,0 5 0,1 5 0,-1 0 0,0 3 0,1 3 0,0 3-9,2 2 0,-1 3 0,1 0 0,-2 3 0,0 0 0,-2 3 1,-1 0-1,-1 3 382,2 2 0,-3 0 0,0 4 0,-1-2 1,-1 0-1,0-2 304,1-3 1,-1 1 0,-3-8 0,0 0-228,0-2 1,0-7-1,0-6 1,0-8-1,0-6 1,0-3-1,0-1-269,0-4 1,0-2 0,0-1 0,1 0 0,2 0 0,3 0 0,2 1-157,2 3 1,-1 2 0,0 6 0,0 4-1,1 3 1,-1 2 0,0 4-30,1 2 0,-1 2 1,-1 3-1,0 5 1,-2 3-1,1 3 336,1 1 0,-3 3 0,0 2 0,-2 4 0,0 1 0,-1 0 0,-1-1-255,-1 1 0,3-4 0,0 0 0,0-2 0,0-3 0,1-1 0,2-5-695,1-3 1,5-4 0,4-5 0,1-3-1,2-6 1,4-7 0,1-7 0</inkml:trace>
  <inkml:trace contextRef="#ctx0" brushRef="#br2" timeOffset="166">15177 15549 8039,'-1'-6'2905,"-1"0"-2158,-2-2 1,2 5 0,6 3 0,2 6-427,2 2 0,1 2 0,1 2 0,0 1 0,1 1 0,3 3 0,0 0 0,2-1-92,-2 0 0,4-1 1,-2 4-1,4-2 1,2 0-1,-2-3 0,0 0 1,-1-2-620,-1 2 0,0-4 0,-3 2 0,-1-1 0,-3-2 1,0-1-1,-3-1-2887,0-4 2457,-4 2 1,-4-8 0,-5 2 0</inkml:trace>
  <inkml:trace contextRef="#ctx0" brushRef="#br2" timeOffset="167">15195 15903 7975,'0'-9'741,"0"-1"1,1 0 0,3-1 0,6-3-333,4 0 1,2-2-1,1-4 1,4 0-1,2-3 1,3-1 0,0-2-1,-1 1-122,0 0 0,-4-1 0,1 4 0,-3 1 0,-1 3 0,-3 2 0,-2 4 0,-3 1-1926,-1 2 1,-2 4 1086,-1 2 0,0-2 0,3 0 0</inkml:trace>
  <inkml:trace contextRef="#ctx0" brushRef="#br2" timeOffset="168">15689 15465 7881,'1'-8'3276,"2"2"-2730,-2 2 0,6 9 0,-3 4 0,0 6 0,2 2 0,-2 2-340,0-1 0,0 2 0,-2 1 0,1 2 0,-1-1 0,0 1 0,0-2 0,2-2 0,-2 0 1,-1 0 0,0-2 0,1 0 0,1-3 0,-1 0 0,-1-3 353,-1 0 0,1-7-426,2-4 1,-2-6 0,2-5 0,-2-2 0,-1-3 0,1-2 0,1-4-217,1-2 1,2 2 0,-3-3-1,1 1 1,0-1 0,1 1 0,2 1 9,3 3 1,-3 0 0,0 2 0,1 3 0,1 2 0,2 3-84,-1 1 0,0 0 1,1 3-1,-1 3 0,0 2 1,0 2-19,-3 2 0,2 2 0,-3 5 0,1 0 1,1 2-1,-1 3 0,0 0 382,0 1 1,-4-1 0,1 4 0,-2 0 0,-1-1-1,0 1 187,0 0 0,4-4 0,-1 1 1,-1-1-1,-1 0 0,0-2 1,1 0 5,1-1 0,1-1 1,-2-3-1,2-2 0,2 1 1,1 0-249,1-1 0,1-1 0,1-5 0,-1 0 0,0 0 0,1 0-974,-1 0 1,-3-1 0,0-2 0,2 0 477,0 1 0,-3-3 0,-1 0 0</inkml:trace>
  <inkml:trace contextRef="#ctx0" brushRef="#br0" timeOffset="169">23547 14357 8148,'0'-6'143,"1"1"0,1 2 1,1 4-1,0 4 1,1 3 91,-1 2 1,0 0 0,-2 1 0,1 2-1,1-1 1,0 1 0,0 0 0,0 2-174,-1 1 0,2-1 0,1-1 0,-1 1 1,0-2-1,-2 0 0,-1-1 110,-1-2 1,0-1 0,0 1-1,-1-2-46,-2-2 1,-1-3-1,-2-7 1,1-4 0,2-4-1,0-3-117,1-1 1,1-5 0,1-2 0,0 0 0,0 0 0,1 0-1,2 0-26,3 2 0,2 3 1,-1 1-1,-1 3 0,1 0 1,2 4-1,0 2 14,0 1 0,1 5 0,-1-1 0,0 2 0,0 2 1,1 2-91,-1 4 0,-3 2 0,-1 3 0,1 4 0,-2 1 0,0 3 0,-2 1 99,-1 0 0,2 2 0,0-2 1,-1 1-1,0-2 0,0-1 1,2-3 207,-2 0 0,2-5 0,-1 2 0,-1-3 25,-1-1 0,-1-4 0,-1-4 0,-1-5 0,-1-2 0,1-3 0,0-3-232,-1-3 0,1 1 1,-1-3-1,2 2 0,2-3 1,1-2-1,3 0-267,0 2 1,1-1-1,3 5 1,1-2-1,-1 2 1,0 1 207,1 5 1,-1-1 0,0 4 0,0 0 0,1 2 0,-1 6 61,0 3 0,-2 2 1,-1 2-1,0 2 1,0 1-1,-1 2 0,0 1 214,-3 2 1,-1 0 0,-1 2 0,0 1 0,0-1 0,0-1-17,0-2 1,0-3 0,0 3 0,0-3 0,0 0-742,0-3-1106,0-5 1,0-3 1151,0-6 1,4-2 0,1-4 0</inkml:trace>
  <inkml:trace contextRef="#ctx0" brushRef="#br0" timeOffset="170">24348 14264 8028,'0'-5'1537,"0"1"0,-1 5-1366,-2 2 1,-1 2-1,-4 5 1,2 0 0,-2 1-49,-4 2 1,2 2 0,-3-1 0,0-1 0,0 2-1,-2-2 1,0 0 0,-1 0 0,1-1-64,-2 1 1,3-1-1,-1-3 1,1 1-1,0-1 1,1-1-1,2 0 23,0-2 1,5-3 0,1 3 44,1 1 0,2-3 1,5 1-1,3-2 0,3 0 22,4-1 0,-2-1 1,5-1-1,0 0 1,2 1-1,0 1 1,1 2-3,0 1 0,-4-2 0,0 4 0,-1 0 0,-1 1 0,1 1 0,-3 1-320,0-1 0,-5-1 0,-1 0 0,-1-2 0,-1 0 0,0 0-1467,0 0 1,2 0 1411,-2 0 0,2-2 0,4-4 0</inkml:trace>
  <inkml:trace contextRef="#ctx0" brushRef="#br1" timeOffset="171">24543 14246 17188,'-5'-5'-1382,"2"-1"1639,2 6 0,1 1 1,1 10-1,1 0 1,2 2-1,0 2 0,2 0 46,-1 0 0,-2 3 0,2-3 0,0 3 1,-1 0-1,1 1 0,-3 0 0,-1-1 18,-1 1 0,0-1 0,0 1 0,0 0 1,0-1-1,0 1 0,0-2 0,0 0 54,0-1 0,0-5 0,0 1 0,0-1-261,0-2 1,0-5 0,0-4 0,0-5 0,0-3 0,0-3 0,0-1-108,0-4 0,-3 2 0,-1-2 1,1 0-1,0-2 0,0 0 1,0-1-294,-1 0 0,3 0 1,-2-2-1,2-1 1,1 2-1,0 0 1,1 2 371,2 3 0,2-3 0,3 4 0,0-1 0,-2 3 0,1 1 0,1 0 215,2 2 1,-1-3 0,0 7-1,1 0 1,-1 1 0,1 1-180,3 0 0,-3 0 1,1 4-1,-2 1 1,-3 2-1,1 1 0,0 3-80,-1 4 0,2-2 1,-4 4-1,0-1 0,0 1 1,-2 2-1,0 0 268,1 0 1,-2 1 0,3-2-1,-2-1 1,0-1 0,1 2 0,-1 0-18,-1 1 1,-1-5 0,0 1 0,0-1 0,0-1 0,0 1-364,0 2 0,0-1 0,0-2 1,0-1-1,-1-1-750,-2-2 1,2 0 0,-3-4 0,0 2 287,1 1 0,0-3 1,3 2-1</inkml:trace>
  <inkml:trace contextRef="#ctx0" brushRef="#br0" timeOffset="172">17355 14674 8063,'0'-9'1361,"0"-1"-1154,0 5 1,0 2-1,0 6 1,0 4-153,0 5 0,1 2 0,2 5 0,0-2 0,-1 0 0,0-2 0,0 2 0,1 0 0,0-1 0,0 0-3,0 0 0,0-1 0,-3-1 1,0 0-1,0-3 0,0-1 0,0 0 59,0-1 0,-1-4 0,-1-3 0,-1-4-119,1-4 1,1-5 0,1-3 0,-1 0 0,-1-3 0,-1 1 0,1-1-61,1 1 1,1 1-1,0-4 1,0 2-1,0 0 1,0 3 29,0 0 0,0 2 0,0 3 0,1 0 1,2 2-1,3 2-70,2 1 1,2 2 0,-1 5-1,0 3 1,1 2 0,-2 3 32,-2 1 0,2-1 0,-1 4 1,1-1-1,1 1 0,-1 1 0,0 1 146,-2-2 0,0 2 0,2-4 0,-1 1 0,-3-1 0,-1-1 0,0-2 526,-1-1 1,-1 1-404,-1-1 1,-4-4 0,-1-3 0,0-4-1,1-5-243,3-4 1,-2-4 0,0-4 0,1 2-1,1-1 1,1 1 0,0-3-27,0 0 0,1 1 0,1 0 0,3 1 0,3 2 0,2 1 26,0 2 1,1-3-1,-2 5 1,1 2-1,2 3 1,0 1-1,-1 5 141,0 6 1,-2 1-1,0 8 1,0 2 0,-2 1-1,-1 0 29,1 1 0,2-1 0,0 1 0,0 0 0,0-1 0,-2 1 0,-2-2-112,-1-1 0,0 1 0,-2-5 0,1-1 0,0 0 0,-2-2-2909,-1 0 2900,0 1 0,0-9 0,0-2 0</inkml:trace>
  <inkml:trace contextRef="#ctx0" brushRef="#br0" timeOffset="173">17812 14637 8072,'-1'-6'533,"-2"3"-231,1 2 1,-2 2 0,5 2 0,1 4 0,3 1 0,0 2 0,2 2 0,2 1-97,4 2 0,-3-3 1,2 4-1,-1-1 1,-2 1-1,0-1 1,1 2-1,-1-1-373,0 0 1,1 1 0,0-2-1,1-1 1,2-1 0,-2-3-654,0-1 1,-2 0 0,-1-2 0,-1-2 804,0-1 0,-9-5 0,0-4 0</inkml:trace>
  <inkml:trace contextRef="#ctx0" brushRef="#br0" timeOffset="174">17821 14953 7049,'0'5'-208,"0"0"0,0-5 1</inkml:trace>
  <inkml:trace contextRef="#ctx0" brushRef="#br0" timeOffset="175">17989 14702 8034,'0'-6'306,"0"-1"0,-1 5 1,-3-1-1,-2 3 0,-2 3-239,-1 4 0,-1 2 1,1 2-1,0 3 0,-1 0 1,1 2-1,0-1 1,-1 1-94,1 0 1,0-1 0,1 0-1,0 1 1,2-1 0,0 0 0,0-2-1,1-1-450,0-2 1,2-4-1,4-2 476,2-3 0,7-7 0,4-8 0</inkml:trace>
  <inkml:trace contextRef="#ctx0" brushRef="#br0" timeOffset="176">18100 14627 8943,'0'10'21,"1"0"0,1 1 1,2 3-1,-1-1 0,0 2 1,0-1-1,-1 3 122,-1 0 0,2 2 0,0-1 1,-1-2-1,0 0 0,0 0 0,1 2 1,0-1-23,-2-1 0,2-2 0,0-2 1,-1 0-1,-1 0-43,-1-2 1,0-6-1,0-4 1,0-5-143,0-3 0,0-2 0,0 0 0,0-2 0,0-4 0,0-2 0,-1 0 0,-1-1-105,-1 1 1,0-1 0,3 0 0,0 2 0,1 0 0,1 3 162,1 0 0,3 2 1,-2 3-1,1-1 1,3 1-1,0 1 8,1 1 1,0 3 0,1 4 0,-1 1 0,-1 2 0,0 5 0,-2 2 99,1 2 1,0 5 0,-1-2 0,-1 3-1,-2 1 1,0-1 60,-1 1 0,0 0 1,0-2-1,1 0 0,-1-3 1,0 1-1,0-1 388,1 3 0,1-7-505,-4-1 0,0-7 1,0-2-1,0-5 1,0-3-1,0-2 1,0-3-216,0-2 1,1-1 0,1-1 0,2-3 0,0 0-1,1 1-62,0 0 1,1 0-1,4 1 1,-1 0-1,1 3 1,2 3 0,0 4 373,0 2 1,-2 4 0,-1-1 0,1 3-1,-1 2-26,0 1 1,0 4 0,1-1 0,-1 3 0,0 1 0,1 2 0,-1 4 135,0 1 1,-2-1 0,-2-1 0,0 2 0,-1 1 0,0 0 0,-2 1-450,-1-1 0,0 0 0,1-1 0,1-3 0,0 1 1,-2-2 195,-1 0 0,4 0 0,1-4 0</inkml:trace>
  <inkml:trace contextRef="#ctx0" brushRef="#br0" timeOffset="177">19488 14478 8927,'0'10'168,"0"-1"1,0 0-1,0 2 1,0 1-91,0 4 0,1 1 0,1 2 0,2-1 0,0 1 0,0 0 0,-2 0 0,0 1 0,0 0 51,1-3-68,1 0 1,-4-3 0,0-1-1,0-3 1,0-1 45,0 1 0,0-6 0,0-5-141,0-8 1,0-1 0,0-5-1,0-2 1,0-2 0,0-1-156,0-2 0,0-3 0,1 2 0,1 1 1,2-1-1,1 2 0,2 2 15,1 0 1,2 4-1,-1 3 1,0 3 0,1 3-1,-1 2 369,0 3 1,0 2-1,-2 4 1,-1 3-1,1 4 1,1 3-96,-2 1 1,1 2 0,-3 0 0,1 2 0,2 1 0,-1 2 0,-1-1-33,-1 1 1,2-1-1,-2-5 1,1 0-1,-1-3 1,-1 0-1,0-3 706,0 0-742,0-6 1,-3-5 0,0-6 0,0-3 0,0-1 0,0-2-1,0-4-204,0-2 1,0-4-1,0-3 1,0-1 0,1 0-1,2 2 1,2 2 1,1 1 1,2 2 0,-2 3 0,2 2 0,2 3-1,-1 4 1,0 1 315,1 4 1,-1 2-1,0 4 1,0 2-1,1 3 1,-1 2 0,-1 3 107,-1 0 0,1 2 0,-2 4 0,1 0 0,1 2 0,-3 0-155,-1 0 0,2-3 1,-2 1-1,0-5 1,0 0-1,0-2-914,0 1 0,-2-3 0,4-5 815,1-3 0,2-6 0,0-2 0</inkml:trace>
  <inkml:trace contextRef="#ctx0" brushRef="#br0" timeOffset="178">20065 14450 8161,'6'0'470,"-1"1"0,0 3 1,1 2-1,1 2-175,1 1 1,1 2 0,1 0 0,-1 3 0,0-1 0,1 0-1,0-1 1,1-1-294,2 2 1,2-3-1,-1 2 1,-1-1 0,1-2-1,-2 0 1,1 0-1,-2-2-749,-3-1 0,0 0 0,-4 4 0,-2-1-650,-1 0 1,-1-3 1396,0 1 0,-4-5 0,-2 2 0</inkml:trace>
  <inkml:trace contextRef="#ctx0" brushRef="#br0" timeOffset="179">20037 14739 7907,'-5'-1'341,"2"-2"0,2-3-22,1-3 0,7 0 0,3-1 0,3-2 0,2-2 0,1-2 0,2-2 0,1-1 0,2-2-155,-2 2 0,1-4 1,-1 1-1,-1 2 1,1 0-1,-2 2 1,0 2-468,-2 0 1,-3 5 0,0-1 0,-1 1-2975,-2 2 3171,0 4 0,-4-4 0,0 4 0</inkml:trace>
  <inkml:trace contextRef="#ctx0" brushRef="#br0" timeOffset="180">20456 14357 8546,'0'10'66,"0"-1"1,0 1-1,0 3 1,0 2 0,1 3 119,2 0 0,-2 1 0,2 0 1,-1-1-1,0 1 0,1 0 1,0-1-1,-1 2-166,1 2 1,-2-6 0,2 2 0,-2-3-1,-1-1 1,0-1-40,0-2 0,-1-2 0,-1-6 1,-1-6-33,1-4 0,1-6 0,1 0 0,0-2 0,0-1 1,0-3-1,0-2-111,0 0 1,-4-4-1,1 3 1,1 1-1,1 2 1,1 0 153,0 0 0,3 5 0,1 3 0,2 2 0,1 4 0,1 1 0,1 2 152,1 1 0,-1 1 0,0 0 0,1 1 0,-1 2 0,0 3 0,1 3 17,-1 0 0,0 1 0,0 2 0,-2 1 0,-1 1 0,1 3-23,2 1 0,-3 0 1,-1 1-1,0-1 1,-1 1-1,0 0 1,-1-1-75,2 1 0,-4-1 0,2-2 0,-2-1 0,-1-2 0,0-2 48,0 0 1,-1-6 0,-2-3 0,-3-5-147,1-6 0,-2-2 1,4-4-1,1-2 1,1-1-1,1-3 0,0-2-204,0-1 0,0 3 1,0-3-1,1 1 1,1 3-1,2 4 168,1 3 1,1 1 0,4 2 0,-1 1 0,0 2 0,1 2 0,-1 1 85,0 0 0,-2 3 1,-1-2-1,1 3 1,1 3-1,2 3 1,-2 2 125,-2 1 0,2 1 0,-1 0 0,1 1 1,1 3-1,0 0-13,1 3 0,-4 0 0,-1-1 1,0 0-1,-1 0 0,1 1 0,-3-1-10,-1 0 0,2-2 1,0 3-1,-1-3 0,-1 0 1,-1-3-963,0-1 1,-1-3-1,-2-2 843,-3-1 0,-3-1 0,0-3 0</inkml:trace>
  <inkml:trace contextRef="#ctx0" brushRef="#br0" timeOffset="181">21704 14320 7957,'0'-5'789,"0"1"-589,0 4 0,0 7 0,0 2 1,0 2-96,0-1 1,0 0 0,1 2-1,1 1 1,1 1 0,0 0 0,0 1-1,0 0-60,-1 0 1,-1 2-1,-1-2 1,0 0-1,0 0 1,0-2 0,0-1-1,0-2 184,0-1 1,0-3-1,0-1-220,0-4 1,0-4 0,0-6 0,0-1 0,0-3 0,0-2 0,1-3-113,2 0 1,-2-4 0,4-1-1,-2 0 1,1 0 0,1 0-86,2 0 1,1 2-1,1 6 1,-2 3 0,-1 1-1,1 2 249,2 0 1,0 3-1,0 4 1,0 4-1,-2 6 1,-2 2-14,-1 2 1,2 5 0,-1-1 0,-1 4 0,1 3 0,-1 0 0,1 0 30,0 1 0,-3-3 1,2 1-1,0-3 1,-1-1-1,-1-2 1,-1-1 305,-1-2 1,0 0-287,0-4 1,0-5 0,0-4 0,0-6-1,0-5 1,0-5-188,0-1 0,0-3 1,1-2-1,1-3 1,1-1-1,0 1 1,1 0-203,2-1 0,0 0 0,0 1 0,1 5 0,2 3 0,3 5 316,0 1 1,1 3 0,-3 2-1,1 3 1,3 2 0,-1 1-1,1 2 123,-3 4 0,0 0 0,1 8 1,0-1-1,-1 3 0,-3 2 0,-2 3 19,1 1 0,-3 0 0,1-1 1,-2 1-1,0-2 0,-1 0 1,0-1-249,1-1 1,-2-3 0,2-2 0,-1 0-715,1-1 1,-1-2 0,5-8 793,0-8 0,1-10 0,1-8 0</inkml:trace>
  <inkml:trace contextRef="#ctx0" brushRef="#br0" timeOffset="182">22309 14218 7957,'0'-7'1050,"1"2"-790,2 1 1,2 2 0,4 5 0,1 3 0,-1 4 0,0 2 0,1 4 0,-1 1 15,0 2 0,0-4 1,-2 1-1,-1 0 1,1 1-1,2-1 1,0-3-1,0-1-310,0 1 0,1-1 0,-2-2 0,-1-1 1,-1-1-1,2-1 0,-1 0 0,0-1-802,-1-1 1,-4 0 0,3-3-804,-1 1 1,-2 0 1516,4-3 0,-4-4 1,2-1-1</inkml:trace>
  <inkml:trace contextRef="#ctx0" brushRef="#br0" timeOffset="183">22290 14497 7923,'0'-6'360,"1"0"1,3-3-1,5-1 49,2-2 1,2-2-1,0 2 1,2-4-1,3-1 1,1-2 0,-1 0-1,2 1-265,2-1 0,-4 0 0,2 1 0,-5-1 0,-1 2 0,-3 1 0,-1 4 0,-4 1-1237,-3 2 1,1 3 0,-1 0 811,-1-2 0,3 0 0,1-1 1</inkml:trace>
  <inkml:trace contextRef="#ctx0" brushRef="#br0" timeOffset="184">22691 14143 8692,'0'9'204,"0"1"1,0-1 0,1 0-1,1 1-121,1-1 1,1 4 0,-2 2 0,1 0 0,-1 1 0,-1 1 0,-1-1 0,1 1 35,2-2 0,-2 1 0,2 1 0,-2 0 1,-1-2-1,0 1-33,0-2 1,0 1 0,0-4 0,0 2-117,0-2 0,0-6 0,0-5 0,0-5 1,0-3-1,0-2 0,0 1 37,0 0 1,-3-5 0,0 0 0,0-2-1,0 1 1,-1-2 0,0 0-48,0-2 1,1 0 0,3 2 0,0 0 0,0 3 0,0 0 0,1 2 70,2-1 0,1 2 1,3-1-1,-1 2 0,2 3 1,0 1 25,1-1 1,0 2-1,1-1 1,-1 2-1,0 2 1,1 1 0,-1 1 59,0 0 1,4 0-1,-1 0 1,-1 1 0,-1 2-1,-3 4 1,-2 1-7,-1 1 0,4 4 0,-3 0 0,0 1 0,-1 2 0,-1-1-6,0 1 0,3-2 1,-2 3-1,-2-1 0,-1-1 1,0 1-12,2-1 0,-2-3 0,2 1 0,-2-1 0,-1 1 0,0-2 1,0 0-269,0-2 1,0 0-1,0 0-438,0 1 0,-1-5 612,-2-2 0,-2-2 0,-5-1 0</inkml:trace>
  <inkml:trace contextRef="#ctx0" brushRef="#br0" timeOffset="185">21834 15251 8046,'0'-9'265,"0"3"1,0-1-22,0 0 0,3 4 1,1 3-1,0 5 0,0 5 1,0 1-1,-1 3-122,0 4 1,1-1 0,-2 4 0,1-1-1,-1 0 1,0 0 0,0 2 0,1-2 0,-1-3 46,-1-1 0,3-4 0,-1 3-128,-1-2 0,-1-6 1,-1-7-1,0-6 1,0-5-1,0-5 1,0-1-1,0-2-80,0 0 0,0-2 0,1-1 0,1 1 0,1 2 0,0 0 1,1 0 17,2 1 1,0 3 0,0 3 0,1 2 0,1 0 0,2 2-33,-1 2 0,0 2 1,1 4-1,-1 0 1,-1 1-1,-1 2 1,0 3 82,0 2 0,-2 5 0,0 0 0,0 3 0,0 2 0,-1 3 0,-1 0 154,1-2 0,-3 0 1,3 0-1,-1-1 1,0 0-1,-1-2-794,-1 0 1,0-5-211,3 2 1,-3-11 0,3-5 0,-1-5 639,0-1 0,4-4 0,-2-2 0</inkml:trace>
  <inkml:trace contextRef="#ctx0" brushRef="#br0" timeOffset="186">22234 15214 8221,'0'6'1444,"0"0"1,0 1-1359,0 2 0,4 3 1,3 1-1,1-1 0,1 1 1,2 0-1,0 1 0,1 2-47,0-2 0,-1 1 0,1-4 1,0 3-1,-1-1 0,0 1 0,-2-3-629,0-1 1,1 0 0,-1-1 0,0 0 589,1 1 0,-5-5 0,-1-1 0</inkml:trace>
  <inkml:trace contextRef="#ctx0" brushRef="#br0" timeOffset="187">22206 15465 7780,'0'-6'842,"0"0"1,1-1 0,3-1-607,2 2 0,2-2 1,2 2-1,3-3 1,2-1-1,4-1 1,2-3-1,1 1 1,1-2-418,0 1 1,-1-1 0,-4-1 0,1 1-1,-1 1 1,0 0 0,-1 1-3097,-2 2 3151,-4 0 0,7-2 1,-3-2-1</inkml:trace>
  <inkml:trace contextRef="#ctx0" brushRef="#br0" timeOffset="188">22607 15130 9969,'5'4'209,"-1"1"0,-4 5 0,1 0 0,1 3 1,1 1-147,-1 0 1,-1 4-1,-1-2 1,0 1-1,1 1 1,1-2 0,2 0-1,-1-1 1,0 1-34,0-1 0,1-2 1,-2 1-1,1 0 1,-1-3-1,-1-1 1,-1 0-1,0-1 123,0 0 0,0-4-127,0-5 1,0-6-1,0-5 1,0-2 0,0-2-1,0-2 1,0 0-35,0-2 0,0 1 1,1-1-1,1 0 0,3 1 1,0-1-1,2 1 3,1-1 1,-1 0 0,2 2-1,1 0 1,0 3 0,1 0 0,-2 3 30,0 1 1,4 4 0,-1 3 0,0 2 0,-2 1 0,-1 1 0,0 2 0,-2 4 59,-1 1 1,0 5 0,2 3 0,0 1-1,-3 2 1,-1 0 90,-2-1 1,2 1-1,-1 1 1,-1 1 0,-1 3-1,-1 0 1,0-1-432,0-1 1,0-3-1,0 1 1,0-4 253,0 1 0,-4 0 0,-1 2 0</inkml:trace>
  <inkml:trace contextRef="#ctx0" brushRef="#br0" timeOffset="189">19739 15288 8848,'5'5'143,"3"0"0,-2 4 0,0 0 1,-1 2-1,0 0 0,0 1 0,2 1-7,-2 0 1,0 1 0,-3 2 0,1-1 0,-1-1 0,-1 0 0,-1-1 0,0-1 0,0-1-72,0 1 1,0-4 0,0 1 0,-1-2 0,-2-2-100,-3-2 1,2-3-1,1-3 1,2-4 0,1-4-1,0-5 1,1-1-25,2-2 1,1-1 0,3 0 0,-1-2 0,2 1 0,1 2 89,3 0 0,-3 4 1,2 3-1,0 2 1,-1 0-1,-2 1 1,-2 1-1,1 2-15,2 3 1,0 1 0,0 4 0,1 1 0,-2 3 4,-2 2 0,2 6 1,-2 0-1,3 2 1,0-1-1,0 3 1,0 1-1,-2 3 84,-1-1 0,-1 1 0,2 0 0,-3-2 0,-1-3 0,0-2-550,-1-2 1,2 0 0,-1-4-430,-1 0 0,0-4 873,1-5 0,-2-9 0,4-5 0</inkml:trace>
  <inkml:trace contextRef="#ctx0" brushRef="#br0" timeOffset="190">20121 15288 9855,'9'0'260,"-3"1"1,0 3 0,3 2 0,1 3-195,3 3 0,0 0 1,-1 2-1,3 1 1,0-2-1,0 2 1,-1-2-1,0 1 0,0-3-296,1-1 1,-3 0 0,3-1 0,-2 0 0,-2 1-1,0-2 1,-2-1-1609,0-1 1838,1 1 0,-1-2 0,0-1 0</inkml:trace>
  <inkml:trace contextRef="#ctx0" brushRef="#br0" timeOffset="191">20167 15540 8137,'-5'-4'237,"1"-2"1,4-3-1,0 0 1,1 0-1,2-1-16,3 1 0,7-1 0,2-2 0,3-1 0,0-1 0,1 0 1,1 0-1,0 1-577,2 2 1,-1-3 0,-5 2 0,0 0 0,-1 2 355,0 1 0,3-1 0,-4 1 0</inkml:trace>
  <inkml:trace contextRef="#ctx0" brushRef="#br0" timeOffset="192">20614 15233 7931,'-5'1'1116,"2"2"-1022,6 2 1,-2 4-1,2 2 1,-1 0 0,0 2-1,1 2 1,1 1 0,-1 1-69,0-2 0,3 3 1,-3-2-1,0 1 1,0 2-1,0-2 1,-1 0-1,1-3 231,0 0 0,-2-2 0,2-2-210,-2-1 0,-1-5 0,0-4 0,0-5 0,0-4 1,0-3-58,0 0 0,0-4 0,0 3 0,0-2 1,0 0-1,0-1 0,0 2-38,0 0 0,0-1 0,0 2 0,0 1 0,0 0 0,1-1 0,2 3 26,3 3 1,-1-2-1,2 4 1,0 0 0,1 2-18,1 2 0,1 2 0,-1 2 0,0 3 0,1 2 0,-2 2 126,-2-1 0,2 0 0,-1 1 1,1-1-1,0 1 0,-1 2 0,0 0 126,0-1 1,-2 3 0,0-2-1,-1 0 1,-2-1 0,0 0 0,0 2-3,2-2 0,-1 0 0,-3-2 0,0 0 0,0 1-342,0-1 1,-1-1-888,-2-2 1,-2 0 1017,-1-3 0,2 2 0,4 4 0</inkml:trace>
  <inkml:trace contextRef="#ctx0" brushRef="#br0" timeOffset="193">17560 15475 8007,'0'-6'919,"0"3"-801,0 6 0,0 3 0,1 3 0,1 1 1,3 3-1,0 2-80,2 3 0,0-3 37,-1 1 0,3-4 1,-4 4-1,0-1 1,-2 0-1,-2-2 0,-1 0 161,0-1 0,0-3 1,0-2-194,0 0 1,-3-4 0,0-4 0,1-6 0,1-6 0,1-1-165,0-3 1,0 3-1,1-2 1,1 0 0,2-2-1,1-1 1,1 2 48,0 1 1,2 3-1,-3 4 1,1 0-1,0 3 1,2 3 53,0 2 1,1 1-1,1 0 1,-1 1-1,1 2 1,2 3-1,0 3-19,-1 0 0,0 1 1,-2 3-1,0 1 1,1 2-1,-2-1 89,-2 2 1,1 0-1,-3 2 1,-2-1-1,-1-3 1,-1-2-1,0 0 358,0-1 0,0-2 0,0-6-293,0-3 1,0-3 0,-1-8 0,-1 0 0,-2-1 0,2-4-1,1-1-208,1-4 1,0-1-1,0 2 1,0-2-1,0-1 1,1 2-1,1 0-5,2 1 0,3 5 1,-1 1-1,2 4 1,2 3-1,-1 3 89,0 2 0,-3 3 0,1 3 0,0 4 0,0 3 0,0 0 0,0 1 0,0 1 27,1-1 1,-2 3-1,0-3 1,1 1-1,-2 0 1,-1 0-201,0-1 1,0 3-1,2-3 1,-2 1 0,-3-1-1,0-2-989,2 0 1169,-2-2 0,3 0 0,-4 1 0</inkml:trace>
  <inkml:trace contextRef="#ctx0" brushRef="#br0" timeOffset="194">18110 15493 8003,'0'-9'218,"0"3"0,0 0 1,1-2 7,2 0 1,-1 3-1,4 3 1,1 4-1,2 4 1,0 3-1,0 4 1,2 1-54,1 1 0,-1 2 0,4-2 0,-1 0 0,0 0 0,0-2 0,1-2-299,1-4 0,1 1 0,-1-3 0,-1 2 0,-1-1 0,0 0 0,-2 0 0,-3-1-1585,-1-1 1711,-2 4 0,-1-7 0,-1 3 0</inkml:trace>
  <inkml:trace contextRef="#ctx0" brushRef="#br0" timeOffset="195">18147 15670 7957,'-9'0'528,"3"-1"1,3-2-1,3-3-316,3-2 1,3-2 0,4 0-1,2-1 1,5-3 0,3 0 0,1-2-1,1 1 1,1-1-285,2-1 1,-3 4 0,0 0 0,-2 0-1,-3 1 1,0 1 0,-3 3 0,0 3 71,-3 1 0,-1-3 0,0 1 0</inkml:trace>
  <inkml:trace contextRef="#ctx0" brushRef="#br0" timeOffset="196">18547 15437 7926,'0'-9'1405,"0"0"-1342,0 4 1,3 1-1,1 8 1,1 3-1,0 3 1,0 4-1,1 0 1,-1 2-7,-2-2 0,2 6 0,-1-4 0,0 1 1,0 0-1,-1 0 0,0 0 0,0-3-25,-1 0 1,-1 1 0,-1-3 0,0 0-1,0-2 35,0-1 0,-4-3 1,-1-4-1,0-4-152,2-5 0,2-2 1,1-3-1,0-4 0,0-1 1,1-2-1,1 0 73,1 1 1,1 2-1,-1 1 1,3-2-1,3 1 1,0-1 0,0 3 135,1 0 1,2 1 0,1 1 0,2 0 0,0 2-1,1 1 1,0 4-6,0 1 1,2 1 0,1 3-1,2 1 1,1 2 0,-3 4 0,-1 5-269,-2 3 1,-5 3-1,0 1 1,-2 2-1,-4 2 1,-1 1-1,-2 0-3128,-1 0 3256,3 3 0,-3-7 0,3 3 1</inkml:trace>
  <inkml:trace contextRef="#ctx0" brushRef="#br0" timeOffset="197">23640 15149 8113,'-4'-10'289,"2"1"0,-3 0-50,1 0 1,1 7 0,3 6-1,0 3 1,0 2 0,0 0-1,0 2 1,1 0 0,1 3-262,1 0 1,1-1 0,-2 1-1,2 0 1,0 0 0,0-1 0,0-1-1,-1-2-26,0-1 0,0 1 0,-2-2 1,1-1 40,1-1 1,0-5-1,-3-1 1,0-6-1,0-4 1,0-4-28,0 0 0,0 0 0,0-3 1,0 1-1,1 0 0,1-1 18,1 2 0,4-2 0,-3 5 0,0 0 0,1 2 0,0 2 1,1 1 51,0 0 1,2 5-1,-2 0 1,2 4-1,2 6-94,-1 3 1,-3-1 0,0 4 0,2-2-1,-1 2 1,0 0 77,-1 3 0,-3-3 0,3 1 1,-1-1-1,-1 0 0,0 0 0,-2-1 302,-1 1 0,2-2 1,0-2-138,-1-1 0,-1-5 0,-1-4 0,0-5 1,-1-3-249,-2-2 1,2-3-1,-2-3 1,2-1-1,1-2 1,0 1-1,0-1-2,0 0 0,3 2 1,1 0-1,2 3 1,1 0-1,0 3 0,0 2 101,0 2 1,-1 3 0,3 4-1,-1 1 1,0 2 0,-2 4-1,1 2 10,1 3 1,-2-1 0,1 2 0,0-1 0,0 2-1,0-1 1,0 1-54,0-3 0,0 1 0,0-1 0,-1 1 1,-2 0-1,-1-2 0,0-1-610,0 1 0,1 2 1,-2 1 616,1-2 0,0-5 0,-3-2 0</inkml:trace>
  <inkml:trace contextRef="#ctx0" brushRef="#br0" timeOffset="198">24208 15009 8030,'-5'0'1632,"1"0"0,7 4-1517,0 2 1,4 3 0,1 0-1,2 0 1,2 1 0,1-1 0,-1 0-1,2 1-85,0-1 1,-1 0 0,1 1-1,0-1 1,0-1 0,0-1 0,0 0-43,-1 0 1,3-2 0,-4 0 0,0 0 0,-2 0-1,-2 3 429,-2 0 1,2-2-377,-5 0 0,-4-4 0,-5 3 0,-3-2 0,0 1 111,0 1 1,-1-2-1,1 2 1,-1 0 0,-2 1-1,-1 1-48,-2 1 1,4 1 0,-1 1 0,0-1 0,1-1 0,-2 0 0,2-2-419,1 1 0,3 0 1,2 1-1,1-2 1,2 1-780,1 1 1,1-2 0,1 0 887,2-2 0,7 3 1,4-2-1</inkml:trace>
  <inkml:trace contextRef="#ctx0" brushRef="#br0" timeOffset="199">24664 15074 8075,'0'-6'325,"0"0"-25,0-1 0,1 2 0,2 3 0,1 4 0,0 5 0,0 2 0,-1 2-227,1 2 0,-2 3 1,3-1-1,0 0 1,-3 1-1,0-1 0,0 1-80,1-1 1,0 0 0,-3 1-1,0-1 1,0-2-1,0-1 1,0-2-36,0-1 1,0 1 0,0-1 29,0 0 0,0-5 1,0-4-1,0-5 25,0-3 0,0-1 0,0-1 0,0 1 0,0 0 0,0-1 0,0 1 49,0 0 0,0-1 0,0-2 0,0 0 0,0-1 1,0 1-1,0-2-157,0 0 1,3 2-1,1-4 1,1 1 0,3-1-1,0 2 1,1 0 95,1 3 0,-1 0 0,0 3 0,0 2 0,1 3 71,-1 2 0,-1 5 0,0 2 0,-3 3 1,0 3-1,0 0 0,1 1-32,0 0 1,2 0-1,-2 3 1,1-3-1,0 0 1,-1-1-1,-1 1 131,0 0 0,-3-3 0,2 3 0,-1-3 1,0 0-181,-1-1 0,0 0 0,-4 0 0,0 1 0,-2-2 0,0-1 0,-1 0-3166,0 0 3175,3-3 0,-7 4 0,4-3 0</inkml:trace>
  <inkml:trace contextRef="#ctx0" brushRef="#br5" timeOffset="200">13752 16313 8503,'-5'-10'426,"-2"1"-106,4 0 0,-4 5 1,4 4-1,1 5 1,1 4-1,1 3 1,-1 4-1,-1 2-26,-1 0 0,-1 2 0,2 2 0,-1 1 0,0 2 0,-1 0 0,1 1 0,1 2-42,1 3 0,1-2 1,0 3-1,0-1 0,0 1 1,0 1-1,1 2-71,2 1 0,3-1 0,3-2 0,1-1 0,3-3 1,3-3-1,4-6-70,2-3 0,4-4 0,1-4 0,3-3 0,0-3 1,0-4 53,1-5 0,-2-2 1,3-7-1,-1-2 0,-1-1 1,-2-3-1,-3-2-14,-2-1 0,-1-3 0,-4-6 0,0-1 1,-3-3-1,-2-3 0,-2-3-94,2-1 1,-6-2-1,1 2 1,-3 2-1,-3 5 1,-2 2-1,-3 3-293,-3 4 0,-5 4 1,-2 6-1,1 1 0,-1 4 1,1 4-312,1 4 1,3 3 0,3 6 0,1 6 0,3 5 0,3 6-256,4 4 0,7 6 0,1 2 0</inkml:trace>
  <inkml:trace contextRef="#ctx0" brushRef="#br5" timeOffset="201">14423 16694 8334,'-2'-6'907,"0"0"-607,-1-1 0,0 7 0,3 3 1,0 5-1,0 4 0,0 4 0,1 2 1,1 0-1,1 2 80,-1 2 0,0-2 0,-2 4 0,0 0 0,0-1 0,-2-1 1,0-2 11,-1-3 1,0-1 0,2-3 0,-1-4-299,-1-5 1,0-6-1,3-11 1,1-5-1,1-4 1,2-3-1,0-3-255,0-2 0,4-2 1,-3 2-1,1-1 1,0 1-1,1 2 1,2 3 217,0 0 1,3 7 0,1 1-1,-2 3 1,0 5 0,-1 3-190,2 1 0,-1 2 1,1 3-1,0 1 0,-1 2 1,0 4-1,-1 2 86,-3 3 1,-2 0 0,1 2 0,-3 1 0,-2-1 0,-2 2 0,-1-1 186,-1 1 1,-4-5-1,0 2 1,-4-3-1,-1-1 1,-1 1-61,0-1 0,3-4 1,-3-2-1,2-2 1,0-1-1,-2 0 1,2 0-100,0 0 0,3-1 0,1-1 117,1-1 1,4 1-1,0 5 1,4 3 0,4 3-1,3 4 62,4 2 0,-2 0 1,3-1-1,1 1 1,-1-2-1,2 1 1,-1-3-1,1-2 364,0-2 1,-2 0 0,-1-4 0,0-1 0,-1-1 396,0-1 0,-2 0 0,-2-1-4199,-2-2 0,-1 2 2457,-5-7 1,0 3 0,0-5 0</inkml:trace>
  <inkml:trace contextRef="#ctx0" brushRef="#br5" timeOffset="202">15260 16787 10012,'0'-9'-142,"0"0"-504,0 4 646,0 1 0,5-1 0,0 0 0</inkml:trace>
  <inkml:trace contextRef="#ctx0" brushRef="#br5" timeOffset="203">15242 16480 8196,'-9'-9'872,"2"0"1,2-1-662,1 1 0,3 4-211,7 2 0,0-2 0,8-1 0</inkml:trace>
  <inkml:trace contextRef="#ctx0" brushRef="#br5" timeOffset="204">15875 16443 8282,'0'-9'886,"0"3"1,0 6-655,0 7 1,4 5-1,2 4 1,3 2 0,0 4-1,0 2 1,1 1-105,-1-1 0,-1 1 0,-1 2 1,-1-1-1,-2-2 0,-2-1 1,0-3-1,0 0 78,1-1 1,0-2 0,-3 0 0,0-3 0,-1-1 0,-1-4-87,-1-2 1,-1-5 0,2 0-1,-1-5 1,1-6 0,0-6 0,2-2-1,0-3-113,0-2 1,0-5 0,0-4-1,2 0 1,1 0 0,3 0-132,2 1 1,2 2 0,2 4 0,0 2-1,1 3 1,-1 4 0,0 3 0,0 5-16,-2 4 0,4 2 1,0 2-1,1 3 1,-3 4 80,-2 4 1,3 4 0,-1 0-1,1 2 1,-1 3 0,0 2-1,0 0 186,-2-1 0,0 1 0,-1-3 1,-1 0-1,-2-4 0,-2 0 1,0-3 359,-1 0 1,0 0 0,-4-5-348,-2-2 0,-3-3 1,-2-6-1,1-3 1,2-3-1,0-4 1,-1-3-1,0-5-279,1-4 1,1 0 0,4-1-1,0 1 1,1 0 0,2 0 29,3 0 0,4 5 0,1-1 0,2 3 1,2 4-1,1 1 0,2 4 90,1 2 1,-1 5 0,0-1-1,-2 2 1,-1 3 0,-1 3-1,0 5 156,-1 4 0,0 2 1,-4 6-1,0 2 0,0 1 1,-2-1-1,-2 2 111,-1 1 0,2 0 0,-3-2 1,-1-3-1,1-3 0,-1-1 1,1-3-572,-1-2 1,-1-3 0,0-2-335,2-1 1,-2-4-1,2-6 1,-2-4 0,0-1 562,2-1 1,7-5-1,4 0 1</inkml:trace>
  <inkml:trace contextRef="#ctx0" brushRef="#br5" timeOffset="205">16685 16424 8099,'0'-6'1307,"0"0"1,0 5-1029,0 1 0,4 2 0,2 6 0,4 3 0,1 0 0,3 1-71,0 1 1,-2 0-1,4-1 1,-1 0-1,1-1 1,-1 0-1,3-2 1,2 0-161,1 1 1,1-1 0,-3 0 0,-1 1 0,1-1 0,-1-1 0,-3-1 0,-2 0-609,-3 0 1,-1 1-1,1 1-2717,-1 1 3198,-4-5 0,-1-1 0,-4-4 1</inkml:trace>
  <inkml:trace contextRef="#ctx0" brushRef="#br5" timeOffset="206">16722 16704 8026,'0'-10'504,"0"1"1,1 0 0,2-1 0,4 1-141,1 0 0,5-5 0,3-1 0,2-4 0,5-3 0,4-2 0,4-3 0,1-1 0,0 0-221,-2 0 0,-1 3 0,-2 2 0,-2 3 1,-4 3-1,-5 4 0,-3 3-3420,-3 3 3244,-1 5 0,1-6 1,-1 3-1</inkml:trace>
  <inkml:trace contextRef="#ctx0" brushRef="#br5" timeOffset="207">17430 16229 8068,'0'-9'270,"0"2"109,0 1 0,0 5 0,0 1 0,0 6 0,0 5-49,0 1 1,0 6-1,0-1 1,1 4-1,1 1 1,1-1-1,-1 2 1,-1 1-81,-1 2 1,3-2 0,0-1-1,-1 1 1,0-1 0,-2 0 0,0-3-1,0 0-292,0-1 0,3-4 1,0 0-1,-1-2-444,-1-2 0,0-4 0,1-5 0,1-4 0,-1-5-170,-1-1 1,-1-1-1,0 0 1,0-1 0,-1 1 578,-2 0 0,-2-1 0,-4 1 0</inkml:trace>
  <inkml:trace contextRef="#ctx0" brushRef="#br5" timeOffset="208">17421 16499 7479,'0'-9'0,"2"-1"407,4 1 1,1 0 0,9-2 0,1 0 0,3-3 0,4 1-1,2-2 1,3 1 1,-1-3 1,5 1-1,-2-1 1,-1 3-1,-2 0 1,-5 3 0,-3 2-1,-5 3-657,-1 2 1,-7 4 0,-7 4-1,-5 2 1,-4 2 0,-3 1-1,-1 1-299,-2-1 1,0-1 0,-4-1 0,1 0 0,-1-1 0,-1 0 132,-1 0 0,1-1 0,-2 3 0,3-2 1,1 0-1,1 0 0,3 1 1034,1 0 1,1 1-1,6 1 1,3 1-1,3-2-74,3-2 0,3 1 0,7-2 0,2 0 0,3 2 0,0 0-78,1-1 0,3 3 0,-1-3 0,0 2 0,-1 1 0,-2 1 0,1-1 0,0 0 0,-5 1 0,-1-2 0,0-1 0,-1-1 0,0 2 0,-3 0-32,-3 1 1,1-3 0,-2 1 0,-1 0 0,1 1-2076,0 1 1,-3-2 836,1-1 1,-6 0 0,-2 3 0</inkml:trace>
  <inkml:trace contextRef="#ctx0" brushRef="#br5" timeOffset="209">13808 17365 8114,'-9'0'121,"-1"0"0,2-1 310,2-2 1,0 1 0,6-4 0,5 2-68,5 2 0,6 0 0,5 0 0,4-2 0,3-1 0,3-3 0,3 0 0,3-1 0,0 1-104,0 1 0,3 0 0,0 4 0,-3 1 0,-4 1 1,-4 1-1,-5 0-695,-3 0 1,-7 1 0,-3 2 0,-3 3-1,-5 3 1,-3 0-113,-3 0 1,-6-4 0,-4-1 0,-2 0 0,-1-1 0,-2-1 148,0-1 1,-5-1-1,-1-1 1,-1-1-1,0-1 1,0 1 0,-3 0-1,-2 2 398,-1 0 1,1 2-1,3 0 1,1 2-1,-1 0 1,2 1 314,1 0 0,3-3 0,2 1 0,1-2 0,3-1 0,2 0 504,3 0 0,5-1 0,3-1 0,4 0-319,4 3 0,6 2 0,1 5 0,1-2 0,3 0 0,1 0-361,0 0 0,4 0 0,1 1 0,1-1 0,1 1 1,1 1-1,0-1-182,-1-1 1,-1 0 0,2 4 0,-3-1 0,-1 1 0,-3 2 0,-4 0-37,-1-1 0,-3 3 0,-4-2 1,-2 1-1,0-1 0,-3 0 0,-1 0 126,-1-2 1,-5 3 0,-4-1 0,-3-1 0,-3 0 0,-1-2-1,-2 0 40,0 1 0,-4-1 0,-1 0 1,0 1-1,0-1 0,-1 1-17,-2 3 1,2-3-1,0 3 1,2 0-1,1 0 1,1 1-1,2-1 88,-1-1 0,5 1 0,2-1 1,4-1-1,3-2 0,1-1 66,1 3 0,3 0 1,5-3-1,4 0 1,5-3-1,5-1 2,3-2 0,-2-1 0,6-1 0,2 0 0,3 0 0,1-1-216,0-2 1,4 2 0,-3-3-1,0 1 1,-2 0 0,-3 0-1,-2 2-479,-2 1 1,-3 0 0,1 0 0,-4 0 0,-2 0 0,-4 0 0,-1 0-2809,-2 0 3155,0 0 1,1 0 0,-1 0 0</inkml:trace>
  <inkml:trace contextRef="#ctx0" brushRef="#br5" timeOffset="210">14497 17644 8695,'0'-9'1140,"0"3"0,-1 0-811,-2 2 1,2 3 0,-2 6-1,2 6 1,2 2 0,1 4-1,1 1 1,-1 4 0,0 3-169,1 2 0,-2 0 0,3-1 1,-1-3-1,1 0 0,-2-2 0,-1-3 1,-1-2 138,0-4 0,3-4 0,0-4 0,-1-4-109,-1-8 0,-2-5 0,-1-9 0,-2-1 0,0-2 0,-2-1 0,2-1-122,0 0 0,1-5 0,3 6 0,0 1 1,1 0-1,2 3 0,3-1-105,3 2 0,4 3 0,3 2 1,0 4-1,1 2 0,-3 4 1,1 3-37,-1 2 1,-1 1 0,1 1 0,-1 2 0,-1 3 0,-2 4 0,-2 2 12,-1 4 0,-2-2 1,-3 2-1,1 0 1,-2 2-1,-3 0 102,-4 1 0,-2-3 1,-2-2-1,0-1 1,-3 0-1,-2-2 1,-3 0-18,0-3 1,0-2 0,2 0-1,0-3 1,1-2 0,-1-1-32,1 0 1,4-1 0,1-1 0,4-2 0,3 0 163,4 0 0,3 2 1,6 5-1,1 2 1,3 2-1,-1 2 1,2 0 82,-1-2 0,2 6 1,2-4-1,1 0 0,0-1 1,-1-1-1,1 0-117,0 1 0,-1-2 0,1 0 0,-1-2 1,0-2-1,-1 0 0,-3 0-781,-1 1 1,0 0-1,-4-3 1,0 0 0,0-1 72,-3-2 0,2-2 0,-3-4 0</inkml:trace>
  <inkml:trace contextRef="#ctx0" brushRef="#br6" timeOffset="211">15326 17821 31103,'0'-15'-820,"0"3"1,-1 2 0,-1 0 0,-2 1-820,2 0 1,0-1 818,-1 1 1,2-4 0,-3-2 0</inkml:trace>
  <inkml:trace contextRef="#ctx0" brushRef="#br6" timeOffset="212">15270 17542 24069,'-5'-7'-3277,"2"1"0,1-1 2684,2 3 1,0 0 0,0 4 0</inkml:trace>
  <inkml:trace contextRef="#ctx0" brushRef="#br5" timeOffset="213">15949 17234 8031,'0'-9'113,"0"0"0,0-1 1,0 1 121,0 0 0,0 5 0,0 5 0,0 7 0,0 8 0,0 4 0,0 5-130,0 2 0,5 2 0,0 1 1,1 1-1,-1-1 0,0 0 0,-1-1 1,2 1-74,-1 0 0,-3-6 1,1 3-1,-2-3 1,0-1-1,1 0 0,1-2-534,-1-2 0,-1-1 0,-1-3 1,1-3-1,2-5-1602,4-4 2104,1-6 0,-3-6 0,-1-6 0</inkml:trace>
  <inkml:trace contextRef="#ctx0" brushRef="#br5" timeOffset="214">15968 17542 8049,'5'-10'177,"4"1"1,-3 0 0,2-2 0,1 0 0,2-1 66,1 0 1,6-2 0,4-2 0,2-1-1,2-2 1,1 0 0,1 1 0,-1-1-201,-2 0 0,-4 6 1,-5 4-1,-4 5 0,-3 5-513,-6 5 1,-5 0 0,-10 6 0,-1-1 0,-2-1 0,-1 2 0,-2 0 267,0-1 0,-5 0 0,-1-2 0</inkml:trace>
  <inkml:trace contextRef="#ctx0" brushRef="#br5" timeOffset="215">16033 17439 8049,'-13'10'78,"6"-1"0,-3 0 1,3 0-1,2 1 0,2-1 1,2 0-1,1 1 286,0-1 0,4 0 0,3 1 0,3-2 0,5-1 0,1-1 0,4 1 0,1-1 0,2-1 0,1-1 0,2 2 0,0-3 0,-2 1 0,-1 0 0,-3 1 0,0 1 0,-2 0 0,-3 1-135,-2 2 1,-4 0 0,-2 0 0,-2 1-1050,-1-1 1,-1-4 0,-6-3 0,0-4 625,1-4 1,-3-6 0,0-3 0</inkml:trace>
  <inkml:trace contextRef="#ctx0" brushRef="#br5" timeOffset="216">16611 17327 9632,'4'10'356,"1"-1"0,5 1 0,2 2 0,1 0 0,2 1 0,1-1 0,2 0 0,0 1-254,1 0 1,0 1 0,-1 1 0,1-1 0,-2-2 0,-1 1 0,-4-1 0,0-1 0,-1 0-1196,1-3 1,-2-1 0,-4 2-547,1-3 1,-4-2 1479,-3-4 1,-8-8-1,-6-3 1</inkml:trace>
  <inkml:trace contextRef="#ctx0" brushRef="#br5" timeOffset="217">16573 17616 8075,'-4'-1'898,"4"-2"0,5-3-665,4-2 0,4-2 0,3 0 1,2-3-1,4-3 0,4-5 0,3-3 1,2 1-116,-1 1 1,-1-1 0,-2 1-1,-2 3 1,-4 1 0,-2 4-1,-4 1 1,-2 4 0,-3 2-119,-1-1 0,5 0 0,0-1 0</inkml:trace>
  <inkml:trace contextRef="#ctx0" brushRef="#br5" timeOffset="218">17318 17188 8081,'-6'0'-79,"1"1"326,1 2 1,1 2 0,3 4 0,0 1-1,0 0 1,1 1 0,1 3 0,1 0-38,-1 3 0,2 1 1,-1 0-1,0 2 1,0 2-1,0 2 1,-1 2-1,-1 0-68,-1-1 1,2 0-1,0 2 1,1-2 0,-1-4-1,-1 0 1,-1-1-714,0-2 1,0 2 0,0-8 101,0 0 1,0-7 0,0-5 0,-1-6 0,-1-6 0,-1-3 0,1-2 222,0 2 0,-1-3 0,0 4 0,1-2 0,1 2 0,1-1 0,0 2 502,0-1 1,1 2 0,2 2 0,4 1 0,1 0 0,2 0 0,2-1 289,0 1 0,4-1 0,0-2 0,2 0 0,1 0 0,2 2-266,1 1 1,-1-1 0,-2 1 0,0 1 0,-2 1 0,0 1-760,-2 2 1,-4 2-1,-2 5 1,-6 4-1,-5 1 10,-4 1 1,-6 0 0,-1 1 0,-2-1 0,-1-1 0,-2 0 0,0-3 351,-1-1 1,-3 2-1,2-2 1,0 1-1,2 2 1,2-1-1,2 0 620,3 1 1,6 2 0,2 0 0,2 0 0,2 0 0,3 1-36,5-1 0,2-1 0,4 0 0,2-2 0,0 1 0,2 1 0,-1 1 0,1-3 0,0 1 0,-1-3 0,0 0 0,-2 0 0,-1-1 0,-1-1 78,1 1 0,-4-2 0,1 3 0,-4 0 0,-2 2 0,0 3-3806,0 0 3260,-2 0 0,0 0 0,1 1 0</inkml:trace>
  <inkml:trace contextRef="#ctx0" brushRef="#br5" timeOffset="219">13864 18231 8055,'-5'-10'482,"2"1"0,2 3-73,1 0 1,1 4-1,2 1 1,4 5-1,3 7 1,4 5 0,0 4-1,3 4-82,0 5 1,1-1 0,-2 3-1,0-1 1,0 0 0,-2 0-1,-2-2 1,-1-2 0,-2-1-1,0-2 68,1-1 1,-2-3-1,-1-3 1,-1-1 0,2-3-226,0-4 1,-2-11 0,0-9-1,2-6 1,-1-4 0,1-5-190,1-3 1,0-10-1,5 0 1,1-4-1,-2-2 1,2 2-1,-2 1 1,2 3-247,-1 4 1,-6 4 0,1 8-1,-4 5 1,-2 6-60,1 2 1,-3 7 0,2 4 0,-2 5 0,-1 5 323,0 2 0,0 3 0,0 3 0</inkml:trace>
  <inkml:trace contextRef="#ctx0" brushRef="#br5" timeOffset="220">14423 18389 8055,'-6'-4'412,"-2"3"1,2-1 0,-1 4-291,0 4 0,3 6 1,4 4-1,0 3 1,0 2-1,0 4 1,0 2-1,1 1 83,2 0 0,-2-3 0,4-2 1,-2 0-1,0-2 0,-1-1 0,-1-3 1,-1-1 193,0-4 1,0-7 0,0-5 0,0-6-285,0-5 1,0-8 0,0-5 0,0-1 0,0 1 0,0-3 0,0-2-107,0-2 1,1 3 0,2 4 0,3 2-1,3 5 1,0 3 0,0 5-33,0 3 1,1 2 0,-1 4-1,0 1 1,2 2 0,0 3-144,2 2 0,2 3 0,-3 0 0,-1 1 0,-3 1 0,-2-1 0,0 2 193,0 0 0,-2-3 0,-4 3 0,0-2 0,-1 1 0,-2-2 0,-4-1 34,-1 0 1,-2-1 0,-3-1-1,-1 0 1,-2-3 0,1-1 0,-2-2-155,0-1 1,-1-1 0,2 0 0,1-1 0,2-2 0,2-4 63,4-5 1,3 5 0,5-1 0,2 3 0,3 2 247,3 2 1,3 2 0,1 3-1,2 2 1,0 1 0,1 1 0,-1 1 126,2 1 1,-4 1 0,1-2-1,-2-2 1,1-1 0,-2 0-1,-1 0-580,0 1 1,-1-2-1,-1 2 1,0-1-1,-2 2-1405,1 0 1,-2-3 1026,1-2 1,-3-10 0,1-4 0</inkml:trace>
  <inkml:trace contextRef="#ctx0" brushRef="#br5" timeOffset="221">14702 18110 8055,'-1'6'6,"-1"0"0,-1 1 1,1 3 332,1 2 1,1 2-1,0 5 1,1 0-1,1-1 1,2 2 0,0 0-1,1 0-482,0 1 0,-3-6 0,2 2 0,0-1 0,0-3 0,0 1-2450,0-3 2593,-1-5 0,-3-2 0,0-4 0</inkml:trace>
  <inkml:trace contextRef="#ctx0" brushRef="#br5" timeOffset="222">14581 18119 8055,'-10'-4'459,"5"-1"1,3-5 0,4 1-267,5 0 0,5 0 0,3 2 1,4 2-1,4 0 0,4 1 0,3 0 1,1 1-1,0 2-466,0 1 1,-3 5 0,-4 2 0,-2 3 272,-1 3 0,-1 3 0,-2-1 0</inkml:trace>
  <inkml:trace contextRef="#ctx0" brushRef="#br5" timeOffset="223">15419 18659 8055,'-5'-4'400,"0"2"1,5-4 680,0-2 0,1 4 1,3 1-2721,2 2 1,-2 0 1341,-1-2 1,-2-2 0,-1-5 0</inkml:trace>
  <inkml:trace contextRef="#ctx0" brushRef="#br5" timeOffset="224">15391 18361 8055,'-8'-9'753,"1"-1"-1107,3 5 0,5 1 0,2 5 354,4 2 0,1 2 0,1 5 0</inkml:trace>
  <inkml:trace contextRef="#ctx0" brushRef="#br5" timeOffset="225">16005 18231 8055,'-4'-6'284,"3"2"1,-4 1 0,3 1-1,-1 3 1,1 4 0,2 4-24,3 0 0,-1 4 0,4 3 1,0 3-1,1 1 0,-2 3 0,0 1 1,-1 2-88,0 1 1,2-1-1,-3 0 1,0-2-1,-2 0 1,-1-1-312,0-1 0,0 0 0,0-4 1,0-3-1,0-2 0,0-3-410,0-1 1,1-4 0,1-2 0,2-6 0,0-3 0,1-3 454,0-3 1,-3-7 0,3-5 0</inkml:trace>
  <inkml:trace contextRef="#ctx0" brushRef="#br5" timeOffset="226">16043 18454 8055,'6'-9'45,"-1"-2"1,0 0 0,1-1 336,5 0 0,-1 1 0,7 0 0,1-2 1,3 2-1,1 0-320,0 2 1,-2 0-1,2 0 1,-3 3 0,-1 3-1,-2 2 1,-5 2 0,-4 2-473,-4 3 0,-6 3 1,-3 0-1,-3-1 1,-3 0-1,0-2 0,-1 0 1,0-1 385,-3-2 0,-1-2 0,-2-1 0,1 0 1,-1 0-1,1 0 0,2 0-53,0 0 0,4 4 1,-3 3-1,2 0 0,3 1 1,1 0-1,4 3 602,1-1 1,1 2 0,4-1 0,3 1 0,4 1 0,5-1-117,1 1 1,3-2-1,4-4 1,0-1-1,0 1 1,0-1 0,-1-1-1,2-1-35,-1-2 0,-5-1 1,-1-1-1,-2 0 1,-1 0-1,-2 0-664,-1 0 1,-2 0-1059,-1 0 1348,-4 0 0,-2-4 0,-5-1 0</inkml:trace>
  <inkml:trace contextRef="#ctx0" brushRef="#br5" timeOffset="227">16573 18231 8055,'-5'-4'798,"1"4"0,4 0-545,0 5 0,4 4 0,3 3 0,4 4 0,2 2 0,1 0 1,0 1-1,1-1 0,0 0 0,1-1-64,-1-2 1,0 0 0,0 1 0,-1-1 0,-2-2 0,0-1 0,0 1-1144,-2-1 0,-1 1 1,1-5-686,-1-2 1,-5-2 1513,-4-4 1,-4-4 0,-5-1 0</inkml:trace>
  <inkml:trace contextRef="#ctx0" brushRef="#br5" timeOffset="228">16583 18566 8055,'-6'-4'524,"2"-1"0,5-6 0,2 0 0,4-2-160,1 2 0,5-3 0,3-2 0,3-3 0,2-1 0,4-3 0,1-1 0,0-2 0,-1 0-513,0 2 1,-5 0 0,-1 4 0,-3 0 0,-1 4-1,-3 2 1,-2 5-3129,-4 2 2959,2 5 0,-3-2 1,5 4-1</inkml:trace>
  <inkml:trace contextRef="#ctx0" brushRef="#br5" timeOffset="229">17095 18147 8055,'0'-14'640,"0"7"1,1-2-434,2 1 0,-2 4 0,3 4 0,-1 6 0,1 2 0,1 2 0,2 3-164,-2 2 0,3 4 1,-3 2-1,1 0 1,0 1-1,-1 1 1,-1 1-1,0 0 48,-2 1 1,2-3 0,-1 2-1,1-1 1,-1 0 0,0 0 0,0-2-40,1-2 1,-3-3-1,3-2 1,-1 0-1,1-4-81,2-3 0,-4-8 0,1-8 0,-2-5 0,-1-5 0,0-2 0,0-3 52,0-2 0,0 0 1,1-6-1,1 0 1,1-3-1,0 0 0,1 0 41,2 1 1,3 7 0,1 0-1,1 4 1,2 6 0,-2 3-98,0 4 0,1 5 1,0 2-1,0 2 0,-2 3 1,-1 3-1,1 5 4,-1 4 0,0-1 0,0 5 1,-2 1-1,-1 2 0,0 2 1,-1 2 242,-1 2 0,0-1 0,-1 0 0,-1-1 0,0 1 0,0 0 0,1 0-212,-1-1 0,-1-5 0,0 3 0,1-1 0,1-2 0,-1-1 1,0-3-3,-2-3 0,4-1 0,1-2 0</inkml:trace>
  <inkml:trace contextRef="#ctx0" brushRef="#br5" timeOffset="230">19087 16825 8055,'0'-15'-160,"0"3"0,0 1 1207,0 2 1,0 3 0,0 6-684,0 9 0,3 7 0,1 3 0,1 3 0,0 3 0,-1 2 0,1 1 0,-1 0 0,0 0-292,-2 0 0,3 0 1,-1-1-1,0 1 1,0 0-1,-2-1 1,0-2-1,0-3-457,1-3 1,0-1 0,-3-2-1,0-4 1,1-2-927,3 0 1311,-3-5 0,3-5 0,-4-5 0</inkml:trace>
  <inkml:trace contextRef="#ctx0" brushRef="#br5" timeOffset="231">19115 17169 8055,'0'-10'566,"0"-2"1,1-1 0,2-2-307,4-5 1,2 1 0,4-2 0,6 0 0,5-1 0,4-3 0,3-2-1,3-1 1,2 1-254,1-1 0,-3 4 1,-2 2-1,-3 3 0,-6 5 1,-5 5-1,-6 4-856,-1 4 0,-7 4 849,-4 3 0,-13 4 0,-6 9 0</inkml:trace>
  <inkml:trace contextRef="#ctx0" brushRef="#br5" timeOffset="232">19162 17113 8055,'1'-9'516,"2"-1"0,3-2 1,3 0-108,4 1 1,-2 1-1,5 4 1,0 3-1,2 4 1,0 4 0,1 5-1,0 4-121,-1 2 0,0-1 1,-3 1-1,-2 3 0,-2 2 1,1-1-1,0 0-395,-1-1 0,-3-4 1,-2 1-1,0-1 1,0 1-1,-1-2 0,0 0 1,-2-3-987,1-1 1,0 0 0,3-2 784,-1-2 0,1 3 0,2-4 0</inkml:trace>
  <inkml:trace contextRef="#ctx0" brushRef="#br5" timeOffset="233">19879 17318 9667,'1'-5'715,"3"2"1,4 2 0,5 1 0,1 0-535,3 0 0,0 0 0,2 0 1,-1 0-1,1 0 0,0 0 1,-1 0-1,1 0-1617,0 0 780,-5 0 1,3-1-1,-4-1 1,0-1 0,1 0 589,-3-2 0,0 0 0,-2-4 0</inkml:trace>
  <inkml:trace contextRef="#ctx0" brushRef="#br5" timeOffset="234">19907 17169 8055,'-5'-5'1420,"5"-2"-1278,0 4 1,6 0 0,6 3 0,4 0 0,2 1 0,5 1-1,4 1 1,5-1-143,4-1 0,3-1 0,8 0 0</inkml:trace>
  <inkml:trace contextRef="#ctx0" brushRef="#br5" timeOffset="235">20558 16909 8055,'-6'0'54,"1"1"1,1 2-1,3 4 61,3 4 0,2 4 0,3 3 0,-1 2 0,2 2 0,0 2 0,1 0 0,0 0 14,-3-1 1,1-1 0,-4-4 0,0 1 0,0-2 0,0 0 0,0-2 339,-2-2 1,-1-4-1,0-3 1,-1 1-306,-3-2 0,3-2 0,-2-7 0,1-4 0,0-5 1,-1-1-1,1-4-276,1-3 1,1 1 0,1-4 0,1 0 0,2 1-1,1 1 1,3 0 37,0-1 1,1 3 0,0 0 0,1 3-1,-1 5 1,0 2 0,1 3-7,-1 1 1,1 4 0,2 0 0,0 4 0,0 5 0,-2 5 0,-1 3 51,1 3 1,-1 4-1,-1 2 1,-1 1 0,-1-1-1,-1 0 1,-1-2 132,0 1 0,-1-1 0,-2-3 0,1-2 0,1-1 82,-1-4 0,2-4 0,0-6 1,-2-7-107,-1-5 0,-1-7 1,0 1-1,0-5 1,0-3-1,0-2 0,0 0 1,0-4-126,0-3 0,4 8 1,2 0-1,2 4 0,2 3 1,-1 4 5,0 5 1,1 4-1,-1 6 1,0 3 0,0 5-1,1 5 13,-1 4 0,0 2 0,0 0 1,-2 2-1,-1 0 0,0 0 1,1 0-1,-2 1-296,-1 0 0,2 0 0,-3-3 0,0 2 0,0-1 0,0-2-453,0 0 0,-1-5 774,1-1 0,2-3 0,4 0 0</inkml:trace>
  <inkml:trace contextRef="#ctx0" brushRef="#br5" timeOffset="236">21136 16890 8060,'0'15'614,"0"1"0,0 2 0,0 1 1,0 3-535,0-1 1,0 2 0,1 1 0,1 1 0,1 0 0,-1 0 0,-1-2-1,0-2 1,1-3-1688,1-3 0,1-4 1607,-1-2 0,-2-8 0,4-6 0</inkml:trace>
  <inkml:trace contextRef="#ctx0" brushRef="#br5" timeOffset="237">21164 16545 8141,'-10'5'0,"2"1"0,2 2-206,3 1 0,2 2 0,1 1 0,0 4 206,0 1 0,8 2 0,2-1 0</inkml:trace>
  <inkml:trace contextRef="#ctx0" brushRef="#br5" timeOffset="238">21350 16881 8247,'-3'-10'229,"0"1"1,2 1 541,3 1 1,0 3-532,4 4 0,-3 0 1,4 0-1,3 1 0,1 4 1,0 4-1,-1 5 1,-3 4 53,-1 1 0,-1 2 0,1 3 0,-2 1 1,-3 2-1,0-1 0,1 1 407,1-1-624,0 2 1,-3-4 0,0-1 0,0-2 0,0-2 0,0-2-116,0-3 0,0-6 0,0-8 0,1-7 1,1-4-199,1-5 0,1-5 0,-2-4 1,2-3-1,2-2 0,1-2 1,1-1 193,1-2 1,2 3 0,0 2 0,2 4 0,-1 4 0,0 3-1,2 4 81,0 2 0,-2 7 0,0 4 0,-2 4 0,0 5 0,-2 4 0,-1 3-206,0 4 1,-4-1 0,2 8 0,0 2 0,-1 2 0,1 2 0,-1 0-481,1 1 0,-1-2 647,-1 4 0,2-4 0,4 2 0</inkml:trace>
  <inkml:trace contextRef="#ctx0" brushRef="#br5" timeOffset="239">22151 16443 8603,'-10'-3'377,"1"0"1,0 0 0,-1 3 0,1 1-135,0 2 0,-1 6 0,1 7 0,-1 2 0,-2 5 0,0 6 0,1 7 0,0 7 0,2 4 0,1 5-107,4-24 1,1 0 0,1 2 0,0 1-1,2-1 1,0 0 0,0 0 0,1 0-1,1 0 1,0 1 0,2-1 0,2 1 0,1 0-1,1 1-183,2 0 1,1 0-1,1-1 1,1-1-1,2 0 1,1-1 0,1 0-1,1-1 1,1 0-1,1 0 1,2 0-1,0-1-341,0-1 0,1 1 0,2-2 1,1 0-1,0-2 0,0 1 1</inkml:trace>
  <inkml:trace contextRef="#ctx0" brushRef="#br5" timeOffset="240">22346 16741 8217,'-5'-5'318,"1"2"0,4 7 1,0 4-1,1 4 0,1 3 1,1 1-145,-1 2 1,-1 4 0,0 0 0,1-1 0,1 1 0,-1 1 0,-1 0 0,-1 0-25,0 1 1,3-3-1,1-1 1,-2-2 0,0-3-1,0-2-24,1-2 0,1-4 1,-1-4-1,2-3 0,0-4-40,-1-6 1,0 0-1,-1-6 1,0 0 0,0-2-1,0-1 1,-1-2-36,-1-1 0,2-4 1,1 1-1,2 0 0,0-1 1,0 2-1,0 1-57,1 2 0,3 3 1,1 2-1,2 3 1,-2 2-1,-1 0 1,0 4-52,-1 2 1,0 2-1,1 4 1,-1 3-1,-1 4 1,-2 6-1,-1 2 110,-1 4 1,-3 4-1,2-1 1,-2 3 0,-1 3-1,0 0 90,0 0 0,0-2 0,0-1 1,0-3-1,0-3 0,1-3 1,1-3-1,1-2 365,-1-2 1,0-2-370,1-1 0,-2-4 0,2-7 0,-2-5 1,-1-3-1,0-4 0,1-2-307,3-3 1,-3-5 0,3 1 0,-1-3 0,1-1 0,1-1 0,3 1-142,4-1 1,-2 5 0,3 3 0,-3 2 0,0 4 0,2 2 230,0 5 0,0 6 0,-1 0 1,0 2-1,3 2 0,-1 3 1,1 4-1,-2 5 136,1 1 1,-2 5 0,1 3-1,-3 2 1,-1 2 0,-2 1 235,1 1 1,-3-3-1,0-1 1,0-1 0,-1 0-1,0 0-36,1-2 0,-3-3 0,3-2 0,-1-4 0,0-2-1078,-1 0 1,2-6 0,1-5 0,-1-7 815,0-7 0,3-3 0,-2 0 0</inkml:trace>
  <inkml:trace contextRef="#ctx0" brushRef="#br5" timeOffset="241">23147 17095 8001,'9'0'655,"-1"1"0,0 2 1,-2 3-1,0 3 0,-1 5-656,-2 4 0,1 2 0,0 5 0,-2 2 0,-2 2 0,-5 2 0,-3-1 0,-3-1 0,-2-1 1,0 0 0,-2-5 0,-3 0 0</inkml:trace>
  <inkml:trace contextRef="#ctx0" brushRef="#br5" timeOffset="242">23566 16638 8087,'0'-5'3191,"0"3"-3104,0 8 0,3 3 0,1 8 0,1 4 0,2 2 0,2 3 0,0 1 0,0 0-234,1 1 1,-2 0 0,-1-1 0,-2-1 0,-1-2 0,0 0 250,0-1 0,-3-2 1,1 0-1,-3-4 1,-3-2-1,-2-1 1,0 0 168,1-1 1,-2-5-1,4-8 1,1-7-188,1-4 0,1 0 0,0-6 0,1-2 0,1-2 0,2-2 0,1-1 0,2 0-59,2-2 1,0 1 0,0 0-1,2 3 1,-1 2 0,1 3 90,1 1 0,-4 0 0,4 4 0,0 3 0,-1 3 0,1 2 0,0 2 0,-2 1-62,0 1 0,-1 4 0,-1 2 0,-1 3 0,0 3 0,-1 1-95,-1 2 1,2 0-1,-4 4 1,0 0 0,1 2-1,-1 1 1,-1 0-7,-1 0 1,-1-2-1,0 2 1,0-2-1,0 1 1,-1 0-1,-1-3-1003,-1-1 1,-1-6-1,4 2 1048,0-3 0,5-9 0,0-2 0</inkml:trace>
  <inkml:trace contextRef="#ctx0" brushRef="#br5" timeOffset="243">24041 16331 9145,'9'0'546,"1"0"0,2 0 0,1 1 0,2 2 0,1 4 0,3 2-226,2 3 1,-1 0-1,2 4 1,-2 3 0,-1 2-1,2 0 1,1 2 0,-2 2-1,1 3 148,1 3 0,-3 2 0,3 4 0,-2 0 0,-2 2 0,0 0 0,-3 1-59,-2 0 1,-7 1-1,-3-1 1,-2 1-1,-3-1 1,-4 0 0,-6 1-1,-5 0-1065,-2 3 1,8-20-1,0 1 1,-2 1 0,1 0 768,-2 0 1,1 0 0,-1 3 0,0 1-1,0-2 1,0 1 0</inkml:trace>
  <inkml:trace contextRef="#ctx0" brushRef="#br5" timeOffset="244">23547 14711 8055,'-9'0'-231,"0"0"0,2 1 1,1 1 369,-1 1 143,3-4 1,-1 0-1,2-3 1,-1 1-1,-1 0 407,-2 1 0,-1 1 0,-2 1 0,1 0 270,0 0 0,5-1-576,4-2 1,4 2-1,5-2-62,0 2 1,-2 1 0,-2 1 0,0 2 0,0 2-282,2 0 1,-2 2 0,2-4 0,0-1 0,1-1 0,2-1 51,-1 0 1,0-3 0,0 0 0,1 1 0,-1 1 0,0 1-52,1 0 1,-4 0-1,0 1 1,1 1-1,2 1 1,0-1 30,0-1 1,4-1 0,-1 0 0,-1 0 0,0 0 0,-1 0-1,2 0-17,0 0 1,3 0 0,-2 0-1,-1 0 1,1-1 0,-1-1-1,1-1-55,0 1 0,-3 1 1,3 1-1,-3 0 0,-1 0 1,1 1-1,-1 1-22,0 1 1,2 0-1,0-3 1,1 1-1,0 2 1,-1 0 31,2-1 0,-2-1 0,4-1 0,-2 0 1,-1 0-1,1 0 0,0 0-21,2 0 0,0 0 1,3 0-1,-2 0 1,0 0-1,0 0 1,2 0 15,1 0 0,-1 1 0,2 1 0,1 1 0,1-1 0,1-1 0,1-2-13,0-2 0,-3 2 0,3-3 1,-1 0-1,-1-2 0,-1 1 80,1 2 0,0 1 0,-3 0 0,-1-1 0,1 1 0,-1 1 0,1 1 0,0 0 0,-4 1 0,1 1 0,-1 1 1,1 0-1,-2 0 0,1 0-10,-1-1 0,-1 3 0,1-2 0,1-1 0,-2-1 0,0-1 0,-1 0 257,-2 0 1,3 0 0,-1 0 0,-1 0 0,0 0 0,-2 0 273,0 0 1,-2 0-1,-1 0 43,1 0-769,-3 0-687,0 0 1,-4-1 0,0-2 0,0-4-820,0-1 1,-1-1 1177,-2 0 0,-2-5 0,-4 0 0</inkml:trace>
  <inkml:trace contextRef="#ctx0" brushRef="#br5" timeOffset="245">23659 15596 8317,'-6'0'338,"-1"0"0,5-1 0,-2-1 1,1-3-1,0 0 0,1-2 1,2-1-1,3-1 130,3 3 0,-1-2 0,2 3 0,-1-1 0,0 0 0,0 1 0,2 1 0,0 0 0,1 1 0,0 3 0,1 0 0,0 0 0,2 0 0,4 0-286,2 0 0,0 0 1,2 1-1,1 1 1,0 2-1,1 0 1,0 0-1,-1-2-51,0-1 0,-1 3 0,-3 0 0,0 0 0,-2 0 0,3-2-63,3-1 0,-1-1 0,5 0 0,1 0 1,1 0-1,2 0 0,1 0 102,1 0 0,4 0 0,-2 0 0,1 0 0,0 0 0,-2-1 0,-2-1 376,-1-1 0,-1-1 0,-1 2 0,0-1 0,-1-1 0,-2 1-78,-1 0 0,-1-3 0,-4 3 0,0 1 0,-2 0 0,0 0 0,-1-1 78,0 1 0,-2 1 0,-2 1 0,0 1 0,1 1 0,0 1-183,-2-1 0,-2 0 0,0 0 0,-2 1-363,1-1 0,-2-1 0,0-2 0,1-1 0,-1-2 0,2-1 0,-2 2 0,0-4 0,-1 0 0,-1-1 0,-2 2 0,-1 0 0,0 3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19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10363 1844,'0'-29,"0"-2,0 14,2-15,4 10,5-2,9 23,-1 23,-5 18,-1 11,-7-24,0-1,7 10,6 2,7-8,-2-17,3-19,-3-17,-4-14,-3-8,-3-2,0-3,1 13,4 9,-4 39,7 18,-6 16,-9-19,-1 0,6 15,5 4,6-3,-1-17,9-12,2-16,-13-7,-2-17,-5-9,-2-8,-7 16,-1 0,0 1,-1 0,2-23,-1 9,5 37,1 22,1 18,2 8,-1 0,2-3,2 1,3 0,6 1,11-16,2-21,-5-25,-16-1,-1-4,-2 1,-2-1,-1-2,-1 1,7-13,-1-2,2 2,-6 22,1 20,-1 26,2 11,-1 10,-4-26,1 1,11 20,5-10,6-14,0-17,-1-22,-8-13,-8-16,-7-3,-4-1,-2 0,-1 19,11 20,5 30,2 19,1 6,-3 1,0-4,0-2,1-4,6-3,9-3,-6-15,3-20,-3-17,-3-15,-4-9,-9 22,0-2,1 0,-1 0,6-21,1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20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745 4479,'1'16,"2"-16,2-21,6-22,2-7,-4 23,1 2,5-16,6 4,3 2,-8 18,5 19,-6 26,-3 16,-5 4,-1-7,0 1,1 3,-1-1,1 0,3 5,5-3,4 2,5-14,0-24,-1-30,-4-19,-2-8,-4 9,-1-2,0-4,2 0,0 0,1 1,5 2,6 1,2 16,-4 30,-5 25,-7 17,-5 2,1-5,-4-1,1-4,3-1,4 2,7-4,9-3,5-11,-7-19,-2-26,-2-17,-6 0,-3-2,-3 4,0-2,3-8,-1 5,7-5,-1 38,4 24,-6 15,-5 9,-1 1,3 3,-3 2,4-2,1 0,7-1,-8-19,2-2,19 9,2-17,0-13,0-20,-3-18,-19 15,-1-1,-2-2,-2 1,6-21,-8 9,-2 1,2-3,0-4,1 17,1 23,-4 26,-1 24,1-1,4 2,6 1,-2-9,16-5,-6-24,9 2,0-26,-10-15,4-15,-19 14,0-2,5 0,0 1,-8 3,1 1,16-15,-12 18,4 23,-4 20,1 18,2 12,-8-24,1-1,4 14,8 1,-3-20,12-3,-6-21,3-9,0-13,-1-11,-6 8,1-6,-5 7,2-1,7 1,-2 14,3 17,-5 18,1 14,1 10,-10-18,1 0,2 2,-1-2,9 15,2-9,4-8,-6-14,6-14,1-14,0-16,-1-7,1-3,4 3,-5 8,0 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21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3324 4590,'-6'28,"0"0,3-8,-4 21,2-2,-1 5,-1 1,-3 0,6-6,-1 2,0 0,-2-1,0 4,4 2,-3 4,4-2,-2 1,0-1,3-1,-2 3,2-2,0-22,2 1,-1 23,1 0,2-4,-2 1,2-1,-2 1,2-5,0-1,1 0,-2 0,1 2,0-7,-3 1,0-1,0 1,0 0,4 0,-1 4,-1 5,-1 7,0-25,1 0,1 24,0-6,1-1,-2 1,3 1,-2-19,-1 0,1 20,-3 2,0-7,0 7,0-12,-1-2,-2 2,-3 0,-3-1,0 0,4-12,5-15,5-17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22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3482 4562,'15'-20,"2"-1,-6 16,11-1,3 0,7 2,-1 1,5 3,6 1,8 2,-10-1,-1 5,3 0,5 1,-20-3,0-1,20 3,-3-1,2 2,0 3,5 4,-22-6,0 1,1-1,-1 0,18 3,-3-3,-1-1,5-1,1 0,-7-3,4-3,4 1,-23-1,-1 1,17 5,1-1,2 3,3 0,-22-3,0 0,22 7,-22-8,0-2,-1-1,1-1,1 0,0-1,2 0,-1 0,16 0,1 0,-4 0,3 0,2 0,-7 0,2 0,0 0,3 1,6 2,-6-2,5 4,-4-5,3 3,3 1,-2 0,-1 0,-10-1,6 0,-6 0,3-1,-6-1,-3-1,3 0,2 0,0 0,-1 0,4 0,3-1,1-2,-11-2,6-8,-11-2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23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6676 4786,'5'41,"3"-3,-2 4,0-3,-1 3,0 2,0 0,-2-16,-1 0,2 0,-1 0,-1 2,1-1,0 18,-1-1,3 5,-1 0,4-1,-5-23,0-1,1 1,0 0,5 23,1-2,-1 0,0-2,1 1,-1-1,-3 0,-1-1,0 0,1 1,0-2,-1 2,3-2,-2 0,3 0,0-1,-1 0,1-3,0-2,-5 0,5-1,-1 3,1 1,-1 0,-1-2,0 2,-2 2,2-3,-2 1,-1-1,-1 0,2 0,-4 1,2 0,-2-2,0-1,1 1,1 5,4-1,-1 7,6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24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3333 7356,'33'5,"5"2,-1-4,-5 3,5-3,6 4,-17-5,0 0,2 0,-1 0,25 2,-26-3,1 0,25 0,-5-1,6 0,0 0,-1 0,-8 1,2 1,-5 2,-4 1,3 1,4 0,2 1,-2 2,-10-4,1-1,1 0,1-1,1 0,-1 0,0 1,4-1,4 4,-19-3,1 0,25 5,-1 1,-24-6,-1 0,24 2,-22-2,0 0,23 3,-22-4,-1 1,2-1,-2 0,18 2,-3-2,3 3,5 3,-3 0,-2 0,2 1,-1-1,4 0,-7 0,0-2,5-1,-23-5,1 0,4 1,2 0,-2 0,1-1,-1 1,0-1,0 2,0-1,1-1,0 0,-1 0,-2 2,-2-1,-1 1,19-1,-5 1,5-2,5-1,-2-3,-1 0,-2 1,-3 3,1 5,-14 0,-7 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23:11:28.82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57D200"/>
    </inkml:brush>
    <inkml:brush xml:id="br3">
      <inkml:brushProperty name="width" value="0.12095" units="cm"/>
      <inkml:brushProperty name="height" value="0.12095" units="cm"/>
      <inkml:brushProperty name="color" value="#57D200"/>
    </inkml:brush>
    <inkml:brush xml:id="br4">
      <inkml:brushProperty name="width" value="0.09071" units="cm"/>
      <inkml:brushProperty name="height" value="0.09071" units="cm"/>
      <inkml:brushProperty name="color" value="#3165BB"/>
    </inkml:brush>
    <inkml:brush xml:id="br5">
      <inkml:brushProperty name="width" value="0.12095" units="cm"/>
      <inkml:brushProperty name="height" value="0.12095" units="cm"/>
      <inkml:brushProperty name="color" value="#FF8000"/>
    </inkml:brush>
    <inkml:brush xml:id="br6">
      <inkml:brushProperty name="width" value="0.09071" units="cm"/>
      <inkml:brushProperty name="height" value="0.09071" units="cm"/>
      <inkml:brushProperty name="color" value="#FF8000"/>
    </inkml:brush>
    <inkml:brush xml:id="br7">
      <inkml:brushProperty name="width" value="0.12095" units="cm"/>
      <inkml:brushProperty name="height" value="0.12095" units="cm"/>
    </inkml:brush>
    <inkml:brush xml:id="br8">
      <inkml:brushProperty name="width" value="0.09071" units="cm"/>
      <inkml:brushProperty name="height" value="0.09071" units="cm"/>
    </inkml:brush>
    <inkml:brush xml:id="br9">
      <inkml:brushProperty name="width" value="0.12095" units="cm"/>
      <inkml:brushProperty name="height" value="0.12095" units="cm"/>
      <inkml:brushProperty name="color" value="#FF0000"/>
    </inkml:brush>
    <inkml:brush xml:id="br1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1648 5596 8352,'-9'-4'967,"4"3"1,-1-7 359,3 5-781,2 0 0,-3 2 0,4-2 0,1-3 0,2-1 0,3-1 2730,3 2-2555,4 4 1,2-3-318,3 2 0,6 2 5,4-2 1,2 2-83,7 1 0,-1-3 82,8-1 0,-1 1-419,4 3 1,-1 0 334,1 0 0,-1 0 104,-3 0 0,1 4-117,-3 3 0,2 1 1,-2 1-1,2-4-34,-3-1 1,2 0-126,-2-1 1,-1 0 124,5-3 0,-2 0-146,2 0 1,1-4-1,-1-2 1,-3 0-122,-1 0 0,-3 4 32,0-1 0,-3 1-37,3-1 0,1 2-97,-4-2 0,1 2 118,-1 1 1,1 0 242,-4 0 0,-1 0-270,-5 0 0,1-1 0,-4-2 0,2 1 0,-2-1 0,-1-1 0,-6 1 0,2-1 266,-5 1 0,2 2-266,-2-2 105,-1 2 0,2 1-105,-4 0 0,-2-3 0,-1 0 0,-4-1 0,2 4-1639,-4 0 1,-3 5 818,0 1 1,4 2 0,4 1 0</inkml:trace>
  <inkml:trace contextRef="#ctx0" brushRef="#br0" timeOffset="1">4674 3957 8391,'-5'-6'327,"2"0"1,3 4 0,3-3-1,4 2 1,3 0 0,4 1-1,-1 1 1,2 1 0,-1 0-1,2 0 82,-2 0 1,4 0-1,-4 0 1,1 0-1,-3 0 1,-2 1 0,-3 1-1,-2 2-1502,-1 2 1,-1 0 0,-3 3 864,0 0 0,-8 1 0,-2-1 0</inkml:trace>
  <inkml:trace contextRef="#ctx0" brushRef="#br0" timeOffset="2">4693 3976 7947,'-7'0'3276,"1"0"-2879,4 0 1,-1 1-1,5 2 1,2 3-1,1 2 1,2 2 0,-1 0 67,0 2 1,-4 3 0,1 5 0,-2 0 0,-1 3-1,0 1 9,0 2 1,0 1-312,0 1 1,0-1 0,0 2 0,0 1 0,0 2 0,0 2-92,0 1 0,-3 1 1,0 1-1,1 0 1,1 0-1,1-2-129,0-1 0,0-1 0,0 2 0,0-2 0,0-1 0,0-1 0,0 1 0,0-1 100,0-1 0,0 2 0,0-1 0,0 0 1,0 1-1,0 1 24,0 0 1,0 3 0,0-2 0,0 1 0,0 0 0,0-3-106,0 0 0,0-3 0,0 2 0,0-2 0,0-1 0,0 0 0,0 0 0,1-1 33,2 1 1,-2-3 0,2 0 0,-2 1 0,-1 1 0,0 1 16,0 0 0,3 3 1,0 0-1,0-1 1,-2-1-1,-1 0 1,0 1-30,0 1 0,3-1 0,0-4 1,-1-2-1,-1 2 0,-1 0 1,0 0-37,0-1 1,0-3-1,0 2 1,0 1-1,0 0 1,0 0 44,0 1 0,0 0 1,0-1-1,1 0 1,1 1-1,1 2 1,-1 1-1,-1 1-34,-1 0 0,0-3 1,0 4-1,0-2 0,0-1 1,0 1-31,0 2 0,3-2 0,0 2 0,1-2 1,-1-1-1,0 1 34,-1 2 0,2-2 0,-1 2 0,-1-2 0,0-1 0,0 0 0,1 0 0,-1 0 68,-1-1 0,-1 1 0,0 0 0,0 0 1,0 0-1,0 0-25,0 0 1,0 0 0,0 0 0,0 0 0,0 0-1,0-1 1,0-1-42,0-2 1,0-2-1,0 2 1,0-1 0,0-3-1,0 0 1,0-2-1,0-3 1,0 2 0,0-5 0,0-1 0,0 0 391,0-2 1,0-3 550,0 1 1,2-5-634,1 1 0,-1-2 1,4-1-1,1 0 1,1 1-192,2 2 0,3-1 1,2 3-1,0 0 1,1 0-1,-1 2 0,1-1-630,-1 0 1,0-4 0,1 1 0,0-2 0,0-1 0,2 0 475,1 0 0,-1-8 1,1-2-1</inkml:trace>
  <inkml:trace contextRef="#ctx0" brushRef="#br0" timeOffset="3">5987 3929 7866,'-5'0'3276,"8"0"-2852,6 0 1,2 0 0,-1 0 0,-1 0 0,0 0 0,2 0-183,1 0 0,0 0 1,2-1-1,0-1 1,-2-1-1,0 1 0,1 1 1,-2 1-1,1 0-91,0 0 1,-2 0-1,3 0 1,-2 0-1,0 0 1,2 0 0,-3 1-184,-3 2 1,2-2-1,-3 2 1,1-1 61,-1 1 1,0-1 0,-4 5 0,1 0 0,-1 1 11,-1 1 1,0 2 0,1 0 0,1 3 0,-1-1 0,-1 2-15,-1-1 0,0 5 0,0 2 0,1 0 0,1-1 0,1-2 4,-1 1 0,-1 3 0,-1 0 1,0 2-1,0 1 0,0 0 1,0 0-1,0 2-12,0 3 0,1-1 0,2 2 1,0-2-1,-1-1 0,-1-1-21,-1 1 0,1 0 0,1-1 0,1-1 0,-1-1 0,-1 1-42,-1 1 1,0 0 0,1-2-1,1 0 1,1 1 0,-1 1-1,-1 1 1,-1 0-37,0 0 1,0-3 0,0-1 0,0 2 0,0 0 0,0 0 56,0-1 1,3 0-1,1 3 1,-2 0 0,-1 0-1,-1-2 1,0 0-1,1 0-39,2 3 0,-2-1 1,2 3-1,-2-2 1,-1-1-1,0 1 43,0 2 0,0-3 1,0 1-1,0-3 1,1-1-1,1 0 0,1 1 60,-1 0 0,-1 3 0,-1-5 1,0 1-1,0 0 0,0 1 1,0 3-21,0 2 0,0 1 1,0-5-1,0 1 1,0 0-1,0 0-32,0 0 0,0-1 0,1-1 1,1-1-1,2 1 0,-2 0 1,-1-1-5,-1 0 0,0-1 0,1 2 1,1-1-1,1 1 0,-1-1 0,-1 1-34,-1-1 0,0-3 0,0 2 0,1-1 0,1 0 0,1 0 0,-1-1 40,-1 0 1,-1-1 0,0 3 0,1 0-1,1-2 1,1 1 0,0-1 44,-2 1 1,-1-3 0,0 4-1,0-1 1,0-2 0,0-2 6,0 0 0,0 0 0,0-1 1,0 1-1,0-1 0,0 2 1,0 1-1,0 0 17,0 0 0,1-1 1,1-2-1,1 1 0,-2-9-29</inkml:trace>
  <inkml:trace contextRef="#ctx0" brushRef="#br0" timeOffset="4">5521 5214 7830,'0'-5'365,"-4"1"1,3 5-100,-2 2 1,-1 3 524,1 7-259,0 1-362,-1 5 0,3 0 0,-4 4 0,2 4 0,-1 3 0,0 1 462,0 1 1,-2-2-349,3 4 1,-5 0 42,2 4 0,-1 1-112,1-2 0,-2 1-5,5-7 1,-3-1-310,3-5 155,0 2-7,3-7 1,0-2-480,0-5 0,0-3 289,0 0 1,0-7 0,0-6 0,0-9 0,0-5 89,0-5 0,1-5 7,2-4 0,-2-8-83,2-2 0,1-3-141,-1-3 1,5 1 318,-2-1 0,-1 1-109,1-1 1,0 1-217,4 3 0,-4 3 63,0 6 1,-4 2 378,1 8 0,-1 2 847,2 6-474,-3 3-172,3 8-232,-4 1 1,0 12 225,0 4 1,0 9-204,0 4 0,3 2 1,1 2-1,1 1 246,2 1 1,2 4-149,0-1-97,0-2 0,4 7 0,-1-2 11,-1-2 1,3 2 0,-1-3-1,1 1-39,-1 0 0,1-3 0,-3-5 0,2-2 0,-2-2 1,-1-2-274,0-4 1,-2-4 0,-2-1 0,-2-2 0,-1-3-408,0-1 1,-1-4 0,-4 0 0,-3-4 0,-2-4 0,-3-2-1093,-1-2 1,-3-3 1136,-2-3 0,-1-1 0,-2-2 0</inkml:trace>
  <inkml:trace contextRef="#ctx0" brushRef="#br0" timeOffset="5">5438 5708 7921,'0'5'1638,"4"-1"0,4-7 1531,4 0-3097,9-5 0,-4 3 0,6-4 1,1 0-1,0 0-376,2 3-516,-3-2 1,-1 7 0,-3-2 0,-1 2 771,-3 1 1,3 4 0,-4 1-1</inkml:trace>
  <inkml:trace contextRef="#ctx0" brushRef="#br0" timeOffset="6">5419 6192 8921,'-15'0'689,"6"-1"0,7-1-189,4-1 1,3-4 0,5 3 0,0-1 0,2-2 0,4 0-150,1 0 1,2-1-298,0 2 0,-4 2-601,1 1 1,-4-2 0,3 2 0,-1 1 0,0 1 0,-1 0-2731,-2-2 3201,0 2 1,-2-3 0,0 4 0</inkml:trace>
  <inkml:trace contextRef="#ctx0" brushRef="#br0" timeOffset="7">5447 6276 7869,'-4'2'3276,"4"-2"-2557,8 2-509,2-11 1,11 4-1,-1-4 1,2 0-1052,4-1 0,2-2 841,3-1 0,2-3 0,5 1 0</inkml:trace>
  <inkml:trace contextRef="#ctx0" brushRef="#br0" timeOffset="8">3836 5782 7792,'0'-6'456,"0"0"114,0-2 1,1 4-1,2 1 1,2 3-1,2 3-233,-1 3 0,0 4 0,4 2 1,2 3-1,0 0 0,0 1 1,-1 1-1,0 3-170,2 2 1,-1-2 0,-3-3 0,0-3 0,-2 1 0,-1-2-108,1 1 0,-1-2 34,0-3 1,-5-4-1,0-5 1,-4-7-1,-2-4-55,-3-4 1,3-3 0,-1-1 0,0 0 0,0-3 0,0-3 0,2-1 0,2 0-150,1 2 1,1 3-1,0-1 1,0 4-1,0 1 89,0 1 0,1 6 1,2 1-1,3 5 0,3 4 1,0 3 62,0 3 1,1 3-1,-1 3 1,1 1-1,2 2 1,0 1 0,1 2 12,0 0 1,-3 0 0,4-2-1,-3-1 1,-1-1 0,-1 0 105,-1-1 0,-1 0 0,0-4 0,-3-1-47,0-1 0,-6-4 1,1-7-1,-3-6 0,-4-5 1,0-5-151,-1-2 1,0-4 0,2 1-1,1-5 1,0-4 0,1 1-16,1 2 0,3 3 0,1 3 0,0 2 1,0 3-1,0 6 0,0 2 53,0 3 0,5 4 1,1 3-1,2 4 1,1 4-1,1 3 109,-1 4 1,0-2 0,1 5 0,-1 0 0,0 1 0,2-1 50,1 0 0,-2-4 1,3 3-1,-3-2 0,-1-1 1,1-3-200,-1-3 0,-3 1 1,0-4-1,2-1 0,-1-2 1,-1-3-784,-3-3 1,-2-5 0,-1-3 0,1-1 318,2-5 0,-2-7 0,4-6 0</inkml:trace>
  <inkml:trace contextRef="#ctx0" brushRef="#br0" timeOffset="9">5279 3631 7837,'-6'-3'869,"0"-1"0,-1-1-50,-2-2 0,5-1 0,3 3 0,4 5-410,2 5 1,2 7-1,2 1 1,-1 2-1,-1 1 1,0 2 0,0 1-1,1 2-245,1 1 0,1 3 1,-1-4-1,-1 0 1,0-1-1,-3-2-9,-1 1 0,2-5 1,-2-1-81,1-3 1,-2-12 0,0-5 0,-2-5 0,-1-6 0,0-3-48,0-4 0,0 1 1,0-2-1,0 0 1,1 2-1,1 1 1,2 1-1,0 0-56,0 2 0,2 1 0,-1 7 0,-1 3 0,1 3 65,0 1 0,1 3 1,4 6-1,-2 2 1,-1 3-1,-1 3 164,2 4 0,0 3 1,1 1-1,0 2 0,1-1 1,-1-2-612,0 0 0,4 0 1,-1-2-1,0-1 1,-2-5-1,-1-4 0,2-4 1,1-4 391,3-5 0,7-12 0,2-11 0</inkml:trace>
  <inkml:trace contextRef="#ctx0" brushRef="#br0" timeOffset="10">1117 8845 8314,'-9'-9'248,"4"0"1,2-1 1389,2 1 0,1 0-1229,0-1 1,0 9-1,0 5 1,0 3-1,0 3 1,0 3 0,0 2-1,0 4 0,0 2 1,3 3-1,1 5 1,1 3-1,2 4 1,1 4 0,-1 0-1,-1 0 137,1 1 0,2 2 0,0-1 0,1-2 0,2-1 0,1-3-78,2 1 0,0-2 0,4-1 0,0-3 0,2-3 0,1-2 0,0-2 0,4-2 0,-4-1 0,5-5 0,-2-4 0,-2-2 0,-1-1 0,-1-3-434,-1-3 0,-2-2 0,0-1 0,-3 0 0,-2 0 0,-4 1-34,-3 2 0,2-1 0,-5 4 0,0 2-1639,-3 4 1,1 7 818,2 5 1,-2 8 0,3 1 0</inkml:trace>
  <inkml:trace contextRef="#ctx0" brushRef="#br0" timeOffset="11">1210 10018 8878,'0'11'908,"0"1"0,0 4 0,1 2 244,3 4 0,1 2-984,4 4 0,0 3 0,1 1 1,-1 0-1,0 0 0,1-2 0,-2-1 173,-2-1 1,1-1 0,-4-2-1,1-5 1,-1-3-99,0-5 0,0-6 0,-3-6 0,0-7 1,0-4-1,0-6 0,-1-3-204,-2-5 0,2-3 0,-2-1 1,2-1-1,1 0 0,0-2-231,0 0 1,0 3 0,1 6-1,2 2 1,3 5 0,2 2-1,1 5 1,1 3 131,-1 2 0,0 3 0,1 6 0,-1 5 0,0 5 0,2 3 72,1 3 1,-2 6 0,3 0 0,-3 4 0,-2 2-1,0 1 1,-2-1 185,1-2 1,-2-3 0,2-2 0,-1-3-1,0-3 1,-1-3 649,-1-2 1,-1-8-1,-3-8-690,0-8-1,0-4 1,0-7 0,0-1 0,0-5 0,1-3 0,1-3-513,2-1 1,2-2-1,-2-1 1,1 2 0,2 4-1,2 4 1,0 6 161,0 3 0,1 5 0,-1 5 0,0 4 1,0 4-1,1 5 0,-2 5 384,-2 5 1,3 2 0,-4 7 0,1 1 0,0 2 0,1 1 0,3 0 53,2-3 1,-1-1 0,4 0 0,-1-3-1,1-2 1,1-3-656,2-1 0,-2 0 1,-2-3-1,0-3 1,-2-3-1,0-4 0,2-2 1,-1-1-2868,1 0 2457,-2-8 1,2-2 0,0-9 0</inkml:trace>
  <inkml:trace contextRef="#ctx0" brushRef="#br0" timeOffset="12">1899 10102 8281,'-5'-1'3276,"2"-2"-2808,2 6 0,5-2 0,3 10 0,4 1 0,2 4 0,2 2 0,0 3-59,0 1 1,2 2-1,-1-1 1,0 0-1,1 0 1,-2-4 0,2-1-1,1-4-540,0 0 1,0 1-1,-2-2 1,-1-2 0,-2-2-1,-1-1 1,-2-3 0,-1 0-690,1 0 1,-4-2 0,0 3 0,0-1-1,-1 0 1,4-3 0,-4 2 0</inkml:trace>
  <inkml:trace contextRef="#ctx0" brushRef="#br0" timeOffset="13">1937 10521 8238,'-11'-1'-1,"5"-2"1,4-4 468,2-4 0,4-1 0,3-3 0,5-3 0,3-3 0,4-4 0,3-2-59,2-4 1,0 2-1,0-2 1,-1 2-1,-2 1 1,-2 1 0,0 2-1,-2 3-284,-1 3 1,0 3 0,-3 2 0,-2 0 0,0 3 0,-2 0 0,0 2 0,1 1-126,-1 2 0,0-3 0,0 4 0</inkml:trace>
  <inkml:trace contextRef="#ctx0" brushRef="#br0" timeOffset="14">2337 10028 9495,'6'-6'2974,"0"0"-2610,2 2 0,0 1 0,0 4 0,-1 3 0,-1 5 0,-1 4 0,0 4 0,1 3 0,-1 2 45,-2 1 1,2 5-1,-1-2 1,0-2-1,1 1 1,-1-2 0,1 0-1,0-3-159,-1 0 0,2-4 0,-3-2 0,-1 0 1,0-3-1,0-1 118,1 0 1,0-7-397,-3-6 0,0-5 0,0-9 0,0-4 0,0-3 0,0-4 0,0-2-273,0 0 1,0 1 0,0 1 0,1 2 0,1 1-1,3 3 1,0 2 102,2 2 0,1 3 1,2 3-1,-1 1 1,0 3-1,1 1 207,-1 1 1,1 4 0,2-1 0,1 2 0,0 1 0,1 0 0,-2 0 0,1 1 253,-1 2 1,4 2 0,-4 4 0,-1 2 0,0 1 0,-3 3 91,-2 3 0,-2 1 0,-4 0 0,0 2 0,0 1 0,0-1 0,0 1-36,0 0 0,1 0 0,2-4 0,0 1 0,-1-2 0,0 0 0,0-1-1412,1 0 1,4-1 0,0 0 531,5 2 1,2 0 0,5 2-1</inkml:trace>
  <inkml:trace contextRef="#ctx0" brushRef="#br0" timeOffset="15">8789 12160 8317,'-6'-6'1449,"0"0"-903,-1-2 0,3 3 0,2 0 0,4 1 0,4 2 0,2 1-137,1 1 1,2-3-1,1 0 1,4 0-1,1 2 1,3 1 0,2 0-1,1 0 2141,1 0-2474,7 0 0,-6 0 0,6 0 0,-1-1 0,0-1 0,2-1 0,0 0 57,0-1 0,4 2 1,-2-3-1,2 0 0,1 0 1,0 1-454,1 2 302,-1 1-84,-4 1 0,3 0 0,-3 0 0,0 0 94,-2 0 1,-2 0 0,-1 0 0,0 0 0,-1 0-1,-1 0 1,-1 0 0,0 0 87,-2 0 1,4 0-59,-2 0 0,-1 0 18,1 0 0,-4 1 1,1 1-1,0 1 62,0-1 1,-1-1 0,-2-1 0,1 0 65,1 0 0,-1 0 0,2 0 44,-2 0 1,-2 0 0,1 0 0,-2 0 0,0 0 107,-2 0 0,-2-3-146,2 0 0,-3 0 264,0 3 0,-2 0 0,0 0 18,-1 0 0,-3 0 0,1 0 1411,0 0-1053,-3 0-831,0 0-150,-4 0-73,-4-4 1,2 2 0,-4-3-854,-2 1 1,4 2 0,1 5 646,2 3 0,-3 2 0,-1 1 0</inkml:trace>
  <inkml:trace contextRef="#ctx0" brushRef="#br0" timeOffset="16">15828 12113 8209,'-6'-3'96,"0"0"798,-1 1 1,2 1 0,-2 1 136,0 0 1,4 0-1,3-1-590,5-2 1,4 2 0,0-2 0,0 2 0,0 1 0,1 0-132,-1 0 1,3-1 0,2-1 0,0-1-90,3 1 1,1 0 41,0 2 0,1 0-59,-1 0 0,1 0-196,0 0 0,-1 0 0,1 0 0,-2 0 70,-1 0 0,2 0-119,-3 0 1,2 0 0,-1 0 0,-1 2 45,-2 1 0,4-2 53,-2 2 0,3-2 1,0-1-1,1 1-78,0 2 0,-1-2 73,1 2 0,0-2-71,-1-1 0,4 0 0,1 0 1,-1 0-22,1 0 0,3-1 49,-1-2 1,1 2 0,0-2 0,-2 2 0,2 1 0,1 0-10,1 0 1,-1 0-1,-1 0 1,-1 0-1,1 0 1,0 0 14,2 0 1,0 0-1,0 0 1,0 0-1,-1 0 1,-1 0-1,-2 0 87,-1 0 0,-2 0 0,-2 0 0,-1 0 0,0 0 0,-1 0 0,-3 0 164,0 0 1,-2 0 0,-3 0 0,1 0 1229,-1 0 1,-3 0-990,0 0 0,-4-1-1632,1-2-1114,-1-3-1039,-2 1 2502,0 1 0,-5 4 0,0 0 0</inkml:trace>
  <inkml:trace contextRef="#ctx0" brushRef="#br0" timeOffset="17">20828 12141 7898,'-4'-6'-261,"-2"1"0,-2 1 258,-2 2 1,1-2 0,0-1 0,0 1 3278,-1 0-1638,5-3 0,2 6-1092,6-2 0,2 2 0,6 1 0,0 0 0,2 0 0,2 0-266,1 0 1,2 0-1,1 0 1,-2 0-1,1-1 1,-1-1 0,3-1-113,0 1 0,-1 0 0,0 2 0,1 0 0,0 0 0,3 0 0,0 0-118,0 0 0,2 0 0,0 0 0,2 0 0,1 0 0,-1 0-98,-2 0 1,4 0-1,-3 0 1,0 0-1,0 0 1,1 0-1,1 0 33,0 0 1,-1 0-1,0 0 1,-1 0-1,1 0 1,-1 0-1,1 0 9,-1 0 0,2 0 1,0 0-1,-1 0 1,-1 0-1,-1 0 29,1 0 0,-2 0 0,-1 0 1,0 0-1,-2 0 0,-2 0 1,0 0 116,0 0 1,-2 0 0,0 0 0,-2 0 0,1 0 0,-1 0 0,1 0 189,0 0 1,-1-1-1,0-1 1,1-1 0,-1 1-1,0 1 1,-1 1 494,1 0 1,-4 0-1,2 0-203,-3 0 1,-4 0 0,-1-1-735,0-2 0,-2 1-1398,-3-4 856,0 4 0,0-7 0,-1 4-985,-2 0 1,0 0 818,-3 2 1,4 2 0,-2-3 0</inkml:trace>
  <inkml:trace contextRef="#ctx0" brushRef="#br0" timeOffset="18">14665 12728 8225,'-10'0'339,"4"0"1,0 0 0,-1 0-1,-1 1 1,1 1 0,2 2 69,1 1 1,-2 2-1,1 2 1,0 1-1,-2 2 1,-1 1 0,-2 2-1,2 1-72,2 2 1,-2-3-1,2 1 1,-3 1 0,0 3-1,0 2 1,-1-2 0,1 1-130,0 1 1,2 1 0,1 2 0,-1 0 0,-1 1 0,-2 1-189,1 1 1,0 3 0,0 0 0,-1 0 0,1 0 0,0 0 0,0-1-88,3-1 1,-2 2 0,2 1 0,-3 0-1,0 0 1,0-2 0,0 0 142,3 1 1,-2-2-1,2 2 1,-3-2-1,0 0 1,0 1-19,0 1 0,-1 0 1,2-3-1,1 1 1,0 1-1,1 1 0,1-1 1,2-1-92,2-1 1,-2-3 0,0 0-1,1 1 1,1 0 0,1-1-29,0 0 0,0 0 0,0 2 1,0-1-1,0-1 0,0 0-7,0-2 0,0 4 0,0-2 0,0 2 0,-1 0 0,-1-1 0,-2-2 0,2-1 37,1 1 1,1-2 0,0 2 0,0-2-1,0-1 1,0-1 26,0-2 1,0 2 0,0 1 0,0 1-1,-1 1 1,-1 1 32,-1 0 1,-1-2 0,2 2 0,-1 2 0,0 0 0,0 1 0,0 0-50,0 2 1,-1-2 0,1-3 0,1-1-1,1 0 1,1 1 0,0-1 3,0-1 1,-3 3 0,0-2 0,1 0 0,1 1 0,0-2 0,-1 2 14,-1 0 1,-1 1-1,4 3 1,0 1 0,-1 1-1,-1 1 1,-1-1-5,1-1 0,1-1 1,1-1-1,0 1 1,1-1-1,1-1-10,1-1 1,2 0 0,-3 3-1,1 1 1,0 1 0,0 2-1,0 0-25,-1 0 0,0 3 0,0-2 0,2 1 0,0-1 0,1 0 0,-2-3 22,1-1 0,-2 2 0,3 0 0,0 0 0,0 0 0,2 0 0,-1 0 18,0 1 0,-1-2 0,2 4 0,0 0 0,0 0 0,1-1 0,2 0 22,-1 1 0,0-4 1,0 2-1,1-1 0,-1 0 1,0 0 2,1 1 1,-1-3-1,0 2 1,1-1 0,-1 0-1,0 1 1,1-1 50,-1-1 0,1-1 0,2 0 0,0 1 1,-1 1-1,0 1 0,-2-1 71,0-1 1,2 2 0,0 0 0,2 0 0,-1 0-1,0 1 1,2 0-54,0 0 1,-1 2-1,1-3 1,1 0 0,-1 0-1,3 0 1,1-1-148,4-1 0,-2-1 1,0 0-1,-2-1 1,-3-2-1,2-2-322,1-1 1,-4-1-1,-1 4 1,-3 0 0,-1 0-1,-1-2 1,0 1 374,-2 0 0,0-8 0,3 2 0</inkml:trace>
  <inkml:trace contextRef="#ctx0" brushRef="#br0" timeOffset="19">22923 12551 9745,'10'0'229,"-1"0"1,0 0 0,1 1 0,-2 3 0,-1 4 0,-1 5 0,2 0 0,-1 2 61,-1-1 1,2 2-1,-2 2 1,3 1 0,0 0-1,0-1 1,1 1 0,0 0-1,1 0-153,2 3 1,-1-2-1,-1 2 1,0 1-1,1 2 1,0 2-1,-1 1 1,-1-1-45,0-3 1,1 7 0,-5-4-1,3 2 1,0 0 0,0-1 0,0 0-58,-3 0 0,2 0 1,-2-1-1,3-1 0,0-1 1,0 0-1,-1-1 64,-1 1 1,1-1 0,-3 1 0,0-2 0,-1-2 0,-1 1 0,2-1 36,0-2 0,-2 0 1,2 0-1,-1-1 1,-1 1-1,0-1 1,2 1-50,0 0 0,-2-1 1,2 1-1,0 0 1,-1-2-1,1 1-54,1 0 0,-1-4 0,1 4 0,-2 0 0,-1 0 0,0 1 0,-1 2-28,-1 1 1,3-3 0,-1-1-1,-1 2 1,0-1 0,0 1 0,2-1 99,1-1 1,-3 1-1,2-1 1,0 2-1,0 1 1,0 0 0,0 1-30,-2 1 0,-1-2 0,0 2 1,1 1-1,1-1 0,-1 1-64,-1 0 0,-1-4 1,0 2-1,0-1 0,1-1 1,1 2-1,3-1-17,0-2 0,-3 0 0,2 0 1,-1-1-1,1 1 0,0 1 1,0 0 31,-1 2 1,-2 0-1,-1-3 1,1 2 86,2 1 1,-2 1-1,2-3-102,-2 2 0,0 1 0,1-3 0,1 2 0,-1-1 0,0-2 0,0 1 13,1 2 0,1-2 1,-3 1-1,1 0 1,1 0-1,-1 0 2,-1 0 0,-1 2 1,0 0-1,1-1 0,1 1 1,1-1-1,-1 0-7,-1-1 0,-1 2 1,0-2-1,0 0 0,0 1 1,0 1-1,0 1-14,0 0 0,0 1 1,0-2-1,0 0 1,0 1-1,0-2 0,1 2-7,2 0 1,-2 0-1,2 2 1,-2-2-1,0-1 1,2 0-1,0 1 3,-1 0 1,-1-1 0,-1 3 0,0-2 0,0 0 0,-1-1 0,-1 0 26,-1 1 1,-2 0 0,3 2 0,-1-1 0,1 0 0,0-1 0,0 1-35,-1 1 1,-1-2-1,2 1 1,-1 0 0,0-1-1,-1 0 3,1-1 0,-4 3 0,2-2 1,-1 0-1,1 1 0,-1 0 1,1 0 54,-2 0 0,2-1 0,0 1 0,-1-1 0,2 0 0,0-1 1,1-1-76,-1-1 0,3 2 1,-3-1-1,1-2 1,0 0-1,-1 0-442,0 1 443,3-1 0,-6 3 1,3-5-1,0 1 0,-1 0 1,0-1-1,0 1 3,0 0 1,0-1-1,-2 1 1,0 0-1,1 1 1,0 1 0,0-2 11,-1 2 1,-1 0 0,1-3 0,1 1 0,-1 0 0,-2-1 0,0 1-49,0 0 0,-1-1 0,1 1 0,0-1 0,1 1 0,0-1-6,2-3 1,0 3-1,-3-3 1,-2 3-1,0 0 1,-2 1-1,2 0 70,1-1 0,-3 1 0,1 0 0,0-1 0,1 2 0,0 1 0,-2 0-3,2 0 0,1-1 0,0-2 0,1 1 0,0-2 0,-1 0 0,0-1 24,-2 0 1,1 1 0,-1-1 0,1 0 0,2 0 0,-1 1 43,-3-2 0,3 3 1,-3-3-1,0 3 0,1 1 1,0-2-1,1 0 11,-1-2 0,1 0 1,-1 1-1,2-1 0,0-2 1,1 0-1,0-1-102,-1 0 0,-2 1 1,-1-4-1,2-1 1,1 0-1,0-3 1,1-1-807,0-2 1,-1-1 0,1-1 0,1-1 87,2-2 0,-3-6 0,4-6 0</inkml:trace>
  <inkml:trace contextRef="#ctx0" brushRef="#br1" timeOffset="20">14357 5745 21974,'-5'-4'-820,"1"2"1,4-5 0,1 0 0,2-1 1176,3-1 0,1 2 1,1 1-1,2-1 0,1-1 1,0-3-1,0 0 1,3-2-1,-1 2 52,1 1 1,2 0-1,0 0 1,1-1-1,2-2 1,0 2 0,-1 0-1,1-1-92,-1 0 1,4-1 0,1 3 0,1-1 0,1-2 0,-1 2 0,0-1 0,0 1-83,0-1 0,-3-1 1,4 5-1,0 1 1,0 1-1,-1-2-110,-1 0 1,1 2 0,-1 0 0,1-1 0,1 1 0,0 1 0,-2 0-60,0 0 0,3-1 0,-2-1 0,1 2 1,-1 0-1,2 1 0,1-1-37,1-1 0,0 4 0,0-2 1,1 1-1,1-1 0,1 0 1,0 0 251,1 2 0,-3-3 0,3 2 0,-1 0 1,0 0-1,-1-1 0,-1 0-264,-1 0 1,3 1 0,1 3-1,0-1 1,0-1 0,-2-2-58,-1 2 1,-1 1 0,0 1 0,1-1 0,1-1 0,1-1 0,0 1-9,1 1 1,-2 1 0,4-1 0,2-1 0,-1-1-1,0 1 1,-2 1 47,-1 1 0,2 0 0,-3 0 0,-2 0 0,-1 0 1,-2 0-1,1 0-6,-1 0 1,-1 1 0,1 1 0,-2 1 0,3-1 0,2-1 0,2-1-12,-1 0 0,-1 3 0,-1 0 0,0-1 0,0-1 0,0 0-32,0 2 1,-1-2-1,-1 4 1,-2-2 0,2 1-1,1 0 1,1 1 0,-1-1-5,-2 0 0,2 1 0,-3-3 0,0 2 0,1 0 0,0 0 41,-1-2 0,3 3 0,-3 0 0,0 2 0,1-2 0,1 0 0,1-1-17,1 0 0,0 3 1,0-3-1,0 0 0,-1 0 1,-2-1-1,0 0 90,1 0 0,1 3 0,1-1 0,-1-1 1,-1 1-1,0-1-8,3 0 0,-4 3 0,5 0 0,0 1 0,-1 1 1,0 1-1,-1 0 0,0 1-15,0 2 0,0-1 1,1-2-1,1 2 0,1 0 1,0 0 41,1-2 1,-6-1-1,2 1 1,-2-1 0,-1-1-1,-3-1 1,-1-1 0,-4-1-608,-3 0 0,-2-2 1,-6 3-2751,-3 1 2457,-2 2 1,-9 0 0,-3 0 0</inkml:trace>
  <inkml:trace contextRef="#ctx0" brushRef="#br1" timeOffset="21">19273 6909 23760,'-5'0'504,"1"-4"-2143,4-3 1,0 2 1971,0-1 1,7 3 0,4-3 0,2-3 0,4-1 0,1-3 0,4-1 30,3 1 0,-2-3 0,-2 4 0,-1 0 0,-1 1 0,-1 1 0,0-1 0,-3 3 0,-1 0-112,-1-1 0,-1 0 1,3 0-1,2 0 1,1-1-1,4 1-159,3 0 1,0-2 0,2 0 0,2-2-1,0 1 1,0 0 0,-2-1 26,1 2 0,3 0 1,0 1-1,-1-1 1,-1-1-1,-1 3 0,1 2-23,2 0 0,1-2 1,4 0-1,-3 1 0,0 0 1,0 2-1,1-1 26,-1-1 0,3 2 0,-1-1 0,1 1 1,2 0-1,1 0 0,2-1 145,-2 2 1,2-2 0,1 3-1,0 0 1,3-1 0,0 0-269,2 1 0,-1 1 0,1 2 0,0-1 0,2-1 0,0 1 0,-3 1 0,-1 1 0,-6 0 0,1 0 0,-2 0 0,-3 0 0,-2 0 0,-1-1 0,-2-2 0,2 2 0,0-2 0,0 2 0,1 1 0,0 0 0,3 0 0,3 0 0,2 0 0,1 0 0,0 0 0,-1 0 0,1 0 0,-2 1-77,2 2 0,-3-2 0,2 2 0,0-1 0,-3 0 0,0 1 54,-3-1 0,3 2 0,-5 0 0,1 1 0,-1-1 1,0-1-1,0 0 16,2 0 1,-2 4-1,2-2 1,0 2 0,1-1-1,0 0 1,-1 0 13,-1 1 0,-2-2 1,1 2-1,0-1 1,-1 1-1,1 2-39,0 0 0,-2-3 0,3 0 0,1 2 0,1 0 0,-1 2 0,-1 2 1,1 0 0,1 0 1,0-1-58,-1 1 0,-3-1 1,-4 1 1,-2 1 121,-1 0 0,1-1 0,-4-2 1,-1-1-1,-2 0 0,0-1 0,-1 0 1,0-2 131,-2 1 1,0-2 0,-2 2-1,-1-1 1,0-1 0,-1-1-168,-2 0 0,0-3 0,-1 4 0,0-3 0,0 2 0,1-2 0,-1-1 0,0-1-955,-3 0 1,-7 0 0,-9 0 1048,-4 0 0,-12 0 0,-3 0 0</inkml:trace>
  <inkml:trace contextRef="#ctx0" brushRef="#br1" timeOffset="22">15242 5642 21977,'0'-6'-656,"0"0"1,0-1-1,-1-1 1,-2 2 0,-3 3 487,-3 2 1,0 1 0,-1 0-1,-2 0 1,-1 0 0,-2 0 0,0 0-1,-1 0 1,1 0 301,-2 0 1,0 0 0,-2 0 0,1 0 0,2 0-1,0 0 1,0 0 0,-2 0-49,0 0 1,-1 1 0,0 2-1,1 2 1,-1 2 0,-1-2-1,1 0-3,0 0 0,-2-2 0,7 3 0,-2 1 1,2-2-1,0-1 19,3 0 1,-2 0-1,0 4 1,2-3 0,1 0-1,0 0 1,1 2-60,0 2 0,-1-3 0,1 0 0,-1 1 1,-2 1-1,0 2 0,0-1-71,2 0 1,1 1 0,-1-1-1,1 0 1,0 1 0,0-1 169,-1 0 0,2-3 1,1 1-1,1 0 1,-2 2-1,0 3 1,0 0-1,0 0-121,2 2 1,0-3 0,-3 4 0,-1-2 0,1 0-1,1-1 11,2 0 1,-2 2 0,4-3 0,0 2 0,-1-1 0,1 1 0,-1 0-30,-1 1 0,4 2 0,-2 2 0,1-2 0,-1 0 0,0 0 1,0 2-169,2 0 0,1 1 0,1 0 1,0-1-1,0 1 0,1 0-39,2-1 0,-2 0 0,3-2 0,-1-1 0,0-1 0,0 1 0,0 0 1,0 1 8,0-1 0,1-2 1,-1 2-1,0 1 0,0-2 1,1 0-3,1-1 1,-2-3 0,4 3 0,0-3 0,0 0 0,0-1 0,0 0 38,0 0 1,2 1-1,2-1 1,2 0-1,-1 1 1,1-1-1,0 0 42,2 1 0,0-1 0,4-1 0,-1-1 0,2-1 0,1-1-292,0 0 401,5-3 0,-2 2 0,4-4 0,0 0 0,0 0 1,1-1-1,1-1 41,1-1 0,4-4 1,-2 2-1,1-2 1,1 2-1,-1 0 2,-1 0 1,0 2 0,-3-2 0,2 0 0,1 2 0,2 0-23,1 0 1,2-1 0,-1 2 0,1-2 0,3 0 0,1-1-1,1 2 1,1-1 105,0-2 0,-1 1 1,0 0-1,2 0 0,-1 0 1,0 0-14,-4 0 1,-2 0 0,1-1 0,0 2 0,1-1 0,1 0 0,-1-1-46,0 0 1,8 3-1,-1-2 1,3-1 0,1 1-1,-2-1 1,2 0-67,-25 2 1,1 2 0,24-1 0,-2-1-1,0 1 1,-2 0 0,2 1-35,0 1 1,-1-2 0,-21 1 0,-1 1 0,24-1 0,-3 1 0,1 1 0,1 0 7,0 0 1,0 0 0,-5 0 0,-1 0-1,-1 0 1,1 0 0,0 1 13,-1 2 1,1-1 0,-4 3 0,1-1 0,1-1 0,0 0-154,3 1 157,-3-1 1,4-3-1,-5 0 1,-1 1-1,-1 1 1,0 1-15,-1-1 1,-4 2-1,-1-1 1,-1 0 0,0 0-1,-2 0 1,-2 0-2,-2-2 1,-1-1-1,1 0 1,-4-1 0,-1-2-1,-1-1 26,-1-1 1,-2-1-1,-1-2 1,1 0-1,-1 2 1,0-1-1,-2-1-9,-1-2 0,1 1 0,-1 1 0,0 1 0,-2 0 0,-1 0 0,0-1-21,-3-1 0,2 2 0,-3 1 0,2-1 0,-1-1 0,0-2 1,0 0 15,0-2 1,-3 1 0,3-2 0,-1 0-1,-1 0 1,1-1 0,-1 0 5,0-1 0,3 3 1,-4-2-1,0 0 1,0 2-1,0-1 1,-1 1-30,-1 1 0,-1-1 0,0 1 0,-1-2 0,-2 1 0,-3 0 0,-2-2 47,-2 0 0,1 1 0,-1-1 0,-2-1 0,0 2 0,-1-1-42,0 3 0,2-3 0,-4 2 0,1 0 1,0-1-1,0 0 9,-1-2 0,3 4 0,-4-3 0,0 2 0,-2 0 0,-1 0 0,1 2 39,-1 1 1,-3-1 0,0 0 0,-2 0 0,-1-1 0,0 3 0,0 0-15,0-1 1,-5 0-1,-1 0 1,1 1 0,0 0-1,0 2 1,-3 0-49,0 1 1,0-3 0,-2 4 0,1 0-1,-2-1 1,-3 0 0,-1-1 58,1 0 1,1-1-1,0 3 1,1 0-1,0-1 1,-2 1 114,-1-1 0,2 2 1,-2 3-1,0-1-78,0-2 0,2 2 261,-3-2-788,-1-2 512,4 4 0,-9-4-19,0 2 1,0 1-24,21-1 0,-1-1 0,1 3 0,-1-1-5,0-1 1,-2 0-1,0 0 1,-1 1-16,1-1 1,0 0-1,-1-1 1,1-1 143,1 2 0,0 0 1,0 1-1,0 0-35,0 0 0,0 1 1,-1 0-1,-1 1-67,1 0 0,-1 0 1,-1-1-1,0-1 8,1 0 1,1 1-1,-1-1 1,1 1-86,1 0 1,0 2 0,0-1 0,-1 0 12,0 0 0,-1 0 1,2 0-1,-1 0 23,0 0 1,-1 0-1,0-1 1,0 1-60,1-2 1,-1 0 0,-1 2 0,-1-1 77,1 0 0,0-1 0,-1 2 0,-1-1-40,-1 1 0,0 0 0,-1 1 1,-1-1-67,-1 2 0,0-1 0,-2 1 0,-1 0-387,0 2 0,0 1 1,-2-1-1,1 0 374,-1 3 0,0 2 0,0-1 0,0 0 127,0 3 0,0 0 0,1-2 0,0 1 0,0 0 0,1 2 0,1 1 0</inkml:trace>
  <inkml:trace contextRef="#ctx0" brushRef="#br0" timeOffset="23">20130 6834 8299,'-9'-4'-2,"-4"3"0,1-3 183,1 0 0,0 2 0,2-4 1,0 1-1,-2 1 0,0 0 1,-2 1-1,1 0 0,0 0 1,-1 1-127,2 1 0,-3-2 1,2-1-1,0 1 1,-2 0-1,0 0 1,-2 1-1,2 1 7,0 1 0,-2 0 0,0 1 0,0 2 1,-1 3-1,2 3 0,2 1 0,1 2-82,-2 4 0,4 1 0,-3 2 0,3 0 0,1-1 0,0 1-23,3 0 1,-2-1 0,3 1 0,0-1 0,1 1 0,0 1 0,1 0 56,1 2 1,0 3 0,0-2 0,-2 1 0,0 1 0,-1 3 0,1 2 37,-1 1 0,-1 0 1,3-3-1,0 1 0,0 1 1,0 1-38,1-1 1,-2-1 0,0-1-1,2 0 1,0 0 0,0 0 0,-1 0-43,1 0 1,-2 0-1,1 0 1,1-1 0,0-1-1,0-2 1,-1 2-14,0 1 0,2 1 0,0 0 1,-1 0-1,-1 0 0,0 0 65,-1 0 0,2 3 0,-3 0 0,0-1 1,0-1-1,0-1 0,1 1-25,0 2 0,0-2 0,2 2 0,-1-3 0,0-3 0,-1 0 0,1 1 12,1 1 0,1 1 0,1 0 0,1-1 0,1-1 1,1-1-21,0 0 1,-1-1 0,0 1 0,1 1 0,-1 1-1,-1 0 1,-1-1 51,0-2 1,0 0 0,0 2 0,0-2 0,0 0-1,0-2 1,0 1-37,0-2 0,0-2 1,1 1-1,1 1 0,1 1 1,0-3-37,1-2 0,-3 0 0,2 0 0,0 3 0,-1 1 0,1 0 0,-1-1 54,-1-2 1,0 1 0,1-1 0,1 1 0,-1 0 0,-1-1 0,0 1 4,2 0 0,-2-1 0,3 1 1,1-1-1,0 1 0,1-1 1,-1-2-8,-1 0 1,2-2 0,-1 2 0,-1-3-1,1 0 1,-1-1 0,1-1-30,0 0 0,-2-2 0,3 0 0,-1 1 1,-1-1-1,0 0 40,-2 1 0,0-1 1,0 0-1,1 1 1,-1-1-1,0 0 1,-2 0-34,0 1 0,1-1 0,1 0 0,1 1 1,0-1-1,0 0 0,1 2-44,1 1 1,0-2 0,3 3-1,-2-3 1,1 0 63,1-1 0,-1-3 0,-1-1 0,1-1 0,1-2 38,2-1 1,-1-1 0,0 0-1,1-1 1,-1-1 0,1-2-9,3-1 1,-3 0 0,3-2 0,1 0 0,0 1 0,1 0-70,-3 0 1,2 0 0,-1-4-1,1 1 1,-1 0 0,-1-2 0,1-1-46,-1-4 0,4 0 0,-4-2 0,1 1 0,-1-3 0,0 0 0,1 2 2,0 2 0,-5 0 0,1 3 1,-1 2-1,0 1 0,1 0 69,-3 1 1,2 0 0,-3-1-1,1 0 1,-3-1 0,-2-3 59,-1 0 1,0-3-1,0-5 1,0-2 0,0-4-1,0-3 1,0-4-132,0-1 1,-1-3 0,-2-3 0,-3-2-1,0 1 1,0 0 0,-1 3 95,-2-2 1,1 4-1,1-3 1,1 1-1,-2 1 1,0 1-1,0-2-38,2-2 0,-2 2 1,4-4-1,0 0 1,0-3-1,2-1-40,1-2 1,1 1 0,0 6 0,0 3-1,0 2 1,1 3 0,1 3 57,1 3 0,0 0 0,-3 6 1,0 1-1,0-2 0,0 0 1,0-1 3,0 1 0,0-4 1,0 2-1,0-5 1,0-2-1,0 0 1,0 1-68,0 0 1,1-2 0,1 3 0,3 1 0,-1 1-1,0 1 1,-1 1-14,1 2 1,-3 0 0,2 3-1,-2 1 1,-1 2 0,0 1 143,0 2 1,-1-1 0,-1 1 0,-1-1 0,1-2 0,1 0 0,1 0-83,0-3 0,3 2 1,1-2-1,0 0 1,1 1-1,0 3 1,-1 1-74,-2 1 0,2 2 1,-1 2-1,-1 1 1,0 1 63,1-2 1,-2 1 0,2-1-1,-2 1 1,-2 1 0,-1-1-1,-1-2 70,1 2 1,-2 1-1,1 0 1,1 1 0,1 0-1,1-1 1,0 1 0,0 0 1,0-1-1,0 1 31,0 0 1,0-1 0,1 2 0,1 1 0,1 1 226,-1-1 1,-1 1-1,-1 0 1,-1 0-602,-2 1 1,1 1 0,-4 5-1,-2 2 281,0 3 0,-5 6 0,-2 3 0</inkml:trace>
  <inkml:trace contextRef="#ctx0" brushRef="#br0" timeOffset="24">20689 6816 8152,'-1'-7'13,"-2"1"1,2 3 0,-4-2 0,2 0-1,-1 1 1,-1-2 0,-2 2 0,-2-1 52,0 0 1,1 2-1,1-2 1,0 0-1,0 3 1,-1 0 0,-1 0-1,-1-1 1,1 0-46,0-1 0,-5 3 0,0-2 0,-2 2 0,1 1 0,-2 0-11,0 0 1,-2 0 0,0 1 0,1 1-1,-1 2 1,1 1 0,2 2 0,1 3 5,2 2 0,-3 0 1,3 2-1,0 0 1,-1 1-1,3 0 13,0 0 1,3 5 0,1-3 0,1 2-1,-1 2 1,2-1-5,2 3 1,1-2 0,0 3 0,-1 2 0,1 1 0,1 0 0,0 0 0,-1-1 32,-1 0 1,0 5 0,3-5 0,0 0 0,0 0 0,0 2-31,0 3 1,0-2 0,0 2-1,0-2 1,0 0 0,-1 1 0,-2 2-31,0 2 0,0-4 0,3 1 0,0-1 0,0 0 1,0 1-1,0-1-34,0-1 0,0-2 0,0 1 0,0 0 0,0 0 0,0 0 1,0 0 0,0 0 0,0 0 0,0 0 0,0 0 0,0 0 0,-1 0 32,-2 0 1,2 1 0,-3 1 0,1 2 0,-1 0 0,0 0 0,-1-3 13,3-3 1,-2 4 0,1-3 0,1-1 0,1 0 0,1-1-4,0-1 0,0 3 1,0-3-1,0 1 0,0-2 1,0 1-1,0 0-16,0 2 1,1 0-1,1-1 1,1-1 0,-1 0-1,-1-1 1,-1 1 33,0-1 0,0-2 1,0 1-1,0-3 1,0 1-1,0 1 1,1 1-15,2-2 1,-2 1 0,3 0 0,-3 0-1,-1 0 1,0 0 0,0-1-21,0 2 1,3 0 0,0-4 0,-1 1 0,-1 0-1,0-1 78,2 1-70,-2 0 1,6-1 0,-3 1 0,1-2 0,-1 0 0,-1-1 0,0-1 26,0 0 0,1 2 1,-2-2-1,1 0 1,-1 1-1,1-1 24,0 0 0,-2 1 0,2-2 1,-1-1-1,0 2 0,1-2 1,0 0-39,1-1 0,-2-2 0,3-1 0,1 1 0,-2-1 0,1 1 0,-1 2-50,0 0 1,2 1-1,-1-4 1,-1 1 0,1 2-1,-1 0 1,1-1 27,0 0 1,-3-2 0,3 0 0,-1 1 0,2-1 0,2-1 91,2-1 0,-1-2 0,0-3 0,0 1 0,1-2 1,-1-2-1,1-3 43,3-1 0,-2-5 0,4-3 1,-1-2-1,1 0 0,0-1 1,1 1-99,-1-2 0,-3 0 0,1-1 0,-1 2 1,1 0-1,-1-2 108,2-2-163,-4 0 0,4-3 0,-5 5 1,0-2-1,0-1 0,1-1-53,-1-2 0,0 0 0,1-2 0,-2 2 0,-1 0 1,-1-2-1,1-3 28,-2 0 0,2-1 0,-3-1 0,0-3 0,0-3 0,-1-1 0,-1-2 47,1-4 1,-2 2 0,2-2 0,-2 0 0,-1-2 0,0-1 0,-1-2 69,-2 0 0,2-4 0,-2 2 0,2 0 0,1 0 0,0 0-82,0 0 1,0 24 0,0 0-1,0-25 1,0 25 0,0 0-1,0 0 1,0 0 0,-1-26-1,0 27 1,-1 0-21,-1-26 0,0 25 1,-1 0-1,-1-23 1,0 2-1,1 1 0,1 4 1,-1 2 101,2 3 1,1 5 0,1 2 0,0 1 0,0 0 0,0-1 0,0 0-34,0-1 0,0 2 0,1-4 0,1 0 0,2-1 0,-2 1 0,-1-1-33,-1-1 0,3 0 1,0 2-1,-1 1 1,-1 3-1,-1 2 0,0 1 1,0 5 0,-1 0-1,-1 1 1,-1 1 0,0-2-1,0 1 50,-1 2 0,1 0 0,2 0 0,-1 1 0,-1 0 0,1 3 0,1 2-160,1 3 0,-3 1 0,-1 0 0,0 2 0,-2 2-957,1 1 1,-1 2 1067,-3 5 0,-1 6 0,1 6 0</inkml:trace>
  <inkml:trace contextRef="#ctx0" brushRef="#br0" timeOffset="25">21238 8324 8091,'4'-5'201,"-2"1"1,4 4 0,2 0 0,0 0-330,1 0 1,1 0-1,-1 0 1,0 0 0,1 1-1,-1 1 1,0 1-1,2-1-675,1-1 0,-1-1 803,5 0 0,-1 0 0,4 0 0</inkml:trace>
  <inkml:trace contextRef="#ctx0" brushRef="#br0" timeOffset="26">21834 8315 8835,'0'5'-540,"0"-1"280,0-4 1,4 0 0,2 0 0,3-1 0,0-1 259,0-1 0,5-5 0,0 3 0</inkml:trace>
  <inkml:trace contextRef="#ctx0" brushRef="#br0" timeOffset="27">22188 8249 8699,'3'7'-394,"1"-2"0,1-1 1,2-2-371,2-1 595,0-1 1,1 0 168,3 0 0,1-4 0,5-1 0</inkml:trace>
  <inkml:trace contextRef="#ctx0" brushRef="#br0" timeOffset="28">22625 8221 8091,'10'0'3,"-1"-1"-270,0-2 1,-2 2 0,-1-2 0,1 3 266,1 3 0,2 2 0,-1 5 0</inkml:trace>
  <inkml:trace contextRef="#ctx0" brushRef="#br0" timeOffset="29">23016 8249 9980,'-5'0'745,"5"-4"1,2 3-1041,5-2 0,-1 2 0,3 1 0,0 1 0,1 1 295,-1 1 0,0 5 0,1-3 0</inkml:trace>
  <inkml:trace contextRef="#ctx0" brushRef="#br0" timeOffset="30">17728 12942 8060,'0'-9'226,"0"-1"116,0 1 1,0 5-1,0 4 1,0 5 0,0 3-1,0 2 1,1-1 7,2 0 1,-1 1 0,3-1-1,0 0 1,0 1 0,0 0-1,-1 2-156,0 4 0,3 2 0,-2 0 0,1 2 0,-3 0 0,-2 3 0,-1 1-145,0 2 0,0-2 0,0 1 0,-1-1 0,-1 1 0,-1-1-46,0-1 0,-1-5 1,0-3-1,0-2 0,0-1 1,1-3-1,0-2 199,0-1 1,-5-4 0,2 2 0,-2-3 0,-1-2 0,-1-3-89,1-2 0,0 1 1,-1-1-1,1-2 0,0-3 1,-1-2-156,1-2 0,0 4 0,-1-2 0,1 0 0,0 0 0,1-1 0,0 1-77,2 1 0,1-1 1,-2-1-1,2 1 0,0-1 1,2 0-1,0 1 79,0 1 1,-3-1-1,2 0 1,0 2-1,-1 1 1,2 0 41,-1 1 1,3-3-1,-2-1 1,2 2 0,1 1-1,0-1 1,0 0 58,0-2 0,0 1 0,-1 4 0,-1 0 1,-1 2 419,1-1 1,1 2-401,1-1 0,4 0 0,2 0 0,3 3 0,3 2 0,0 1 37,0 0 1,1 0 0,0 0 0,2 0 0,1 1 0,3 1 0,2 1 133,1-1 1,3-1 0,1-2 0,3-1 0,3-2 0,1-1-183,3-2 0,-1-1 0,-1 1 0,-3 2 1,-3 0-1,-3 1 0,-5 0-483,-3 2 1,-4 1-1,-4 2 1,-3 2-245,-3 3 1,-3-1-1,-3 1 1,-3 1 0,-2 2-2622,2 0 2695,-2-4 1,-1 4-1,-6-4 1</inkml:trace>
  <inkml:trace contextRef="#ctx0" brushRef="#br0" timeOffset="31">18044 13305 8107,'0'-5'724,"0"-3"0,0 3 1,0-5-316,0 1 1,0 5-1,0 4 1,0 6-1,0 4 1,0 4 0,0 0-1,0 2-6,0-2 0,0 7 0,0-2 1,0 1-1,0 3 0,0 1 36,0 0 0,0 3-439,0-3 0,0 7 0,0 3 0</inkml:trace>
  <inkml:trace contextRef="#ctx0" brushRef="#br0" timeOffset="32">18584 13119 8018,'-5'-4'-40,"0"2"381,2-4 0,2-1 0,-2-2 0,2 0 0,1-1 0,0 1 0,0 0 0,0 0-48,0-1 0,4-2 0,2-2 0,2 1 0,2-2 0,-1 2 1,0-1-1,2 3-53,1 1 1,-2 0-1,3 2 1,-3 2-1,-1 4 402,-3 4-780,-2 3 0,-1 5 1,0 3-1,-1 2 0,-1 3 1,-1 1-1,0 0 50,0 3 0,0-2 1,0 2-1,0 0 1,0 0-1,0-1 178,0-2 1,0 0 0,1-1 0,1 0 0,2-1 0,2-3 32,1 0 0,2-2 1,3-3-1,1 1 1,1-2-1,2-2 1,0-3-1,-1-2-30,2-1 1,0-1 0,2-2 0,-2-3 0,0-2 0,-3-3-42,0-1 1,-3-2-1,-4-2 1,-1 0 0,-2-1-1,-2-3-126,-1-2 0,-2-4 0,-3 3 0,-5-1 0,-2 1 0,-1 2 0,-2 2 51,-1 1 0,-2 6 0,1 0 0,1 4 0,2 3 0,1 1 260,2 2 0,6 1 0,5 2-1,7 2 1,2-2 0,6 2 0,1-2-1,0-1 1,2-1 0,-1-1 149,1-1 0,0-1 1,-2 2-1,0-2 1,-3 1-1,0 0-1479,-3 0 1,-1 0 0,-1 4-2185,-3 2 2457,-2 2 1,0 5 0,1-1 0</inkml:trace>
  <inkml:trace contextRef="#ctx0" brushRef="#br0" timeOffset="33">19115 13259 8091,'0'-7'1343,"1"3"-979,2 3 0,-2 0 1,2 7-1,-2 3 1,-1 1-1,0 4 1,2 0-42,1 3 1,-2-3-1,2 2 1,-2 0 0,-1 1-1,0-1 1,0 0-1,0 0 781,0 2-1308,0-4 1,-1 3 0,-1-5 0,-1 0 0,1-2-1,2-2-889,3-1 1,3-3 0,5-6 667,2-5 1,-1-3 0,-3-9-1</inkml:trace>
  <inkml:trace contextRef="#ctx0" brushRef="#br0" timeOffset="34">19292 12663 8069,'0'-10'2209,"0"1"-2061,0 4 1,0 2 0,0 7 0,0 4 0,0 5 0,0 1 0,0 2 0,0-1-41,0 1 0,0-2 0,0 3 0,0-2 0,0 1 0,0-2 0,0-1-774,0-3 0,0-1 0,0 1 1,1-1-1341,2 0 2006,-2-4 0,8-5 0,-4-5 0</inkml:trace>
  <inkml:trace contextRef="#ctx0" brushRef="#br0" timeOffset="35">19115 12616 8739,'5'-8'187,"5"1"0,4 0 0,4 1 28,0 1 0,2 1 0,1 4 0,1 0 0,3 0 0,3 0 0,3 1 0,2 2 0,2 3-215,-2 3 0,3 0 0,-3 0 0</inkml:trace>
  <inkml:trace contextRef="#ctx0" brushRef="#br0" timeOffset="36">14972 13333 7798,'10'0'16,"3"0"1,2 0 0,5 0 76,5 0 1,5 3-1,10 0 1,5-1 0,6-1-1,-22 0 1,0-2 0,2 1-1,1 0 1,3 0-1,1 0 1,1 0 0,1 0-1,2 0 1,1 0-199,0 0 1,1 0 0,0 0 0,0 0-1,2 0 1,-1 0 0,2 0 0,0 0-175,1 0 1,0 0-191,1 1 1,-1-2 0,3 0 0,0-2 0,0 1 0,0-1 0</inkml:trace>
  <inkml:trace contextRef="#ctx0" brushRef="#br0" timeOffset="37">19860 13231 8253,'-9'-1'-23,"-1"-1"1,1-1 0,-1 0 0,-2 2 124,0 1 1,0 0-1,2 1 1,2 3 0,2 2-1,3 2 7,2 1 0,9-3 0,5-3 1,7-2-1,7-1 0,6 0 1,8 0-1,7 0 0,-21 0 0,1 0-84,2 0 1,1 0 0,3-2 0,2 1 0,4-1 0,1-1 0,1 1 0,0-1 0,1 0 0,2-1 0,1 0 0,1 0 0,2-1 0,2 0-1,-15 2 1,-1 0 0,2 0-48,1 0 1,0 0-1,1 0 1,0 0-1,0 0 1,0-1-1,2 1 1,0 0-1,0 0 1,0 0-1,1 0 1,1 0-1,1 0 1,1 0-1,0 0 1,1 0-1,0 0 1,1 0-161,0 1 1,0 0 0,0 0 0,-3 0 0,1-1 0,-1 1 0,-1 0 0,1 2 0,-2-1 0,-1 0 0,-1 0-1,0 1 1,-1-1 0,-1 1 0,0 0 181,-2-1 0,0 1 0,-1 1 0,14 0 0,0 1 0,-1-1 0,0 1 0</inkml:trace>
  <inkml:trace contextRef="#ctx0" brushRef="#br0" timeOffset="38">15056 6722 8558,'0'-6'140,"0"0"1,-1 4 0,-2-1 0,-4 2 0,-1 0 0,-1-1 0,-1-1 0,0 1 0,-1 1 117,-2 1 1,-3-2 0,0 0 0,-2-1 0,-3 1 0,-1 1 0,1 1 0,1 0-102,-2 0 1,1 0 0,-2 0-1,-1 0 1,0 1 0,-2 1-53,-1 1 0,-1 1 0,1-3 0,2 1 0,0 1 0,0 0 0,0 1-41,0 2 1,5 2 0,-2 2-1,2-2 1,2-1 0,0-1 0,2 2-73,4 0 0,2 2 0,0 2 0,2 0 0,2 0 0,2-1 105,0 1 1,3 0 0,-3 3 0,3 1 0,1 0 0,1 2 0,2 2-1,0-1-19,-1 1 0,-1-2 0,-1 1 0,0 0 0,0-1 0,0 2-48,0 2 0,0-3 0,0 3 0,-1-2 1,-1-2-1,-1 1 16,0 0 0,-1 2 0,1 1 0,1-1 0,1-2 0,1 0 0,0 0-28,0-1 1,0-2 0,1-2-1,2 0 1,3-3 0,4-1 0,1 0 43,2-1 0,3-1 0,0 0 0,1-3 0,3 0 1,2-1-21,2 0 0,7-1 0,4-4 0,2-1 0,3-2 0,3-1 0,0-2 0,-2-1 12,-2 2 0,3 2 1,-5 4-1,2 0 1,-1 0-1,0 0-40,3 0 0,-2 1 0,3 1 0,0 1 0,-1-1 0,2-1 0,4-1-7,1 0 1,-1 0 0,0 1 0,-1 1 0,0 2 0,-3-1 0,-1 1-32,-1 2 1,-6-1-1,4 1 1,-1 2 0,2 0-1,2 0 38,-1-2 0,2 0 1,-1-4-1,0 1 1,4-1-1,1-2 1,4-2 113,1-1 1,-3-1 0,3 1 0,-1-1 0,-3 0 0,0 0-1,-3 2-38,-1 1 1,1 1 0,-1 0 0,1 0 0,2 0 0,-2 0 0,1 0-115,1 0 1,0 0-1,-20 0 1,1 0 0,-1 0-1,0 0 1,0 0-1,1 0 1,-1 0 0,-1 0-1,1 0 1,0 0 13,25 0 1,-25 0 0,0 0 0,22 0 0,-1 0 0,-3 1-1,-2 1 109,-2 1 0,0 1 0,-5-2 1,-1 1-1,-2 0 0,-1-2 1,-2-1-20,-1 0 0,-2 0 0,-1 0 0,-1 0 0,1 0 0,1 0 0,-1 0-18,-1 0 0,2 0 1,-2 0-1,1 0 1,0 0-1,-1 0 10,0 0 1,-1 0 0,0-1 0,0-2 0,-1 0 0,0 1 0,1 0 0,1 0 46,-1-1 1,3-4 0,-4 2 0,2-2 0,-1 1-1,-1-1-27,-2-1 1,1-2-1,0 1 1,-1 0 0,-2-1-1,0 1 1,0 0-67,-1 0 0,1-2 1,-1 0-1,1-2 0,-1 1 1,-2 0-1,0-1-21,0 2 1,-1-3 0,0 1 0,2-1 0,0 0 0,2-1-85,0-1 0,-1 1 0,1 0 1,-1-1-1,-3 1 0,-3-1 1,-1 0 109,-2-2 1,-3 3-1,-1 0 1,0 1 0,-3 0-1,-1 0 1,-1 0-12,0 1 1,0-4 0,0 3-1,0-2 1,0 1 0,-1-2 26,-2 0 0,-2 1 0,-2 1 0,0-1 0,-2 2 1,-3 0-1,0 2 22,-2-1 0,1 1 1,-4 3-1,2-1 1,-2 1-1,-1 0 1,-3-1-67,-1 1 0,-3-3 0,4-1 0,-1 1 1,0-1-1,0 0-3,-2-2 0,3 4 0,-1-2 1,2 0-1,-1 1 0,-1 0 0,2 2 1,0 1-33,1-1 1,-2 2 0,-1 1 0,0 1-1,-1-2 1,-2 1-9,-1 1 0,-2-1 1,0 3-1,0 0 1,0-1-1,0 2-108,0-1 81,-4 3 0,3-3 1,-3 4-1,1 0 1,-2 0-1,-1 0 0,-4 0-17,0 0 0,2 0 1,-6 0-1,2 0 1,0 0-1,0 0 59,2 0 0,1 0 0,0 0 0,-1 0 0,1 0 0,0 1 0,0 1-8,-1 1 1,2 0 0,1-3 0,1 0 0,-2 1 0,-3 1 0,-1 3-99,1 0 1,0-2 0,-1 2 0,0-1 0,1-1 0,-1 0 82,0 0 0,2 1 0,-4-4 1,2 0-1,0 0 0,-1 0 0,0 0 1,-3 0-57,-1 0 0,-2 3 1,0 1-1,-4 0 1,24-2-1,-1 1 0,-1 0 1,-1-1-106,0 2 0,-1-1 0,1 2 1,-1-1-1,0 0 0,0 0 1,1 0-1,0-1 0,1 1 0,0 0 1,1 0-1,0 1 0,2 0 1,1 1-1431,-24 6 1,11-1 1545,3 1 1,5 7 0,3 5 0</inkml:trace>
  <inkml:trace contextRef="#ctx0" brushRef="#br0" timeOffset="39">17672 14059 8206,'0'-5'290,"0"-3"0,0 2 0,0-3 697,0 0 0,0 0 1,1 1-696,2 1 1,1 8-1,2 8 1,-1 2-1,-2 1 1,0 2-1,0 0-156,1 1 0,-3 2 0,3 0 0,-1 3 0,0 1 0,1 1 0,-1 0 0,0 1-141,-1 0 0,0-1 0,0 2 0,1 0 0,-1-3 0,-1 1-29,-1-1 106,0-4 0,-1 3 0,-1-5 1,-2-2-1,0-2 0,-1-1 1,0-3 149,1-1 0,-3-4 1,1 1-1,-2-3 1,-2-3-90,1-3 1,-3-2-1,-2-3 1,0 0-1,-3-2 1,0-2-1,-2-1 1,0-1-161,1 1 1,2-1 0,1 1 0,-1 0 0,2-1 0,1 2-106,3-2 0,1 0 0,-1-2 0,2 0 1,2 1-1,2-1 0,0 0 123,1 1 1,0 0 0,3 2 0,0 1-1,0 1 1,0 0 0,0 1 201,0 1 1,4 2 0,3 2 0,1 1-1,1 1-164,1 2 1,-1 1-1,0 2 1,2-1 0,0-1-1,2 1 1,2 2-1,1 2 83,2 1 0,1 1 1,0-2-1,2 1 0,2-1 1,-1 0 60,1-2 0,3 0 1,-2 0-1,1 0 0,-2-2 1,0 0-1,-2-1 1,-1 1 1,-6-2 0,-2 1-1,-1 1 1,-2 1-831,0 1 1,-3 1-1,-3 2 1,-3 3 0,-2 3 345,-1 0 1,-5-4 0,3-1 0</inkml:trace>
  <inkml:trace contextRef="#ctx0" brushRef="#br0" timeOffset="40">17933 14367 8178,'-7'-3'132,"2"-2"0,0 1 1,1-1 397,0 0 1,1 2 0,3-3-1,1-1 1,2 2-169,3 2 1,2 1 0,3 0 0,0-1-1,2 1 1,-2 1 0,-1 1 0,0 0-92,-1 0 0,0 3 1,0 1-1,0 1 0,-2 2 1,-2 2-1,-1 0-142,-2 0 1,-1 1 0,-1-1 0,0 0 0,0 1 0,-1-1-140,-2 0 1,1 1 0,-4-1 0,-1 0 0,-2 0-1,0 1 1,-1-1 123,-3 0 0,3 1 1,-3-2-1,0 0 1,1-1-1,-1 2 154,0-2 0,3-1 0,-3 1 0,3-1 0,2-1 272,1 0 1,4-3-1,6 1-200,4-2 1,1-1 0,2 0 0,2 0-1,1 0 1,0 0-214,1 0 1,1 3 0,-1 0-1,-1-1 1,2-1 0,-2-1-1,1 0-783,-3 0 1,3 2-1,-2 0 1,0 1 0,1-1 377,-1-1 1,5 3 0,-3 1 0</inkml:trace>
  <inkml:trace contextRef="#ctx0" brushRef="#br0" timeOffset="41">18370 14087 8029,'0'-10'310,"0"-2"0,1 1 0,2-1 1,4 1-1,1 3 0,1 1-24,1 1 0,0 4 0,1-1 0,3 2 0,-1 1 0,2 0 0,-2 1 1,1 2-77,-3 3 1,-4 2 0,-1 2 0,1 2-1,-2 1 1,-2 2 0,-2 1 0,-1 3 10,0 3 1,-4-2-1,-1 5 1,-2 0 0,2 0-1,0-1 291,0-2-412,3 0 0,-2 0 0,4 0 0,1-3 0,1-1 0,2-3 75,1 2 0,1-4 0,4 0 0,-1-3 0,0-1 0,2 0 0,1-3-13,3-3 1,2-2 0,0-2 0,-2-2-1,2-3 1,0-4 0,2-2-152,-1-4 1,0-4 0,-1-3 0,-3-1 0,0-1 0,-4 1 0,-3-1-144,-4-1 1,-2 3 0,-2 0-1,-2 3 1,-4 0 0,-3 3-31,-3 3 1,-3-2-1,0 4 1,-2 2 0,1 2-1,1 4 1,4 1 148,2 0 0,1-1 1,4 2 311,5-1 1,4-1-1,7 2 1,0-2 0,2 1-1,2 0 1,0 0 77,0 1 1,2 0 0,-4 0-1,0-1 1,2 1 0,-2 1 0,1 1-891,-3 0 1,0 0 0,-2 1 0,0 1-581,0 1 1,1 4 0,-1-1 272,0 3 1,-3 0 0,-2 0 0</inkml:trace>
  <inkml:trace contextRef="#ctx0" brushRef="#br0" timeOffset="42">18920 14432 8106,'-10'0'507,"4"-1"1,0-1 0,0-2-184,1-2 1,1 1 0,8-1-1,2 3 1,2 2 0,1 1-1,1-1 1,0-1 0,1-1-1,2 1-48,-2 1 0,0 2 0,-2 1 0,-1 2 0,-1 1 0,-1 2-173,-2 2 1,-1 0 0,-3 0 0,-1 0 0,-1 1 0,-2-1-1,-2 1 69,-1 3 1,-1-3 0,-1 3 0,-1-3 0,1-1 0,0 1-50,-1-1 1,1-1 0,1-1 0,0 0 0,2-1 0,-1-1 0,0-1 697,1 0 0,-2-2-618,5 5 1,1-4 0,5 2 0,3-1-1,4-2 1,1-1 0,3-1-521,0 0 1,1 0 0,1 0 0,-1 0 0,-1-1 0,0-1 0,0-1-504,0 1 1,-1 0 0,1-1 0,0-4-1,-3-1 1,4-5 0,-1-2 0</inkml:trace>
  <inkml:trace contextRef="#ctx0" brushRef="#br0" timeOffset="43">19078 13910 8157,'0'-6'1627,"0"2"-1289,0 3 1,0 3 0,0 7 0,0 1 0,1 0 0,2 1 0,2 3 0,1 0 0,0 3-356,-2 1 1,2-3 0,-3 1-1,-1-1 1,-1 1 0,0-2 0,1 0-1,1-3-1283,-1-1 1,-1 0 1299,-1-1 0,5 0 0,0 0 0</inkml:trace>
  <inkml:trace contextRef="#ctx0" brushRef="#br0" timeOffset="44">18994 13845 8102,'-5'-6'585,"3"1"1,4 0 0,4 1-333,2-1 1,6 3 0,2 4 0,5 2 0,5-1 0,3 0 0,3 1-205,1 1 1,-3 0-50,1 1 0,-2 3 0,-1-4 0</inkml:trace>
  <inkml:trace contextRef="#ctx0" brushRef="#br0" timeOffset="45">15186 14413 8606,'1'-5'40,"2"2"1,4 2 0,6 1 24,5 0 0,9 0 0,8 0 1,5 0-1,5 0 0,7 0 0,-23 0 1,0 0-1,2 0 0,1 0-129,2 0 1,0 0-1,-1 0 1,0 0-1,4 0 1,1 1 0,0 0-1,0 0 1,0 1-1,0-1 1,1 0 0,1 0-1,0 0 1,0-1-1,2 0 1,0-1-54,1 0 1,-1-1 0,1 0 0,-1 0 0,-1-2 0,1 1 0,-1 0 0,0-1 0,1 1 0,-1 0 0,2 0 0,-1 1 0,0 0 0,0 1 0,-2 0 0,1 1-1258,-4 0 1,0 0 1373,0 0 0,1 0 0,-3 0 0,0 0 0,1 0 0,0 0 0,-1 0 0,-1 0 0,-2 0 0</inkml:trace>
  <inkml:trace contextRef="#ctx0" brushRef="#br0" timeOffset="46">19823 14329 8120,'-23'0'-224,"2"0"0,-2 0 1,-1 0-1,1 0 1,0 0 462,3 0 0,1 0 1,3 0-1,4 0 0,4 0 20,5 0 0,8 0 0,11 0 0,6 0 0,6 0 0,6 1 66,5 3 0,9-3-283,-20 0 1,0 1 0,2-2 0,0 1 0,4-1 0,0 0-1,3 0 1,1 0 0,3 0 0,1 0 0,4 0 0,0 0 0,2-1-1,2 1 1,2-2 0,0 1-105,-15-1 1,0-1 0,0 1 0,2 1 0,1-1 0,0 0 0,0 0 0,1 0 0,0 0 0,1 0 0,1 0 0,0 0 0,2 0 0,0 0 0,0 1 0,0-1 0,1 1-1,0-1 1,1 1 0,0 0 0,0 0 0,0 0 0,0 0 0,1 0-183,0 0 0,0 1 0,0-1 0,0 1 0,-1-1 0,1 0 244,1 0 0,0 0 0,-1 0 0,2 1 0,-1-1 0,0 1 0</inkml:trace>
  <inkml:trace contextRef="#ctx0" brushRef="#br0" timeOffset="47">18203 14990 8077,'0'-6'412,"1"1"-461,2 1 0,-2 5 0,3 5 0,-1 2 0,1 2 0,0 0 0,1 3 1,-3 1-1756,-1 1 1804,-1 2 0,0-2 0,0 3 0</inkml:trace>
  <inkml:trace contextRef="#ctx0" brushRef="#br0" timeOffset="48">18259 15326 8077,'-6'-4'-1415,"2"2"1415,4-2 0,4 4 0,2 0 0</inkml:trace>
  <inkml:trace contextRef="#ctx0" brushRef="#br0" timeOffset="49">18287 15475 8077,'-6'-1'920,"3"-3"-692,2-2 1,5 2-229,3 1 0,-3 2 0,0 1 0</inkml:trace>
  <inkml:trace contextRef="#ctx0" brushRef="#br0" timeOffset="50">17570 15847 7974,'-6'-4'653,"1"3"-493,2-2 1,3 3-1,-1 3 1,3 3-1,1 2 1,0 2 0,2 0-1,-1 2 1,1 3-1,-1 0 213,0 1 1,3-1 0,0 5 0,1 1 0,1 1-1,0-2 1,1 0-222,-1-1 0,0 0 0,1 2 0,-2 1 0,-2-3 0,-3-1 0,-2-3-171,-1 2 0,0-4 1,-1 0-1,-1-3 1,-2-1-1,-1 1 0,-2-2 31,-2-2 1,-1-2 0,-1-4-1,-3-1 1,0-2 0,-2-3-1,0-2-43,-3-2 0,2 0 0,-4-2 0,0-4 0,0-1 0,0-1 64,0 2 1,1-1 0,3 1 0,1-1 0,4-2-1,1 1 1,3-2 4,2-2 0,-1 2 0,4-2 0,1 0 0,2 0 0,3 2 1,3 0 24,2 1 0,2 4 1,3 0-1,1 2 1,2 3-1,-1 1-20,2 3 1,1 4 0,1-1 0,2 2-1,2 2 1,-1 2 0,2 2-42,0 0 0,1 3 0,3-5 0,-1-1 0,-1-1 0,-3-1 0,1 0-548,0 0 1,-4 0 0,-2 0 0,-4 0 0,-4 0-2732,-1 0 2998,-4 0 1,4 0 0,-4 0 0</inkml:trace>
  <inkml:trace contextRef="#ctx0" brushRef="#br0" timeOffset="51">17840 16061 7964,'-6'-1'10,"3"-2"388,2 2 1,2-3-1,1 5 1,3 2 0,-1 4-1,1 4-112,0 1 1,-2 1-1,2-1 1,-1 1-1,0 2 1,-1 0 0,0 1-1,-1-2-43,-1 0-1,2 1 1,0-2 0,-1-2 0,-1-1-9,-1 0 0,0-6 0,0-4 0,-1-5-134,-2-4 1,2-4-1,-2-1 1,2-2-1,0 0 1,-1 0-1,-1-2-85,1 0 1,1 0 0,1 2 0,1 1 0,1 2 0,2 1-50,1 2 0,1 1 0,4-1 1,2 2-1,0 2 0,0 3 0,-1 2-89,1 1 0,-1 1 0,1 2 1,-1 3-1,-2 3 0,0 3 0,0 1 158,1 2 1,-2 0 0,-1 3 0,-2-2 0,1 0 0,-2 0 0,0 1 115,-2-2 0,-1 2 0,-1-4 0,0 1 0,0-1 0,0-1 0,0-2-1202,0-1 0,0-2 0,1-2 1051,2-1 0,-2-5 0,3-4 0</inkml:trace>
  <inkml:trace contextRef="#ctx0" brushRef="#br0" timeOffset="52">18398 15903 8017,'0'-9'13,"0"-1"1,0 1-1,1 0 1,2-1-1,3 1 287,-1 0 1,6-1 0,-2 1 0,3 1 0,0 2 0,1 3 0,-1 2 0,0 1-121,1 0 0,-2 4 0,-4 2 1,-1 3-1,-2 3 0,-2 1 1,-1 1-1,-1 3 18,0 1 1,0 0-1,0 1 1,-1-2-1,-1 1 1,-1 0-1,0 1-90,-2 1 0,4-1 0,-2-3 1,3 0-1,3-1 0,4 0 1,1-3 13,1-2 1,2-3 0,0-2 0,2-1-1,2-2 1,1-2 0,2-2-39,1-1 1,-1-8 0,2 1-1,1-3 1,-1-5 0,-1-2 0,-4-1-135,-1 0 1,-2 1 0,-2 1-1,-2-2 1,-2-1 0,-3 1-59,-2-2 0,-2 3 0,-3-2 0,-4 3 0,-5 0 0,-1 2 0,-3 0 71,0 1 0,-1 6 1,2 0-1,1 4 0,2 0 1,1 2 237,2 0 1,5 2 0,3 4 0,5 2-19,6 1 0,1-2 1,7 0-1,2-2 0,1-1 1,1 0-1,-1 0-451,-2 0 1,-2-3 0,-2-1-1,0 2 1,-3 1 0,-2 2-1,-1 1-825,-2 2 1,-4 0 0,2-2 589,0 1 0,-3 8 0,3 0 0</inkml:trace>
  <inkml:trace contextRef="#ctx0" brushRef="#br0" timeOffset="53">18910 16033 7941,'1'-5'1077,"2"2"-885,4 2 1,-2 4 0,0 1 0,0 1 0,-1 4 0,0 1 0,0 2 0,-1 1 0,0 0 9,-1 3 1,-1 0 0,-1 1 0,0-2 0,0 2 0,0 1 0,0 0 57,0 1 0,0-5 0,0-1 0,0-3 0,-1-2-75,-2-1 1,1-3-1,-3-5 1,0-3-1,3-5 1,1-3 0,1-3-70,0-1 1,0-6 0,0-2 0,0 0 0,1 2 0,1 0 0,3 0-141,0 2 1,1 4-1,3 3 1,1 1 0,-1 2-39,0 2 1,0 4 0,1 1 0,-1 2 0,0 1 0,1 0 0,-2 1 32,-2 2 1,2 3 0,-1 4 0,1 2-1,0 3 1,-1 0 0,-1 1 76,-2 0 1,2 2-1,-3 0 1,-1-2 0,-1 0-1,0-1 1,1 0-1142,1-3 1,0-4 0,-1-4-547,1-8 1,-2-7 1474,2-4 0,-2-11 1,-1-3-1</inkml:trace>
  <inkml:trace contextRef="#ctx0" brushRef="#br0" timeOffset="54">19180 15447 7977,'0'12'194,"1"1"0,1-1 0,3 0 215,0 1 0,-3 3 1,1 0-1,-1 1 0,0 2 1,1 0-1,0-1 124,1 1-830,-3 0 1,4-2 0,-4-1 0,1-3 0,1 0 0,-1-1-2359,-1-1 2049,-5-4 0,-1-3 606,-5-4 0,1-9 0,0-1 0</inkml:trace>
  <inkml:trace contextRef="#ctx0" brushRef="#br0" timeOffset="55">19059 15391 7977,'19'0'326,"0"0"0,0 0 0,2 0-372,1 0 1,7 0-1,-1 0 1,2 1-1,2 2 1,1 3-1,0 1 46,-2 0 0,-2 1 0,-1-3 0</inkml:trace>
  <inkml:trace contextRef="#ctx0" brushRef="#br0" timeOffset="56">15205 16043 7977,'6'0'-376,"0"0"0,1 0 655,2 0 1,1 0-1,2 0 1,5 0 0,4 0-1,4 0 1,4 0 0,4 0-37,4 0 0,2 0 1,9-1-1,2-2 1,-23 2-1,1-2-408,1 1 0,0-1 1,4 2-1,1-1 80,0-1 0,1 0-1379,1 2 1,0 0 1117,1-1 0,0 0 1,2 1-1,0 2 177,0-1 0,0 0 0,1-2 0,1 1-441,0-1 1,-1 0 609,1 1 0,1-1 0,0 1 0,1-1 0,-1 1 0,1-1 0,-1 0 0</inkml:trace>
  <inkml:trace contextRef="#ctx0" brushRef="#br0" timeOffset="57">19711 15996 7951,'-9'0'-262,"-1"0"574,1 0-299,4 0 0,2 3 1,7 0-1,5-1 1,6-1-1,2-1 0,4 1 110,4 2 0,1-1 1,8 1-1,1-2 0,3-1 1,5 1-1,5 1 0,-21-1 1,-1 1 79,2-1 0,1 0-122,2-1 0,0 1-116,-3 1 0,1 0 0,5-1 1,0-1-1,1 2 0,0-1 0,2 0 1,0-1-1,2 0 0,1 0 1,-1 0-1,0 0 38,1 0 0,-1 0 1,3 2-1,0-1 0,-1 1 1,0 1-1,-1-1 1,1 1-1,0 0 0,0 1 1,-1 0-1,1 0-1,-1 1 1,0 0-1,-2-2 1,-1 0-1,1 0 1,-1 0-1,1 0 1,-1 1-1,-2 0 1,0-1-1,0 1 1,1 0-1,-2-1 1,0 0-4,1 1 1,0-1 0,1-1 0,0 0 0,-3 0 0,1 0 0,0 0 0,1-1 0,0 1 0,-1 0 0,2-1-1,-1 1 1,-1-1 0,1 1-12,0-1 0,-1 1 0,1 0 0,-1 0 0,-2-1 0,0 0 0,0 1 0,0-1-217,1 0 0,-1 0 0,-1 1 0,0 0 0,2 0 1,0 0 0,-1-1 1,0 0 0,-3-1 0,-1 1-1,2-1 1,0 0 227,0 0 0,0 0 0,1 0 0,1 0 0,0 0 0,2 0 0,-1 0 0,1 0 0,0 0 0,-1 0 0</inkml:trace>
  <inkml:trace contextRef="#ctx0" brushRef="#br0" timeOffset="58">15735 8566 8793,'-4'-5'241,"2"1"1,-4 4 0,-1 0 0,-2 0 0,0 0 89,0 0 1,1 1 0,0 1 0,2 1 0,-1-1 0,-1-1-58,-2-1 1,1 3 0,0 0 0,-1-1-60,1-1 1,4 0-330,2 2 0,2 0 0,0 2 258,-2-1 139,2-1 0,-5-3-280,3 0 0,-2 0 1,-4 0-1,0 1 0,2 1-90,1 1 1,3 0 0,-2-2 0,0 1-220,-1 1 1,3 1 267,-3-4 1,3 0 0,-3 0 0,0 1-146,0 2 1,1-2 0,3 3 0,-2-1 0,0 1-588,0 1 0,0-2 0,2 4 770,-2 0 0,5 1 0,5 1 0</inkml:trace>
  <inkml:trace contextRef="#ctx0" brushRef="#br0" timeOffset="59">15912 8631 7744,'-9'0'-135,"0"0"0,-1 0 0,1 0 0,0 0 0,-1 0 0,1 0 463,0 0 1,-1 0 0,1-1 0,0-1 0,0-2 0,-1 0-124,1 0 1,-5 1 0,-1 3-1,-3 0 1,-1-1 0,-2-2 0,-2 0-1,0 1-17,1 1 1,-3 1 0,2 0 0,0 1 0,0 1 0,-1 1 0,-2 0 0,-1-2-49,-1-1 1,2 0 0,-1 0-1,-2 0 1,0 1 0,0 1-98,1 1 0,4 0 1,-1-2-1,-1 1 0,-1 1 1,-1 0 27,0 1 1,4-3 0,2 2 0,0 0 0,-1-1 0,0 1 0,1-1 0,0 0 21,-1 1 0,3-2 0,-1 3 0,1-1 0,3 0 0,0 0-74,1 2 1,4-3-1,-2 3 1,0-1 0,2-2-1,-1 0 1,1 0 35,0 1 0,-2 0 1,-2-3-1,0 0 1,-1 1-1,2 1 1,-1 2 17,2-2 1,-4 0 0,4 0-1,-2 1 1,2 0 0,-1 0-50,1 0 0,1 3 1,-1-1-1,-1 0 1,2 2-1,0 0 1,0 0-1,1 0-8,-1 0 1,1 1 0,3 1 0,-1 1-1,1-1 1,1 0 0,1 1 1,2-4 0,3 0 0,-1 1 0,1 2 0,1 0 0,1 0 74,0 1 0,4 2 1,2 0-1,3 0 1,0-2-1,0-1 1,1 1 9,-1-1 1,4 0-1,3 1 1,1-1-1,3-1 1,2-1 14,3 0 1,-2-2 0,3 1 0,2-2 0,3-1 0,1 0 0,1-1-1,1 0-46,1-2 0,4 0 0,1-2 0,0 0 1,-1-2-1,0 0-28,2 0 1,-1-2 0,-3 3 0,1 0 0,-1-1 0,0 1 0,0 1-29,0 1 1,3 1-1,-1 0 1,0 0-1,4 0 1,0 0-1,2 0 14,-2 0 1,1 0-1,2 0 1,1 0-1,-1-1 1,0-1 49,-3-1 1,-1 0 0,-5 3 0,0 0 0,0 0 0,0 0 0,-2 0-1,-2 0-15,-1 0 0,2 0 0,-2 0 0,1 0 0,2 0 1,2 0-4,0 0 1,3 0 0,2 0-1,-1 0 1,0 0 0,-1 0 0,-2 0 8,-1 0 1,3 0-1,-2 0 1,-2 0 0,-1 0-1,-1 0 1,0-1 44,2-2 1,-3 2 0,0-2 0,0 2 0,0 1 0,1 0-73,-1 0 0,3 0 0,-5 0 0,-1 0-41,-1 0 0,-2 0 0,0 0 0,-1 0 52,-1 0 1,0 0-32,3 0 1,0 0 167,0 0 1,3 0-152,0 0 0,3 0 86,-3 0 0,3 3-67,-3 0 0,3 3-1,-3-3 1,0 1 19,-3-1 0,0-1 74,0 5 1,-3-5 59,0 1 0,-4 1-86,4-1 0,-3 1 61,3-1 0,0-2-76,3 2 1,0-1-34,-1-2 1,1 0 56,0 0 0,0 0-159,0 0 0,3 0 25,0 0 0,0 0 36,-3 0 1,-1 0-23,-2 0 1,2 0 47,-2 0 1,-1 0-10,0 0 18,-3 0-58,2 0 1,-1 0 9,-1 0 1,1 0-33,-3 0 1,-1 0-128,1 0 1,0-4 113,3 1 0,-3-3-93,-1 3 0,1-1 0,-4 2-243,-1-1 335,0-5 0,-2 6 0,0-4 0,0 0 0,-2 0 0,-1 0-2,1-2 1,-1 1-1,0 0 1,1 1-1,-1-2 1,0 1 0,1 0-6,-1 1 28,0-1 0,-3-1 0,1 1 1,-1 1-1,-1-1-14,-2-2 0,-2 0 0,-1 0 0,0-1-20,0 1 1,0 0-1,-1-1 1,-1 1-1,-2 0 1,-1-1-1,-3 1 1,1 0 14,1 0 1,-2-1 68,2 1 0,-2 3-51,2-1 0,-2 1 0,2-3 0,-4 1 14,-2 1 0,2-1 29,-3 2 0,2-1 0,-1 0 0,-1 0 6,-2 0 1,0 0 8,-4 1 0,1-2 5,-1 5 0,0-4 74,1 1 1,-4 2-85,0 1 1,-4-3 27,3 5 1,-2-3-23,0 4 1,1-1-7,-1-2 0,2 2 0,2-2 0,-1 2 1,1 1-1,1 0 0,-1 0 0,-1 0 0,2 0-25,0 0 1,-2 0 0,0 0 0,-2 0 0,-2 0 0,-1-1 0,-1-1-17,0-1 1,-3 0-1,-1 3 1,0 0 0,0 0-1,2 0 42,1 0 0,1 0 1,0 0-1,1 0 0,1 0 1,2 0-1,2-1-9,1-3 1,-2 3-1,2-2 1,-1 2 0,-1 1-1,-2-1 1,-2-1-32,-1-1 0,0 0 1,1 3-1,0 0 1,1-1-1,1-1 1,0-1 68,1 1 0,2 0 0,3 0 0,0-2 1,1 2-1,-1 1 0,1 1-98,3 0 1,-3 0 0,3 0 0,-3 0 0,0 0-1,-1 0-7,0 0 1,-2-1 0,-2-1 0,0-1-1,-1 1 1,2 1 0,-1 1 25,2 0 0,0 0 0,1 0 0,-1 0 0,2 1 0,3 1 1,-1 1-70,0-1 0,1-1 1,1-1-1,-2 0 0,1 0 1,-1 0-1,2 0 28,-2 0 1,-1 0 0,1 0-1,0 0 1,2 0 0,-2 0 0,0 0 12,-2 0 1,0 3 0,1 1-1,-1-2 1,1-1 0,0-1 0,1 0 45,2 0 0,0 0 0,-1 0 0,0 0 0,0 0 0,-1 0 0,1 0-50,0 0 1,1 0 0,-4 0 0,0 1 0,1 1 0,0 1-8,3-1 1,-3-1 0,3-1-1,-2 0 1,0 0 0,2 0 41,-2 0 1,1 1 0,-1 1 0,2 1 0,-2-1 0,1-1 0,-1-1-20,2 0 1,-1 0 0,-3 0-1,1 1 1,-1 1 0,2 2-1,-1-2-5,-1-1 1,4-1-1,-5 0 1,4 1 0,-1 1-1,0 1 1,-1-1 22,2-1 1,-1 0-1,2 1 1,0 1 0,0-1-1,1-1 1,-1-1 37,-1 0 1,1 0 0,1 0 0,-1 0 0,2 1 0,-2 1-32,1 1 1,-1 1 0,-1-4-1,1 0 1,1 0 0,0 0 0,0 0 24,0 0 1,2 0-1,0 0 1,0 0-1,1 0 1,-1 0 0,0 0 32,2 0 0,-3 0 1,1 0-1,0-1 1,-2-2-1,-1 0 1,-2 1 33,2 1 1,-3 1 0,3 0 0,0 0 0,-1 0 0,1 0-1,-1 0-108,1 0 1,2 0 0,-2 0 0,-1 0-1,1 0 1,-1 1-314,0 2 0,-1-1 0,1 4 0,1-1 0,2-1 0,1 0 0,3-1-775,3 1 1,-1-2 0,4 5 990,1 0 1,5 1 0,2 1-1</inkml:trace>
  <inkml:trace contextRef="#ctx0" brushRef="#br0" timeOffset="60">18035 17104 8337,'-6'0'338,"0"0"77,-2 0 1,0 3 0,-1 0-1,0 0 1,-1 0 0,2 2-7,2 0 1,-3-2-1,4 3 1,0 1-1,1 2 1,1 0 0,0 0-1,0 1-32,-1-1 0,3 1 1,-3 2-1,2 1 1,0 1-1,-1 2 1,1 0-1,1-2-65,1-1 0,0 1 1,0-3-1,0 2 0,1-1 1,2 1-107,3-1 0,3 1 0,0-1 1,0 1-1,2 1 0,0-1 1,1 0-1,1-1-70,0 0 0,2 0 0,3-5 0,1-1 1,0 0-1,-1 0-76,1-3 0,3-2 0,-1-1 0,1 0 0,0 0 1,0-1-1,-1-2-18,2-4 1,-3 2 0,1-1-1,-2-2 1,-2-3 0,-2-2-1,1-1 18,-2 1 1,1-4 0,-4 2-1,1-4 1,0-1 0,-2-3 0,-1 0-114,1 0 0,-5-3 0,-2 3 0,-2-2 0,-1 1 0,0 1 0,-1 2-78,-2-2 1,-3 4 0,-6 0 0,-1 2 0,-2 1 0,-2 2 0,-3 1-298,-2-1 0,-3 5 0,0-2 0,-3 5 0,-2 2 0,-1 2-41,1 1 1,-2 2 0,2 2 0,2 2 0,3 2 0,3-1 0,5 1-625,3 1 1,8 5 0,3-1 272,2-1 1,9 4 0,2-1 0</inkml:trace>
  <inkml:trace contextRef="#ctx0" brushRef="#br0" timeOffset="61">18482 16722 8226,'5'-9'-180,"2"3"0,-3 0 0,-1-1 423,1 2 1,-3 2 0,1 5 0,-3 2-1,-2 1 1,0 3 0,-1 0 224,-3 1 0,2 1 0,-1-1 0,-1 0 0,-2 2 0,0 0 0,-1 2 0,-3 2 0,0 1 0,-4 5 0,2 2 0,-2 1 0,-1 3 0,-4 2-80,-3 2 1,-1 3-1,-1-2 1,0 1 0,-2 2-1,1 1 1,-2 2-295,-2-1 1,2 1 0,-3 2 0,17-18 0,-1 0 0,1 0-1,-1 1 1,0 1 0,0 0-330,0 1 1,1 0 0,-1-1 0,1 0 0,1 2 0,0 1 0,-1 0 0,1 0 0,0 0 0,0 1 0,0 0 0,1 1 0,-1-1 0,1 1 47,-1 1 1,-1-1 0,-2 3 0,-1 0 0,-3-2 0,1 1 0</inkml:trace>
  <inkml:trace contextRef="#ctx0" brushRef="#br0" timeOffset="62">15447 16955 8365,'5'-9'-73,"4"3"0,-1-1 1,6 0-1,3 0 1,7 0-1,6 0 124,8 0 0,11-1 1,-19 3-1,1 1 1,3-1-1,2 0 0,2 1 1,2-1-1,3 0 1,0 1-1,3-1 0,1 1 1,2 1-1,0 0-42,2 1 1,0 1 0,1 1 0,1 0 0,0 1 0,0 1-479,-1 1 1,0 0 0,0 3 0,0 1 0,-1 0 0,0 0 0</inkml:trace>
  <inkml:trace contextRef="#ctx0" brushRef="#br1" timeOffset="63">15633 17300 11148,'7'0'-68,"2"0"1,0 1 0,6 1 0,4 1 0,5-1 13,7-1 1,10 2 0,9 0 0,-21-2-1,2 0 1,4 0 0,1-1 0,6 0-1,2 0 1,6 0 0,1 0 0,-13 0 0,1 0-1,0-1-3,2 0 1,1 0 0,0 0-272,3 1 0,-1 0 0,1-1 1,1-1-1,1-1 0,0 0 1,1 1-1,0 0 0,0 1 1</inkml:trace>
  <inkml:trace contextRef="#ctx0" brushRef="#br0" timeOffset="64">19888 16871 8549,'19'0'-255,"3"0"1,3 0 0,7 0 0,8 0 0,8 0 298,-19 0 1,0 0-1,3 0 1,1 0 0,3 0-1,0 0 1,2 1-1,1-1 1,3 1 0,1 0-1,2 1 1,1-1-1,3 1 1,0 0 0,2-1-1,0 1-136,1-1 1,0 1 0,-16 0-1,0 0 1,0 0 0,-1-1 0,0 1-1,0-1-377,18 2 1,-1-1 0,0 1 0,-1 1 0,1 0 0,-1 1 0</inkml:trace>
  <inkml:trace contextRef="#ctx0" brushRef="#br0" timeOffset="65">19618 17281 8478,'23'-5'-109,"2"2"0,4 2 0,4 1 1,6 0-1,6 0 126,-18 0 1,0 0-1,5 0 1,1 0 0,5 0-1,1 0 1,3 0 0,1 0-1,3 0 1,1 0 0,4 0-1,0 0 1,-14 0 0,-1 0-1,1 0 1,1 0 0,0 0-1,1 0-92,0 0 1,1 0 0,0 0-1,-1 0 1,0 0 0,0 1-254,1-1 0,1 1 0,-1 1 1,-2-1-1,-1 1 0,1 0 1,-3 1-1,1 0 0,-1 0 1</inkml:trace>
  <inkml:trace contextRef="#ctx0" brushRef="#br0" timeOffset="66">16238 17765 8152,'1'-10'263,"2"4"-334,3 3 0,8 3 0,5 0 1,6 2-1,9 0 0,7 1 1,8-1-1,-22-2 0,1 0-1,2-2 0,1 1 1,4 0-1,1 1 0,2-2 1,1-1-1,4 2 0,0-1 1,2 1-1,1-1 0,1 1 1,0 0-1,1 1 0,1-1 72,0 1 0,1 0 0,2 0 0,1 0 0,-17 0 0,0 0 0,0 0 0</inkml:trace>
  <inkml:trace contextRef="#ctx0" brushRef="#br0" timeOffset="67">19581 17877 8113,'45'-9'-53,"-19"5"0,2 2 0,6 1 1,1-1-1,5 1 0,2 0 1,5 0-1,2 0 0,-11 0 1,0 0-1,2 0 18,5 0 1,1 0 0,1 1 0,3-1 0,1 1 0,2 0-1,-8 0 1,2 0 0,1 0 0,0 1 0,-6-1 0,0 1-1,0-1 1,1 1 0,0 0 0,3 0 0,0 0 0,0 1-1,1 0 1,0-1-149,2 1 1,1 0 0,0 1 0,0-1 0,0 1 0,-6-1 0,1 0 0,-1 0 0,1 1 0,0-1 0,-1 1 0,1 0 0,-1 0 0,1 0 0,-1 1 0,1-1 0,-1 0 0</inkml:trace>
  <inkml:trace contextRef="#ctx0" brushRef="#br0" timeOffset="68">23249 17765 7891,'0'6'120,"0"1"1,0-4 0,0 3 0,0 1 0,0 1 0,0 2 0,0-1 0,0 1 0,0 3-1,1 2 1,1 3 0,1 1 130,-1 3 0,3-2 0,-2 3 0,-1-2 0,-1 2 0,0 0 0,1 1 0,1-2-15,-1 1 0,-1 2 0,-1-3 1,0-2-1,0 0 0,0-1 1,0-2-1,0-1-40,0-4 1,0-5-1,-1-1 1,-1-3 0,-1-4-1,1-4 47,1-4 0,1-4 0,-1-3 1,-1-1-1,-1-3 0,1-2-229,1-2 0,1-4 0,1-2 0,2-1 1,3 1-1,2 1 0,1 2-274,1 2 0,2 2 1,1 5-1,-2 3 1,-1 3-1,1 1-34,1 2 0,-2 4 0,3 2 0,-3 2 0,-1 1 0,1 2 0,-1 3 229,0 4 1,4 4-1,-1-1 1,0 3 0,-2 3-1,-1 2 1,0 0 241,-3 2 1,2 1-1,-3-2 1,1 1-1,0 1 1,-2 1 153,-2 0 0,-1-4 0,-1 2 0,0-2 0,0-3 0,0-1 0,0-4 34,0-1 1,-1-3 0,-2-2 0,-2-4-271,-1-4 1,-1-3 0,4-5 0,0-3 0,0-3 0,0-4-173,1-2 1,1 0 0,1 0-1,0-2 1,0-1 0,0 1 0,1 1-1,2 0-259,3 0 0,2 1 1,2 4-1,-1 0 0,0 2 1,0 1 40,1 2 0,-1 0 0,0 5 0,1 1 1,-1 2-1,0 0 274,1 3 1,-4 5 0,-1 4-1,-1 1 1,-1 2 0,0 2-1,1 1 172,2 2 0,-4 0 1,2 4-1,-1-1 0,0 1 1,-1 0-1,0-1 174,1 1 1,-1 3 0,4-1 0,-1 1 0,-1 0 0,0-1 0,-1 0-124,1-1 1,-3-3 0,2 0 0,-2-3-1,-1 1 1,0-2 0,0 1-1296,0-3 1,1 0 0,3-4 849,2-4 1,6-8-1,3-10 1</inkml:trace>
  <inkml:trace contextRef="#ctx0" brushRef="#br0" timeOffset="69">23882 17849 8351,'-3'6'1000,"1"-1"1,2 0-743,2 1 0,2-3 0,-1 3 0,4 1 1,1 1-1,1 3 0,1 0 0,-1 3 0,0 0-69,1 3 1,0 0 0,1 1 0,2-2-1,-1 0 1,0 0 0,1 1 0,-2 0-41,0-2 0,1 0 0,0 1 0,0 0 0,-2-1 1,-1 1-1,1-2-159,-1 0 1,0-1 0,0-2 0,-2 2 0,-2-2 0,-1 0-662,-2-2 1,2-3 0,1-1-1,-1-2-422,0-4 1,-1-3 0,-3-5 774,0 0 0,0-5 0,0 0 0</inkml:trace>
  <inkml:trace contextRef="#ctx0" brushRef="#br0" timeOffset="70">23892 18380 8511,'-6'4'579,"-2"-3"0,3 3-49,0 0 0,1-4 1,5 0-1,2-5 1,3-3-145,2-2 1,5 0 0,-1-2-1,1-5 1,-1-3 0,1-2-1,1-1 1,-1-1-381,-1 0 1,-2 3 0,-1-3-1,1 1 1,-1 1 0,-1 2-1,0-1 1,-3 2-663,-1 2 1,2 1-1,-2 7 1,0-1 0,1 1 480,1 0 0,0 0 0,3-1 0</inkml:trace>
  <inkml:trace contextRef="#ctx0" brushRef="#br0" timeOffset="71">24385 17895 8511,'0'-6'540,"0"0"-17,0-1 0,0 4 0,0 3 0,0 5 0,0 3-277,0 1 0,0 1 0,0-1 0,1 1 0,1 3 0,2 2 0,0 3 0,2 1 0,-2-1-160,0 1 1,2 3-1,-2 0 1,0 2-1,2 1 1,-2 0-1,1-1 1,-1-2-114,0-1 1,0-1 0,-2-2 0,2 0-1,-2-2 251,-1 0 0,-1-5 0,-1 1 0,-1-6-42,-2-6 1,-2-7-1,2-7 1,0 0 0,-1-3-1,1 0 1,-2-2-105,1 0 1,3-2 0,-1-1 0,2 0 0,1 0 0,0 1 0,0 0-163,0 1 0,0 2 0,1-1 0,1 0 0,2 1 1,1 0-1,2 2 45,-2 0 0,3 4 0,-3-3 1,1 3-1,1 3-72,0 1 0,1 3 0,2-1 0,-1 4 0,0 4 0,-1 4 38,-1 2 0,1 1 0,-2-2 1,1-1-1,1 2 0,-2 3 1,0 1 221,-1 0 1,2-1 0,-2 1 0,-1 4 0,1 0 0,-1 1 0,0-1-43,-2 0 0,2 2 0,-1 0 1,0 1-1,-2 0 0,-1-2 0,0 0-445,0-2 1,3-3 0,0 0-1,-1-2 1,-1 0 0,-1-1-2940,0 0 2905,4-4 0,1 0 1,5-5-1</inkml:trace>
  <inkml:trace contextRef="#ctx0" brushRef="#br0" timeOffset="72">24022 18091 8511,'0'-6'502,"0"0"-237,0 4 0,1-3 1,1 4-1,1-2 1,0-3 99,1-2 0,-1-3 0,3 0 0,0-2 0,0-2 0,0-3 0,2-1 0,0-3-431,1 1 1,0 3 0,1 2 0,-1 4 0,0 2 0,1 0 0,-1 1 0,1 1 65,3 1 0,1-1 0,5 3 0</inkml:trace>
  <inkml:trace contextRef="#ctx0" brushRef="#br2" timeOffset="73">14469 16387 8397,'-12'1'-57,"-1"2"0,-3-2 1,1 2 56,1-2 546,0 4 0,2-3 0,-1 3 0,4-1 1561,5-2-1892,5-1 1,9-1-1,3 0 1,2-1-1,4-1 1,3-1-1,1 1 1,3 0 142,2-1 1,-2 2 0,6-3 0,-1 3 0,1 1 0,1 0 0,4 0-280,2 0 0,0 0 1,5 0-1,1 0 1,3 0-1,4 0 1,-26 0-1,1 0-55,2 1 0,-1-2 1,3 0-1,-1-1 0,0 0 1,0 0-1,0 0 0,0 0 1,0 0-1,-1 0 0,-1 1 1,0 0-1,25 0 45,-2 1 0,-2 3 1,-3 1-1,-3 2 1,-2 4-1,-3 1 1,-2 0-47,-2 0 1,2-2-1,-2-1 1,3-1-1,0-1 1,0-2-1,1-2 108,3-1 0,-3-1 0,2 0 1,0-1-1,0-1 0,3-1-21,-1 1 1,2-3 0,-3 2 0,-1 1 0,1 0 0,2 0 0,0-1-1,1 0-11,0-1 1,-1 3 0,0-2 0,1 1-1,-1 0 1,-1-2-101,0 2 1,2 0 0,-1 0 0,0-2 0,0 0-1,-2 0 56,-2 2 1,0-2-1,-3 1 1,-1 0 0,-2 2-1,0 1 1,-1 0 22,0 0 1,2 0 0,-1 0 0,0 0 0,2 0 0,1-1 0,1-1-70,1-1 0,2 0 1,1 2-1,2-1 0,1-1 1,2 0-32,0-1 0,1 3 0,-1-2 0,0 1 0,-3 2 1,-1 0-1,-1 0 34,3 0 1,0 0-1,0 2 1,-1 0-1,-1 2 1,1 0-1,1 1-28,2 0 1,-3-3 0,1 2 0,0 0 0,2-1 0,0 0-57,1 1 75,-1-3 0,4 6 0,0-3 0,-1 0 0,2 2 0,1-1 1,-26-2-1,0 0-62,1-1 1,-1 1-1,24 5 1,2-2 0,-1 0-1,0-1 1,1 0-177,-1 0 0,-2-2 216,1 4 0,-3-5 1,0 1-1,-1-1 1,1 0-1,0 1 1,-1 0 0,1-3-1,0 0 1,2 0 0,1 0 0,-1 0-18,2 0 1,-4-3 0,4 0 0,-2 1 0,-1 1 0,-1 0 0,0-1 8,-3-1 1,-1 0 0,1 3 0,-3 0 0,0 0 0,-1 0 0,-2 0 14,-3 0 0,1 0 1,-4 0-1,0 0 1,1 0-1,0 0-9,2 0 0,-2 0 0,1 0 0,1-2 1,-1 0-1,-1-1 0,0 1-141,0 1 189,-3 1 0,2 0 0,-4 0 1,0 0-1,0-1 0,0-1-12,0-1 1,0 0-1,0 3 1,0 0 0,-1 0-1,1 0 1,0 0-33,0 0 1,0-3-1,0 0 1,-1 1 0,-1 0-1,-1-1 1,1-1 42,0-1 0,2 2 0,0-2 0,-1 1 1,-1 1-1,-2 0 0,0-2 20,-1 0 1,-1 3-1,2-2 1,-1 1-1,-2 0 1,1 1-1,1 1-63,1 1 1,0 0 0,2 0 0,1 0 0,1 0-1,-1 0-37,-1 0 1,-1 0 0,2 0 0,-1 0 0,-2 0 0,1 0 0,0 0 44,0 0 1,-4 0-1,1 0 1,0 0 0,0 0-1,0 0 1,-1 0 102,1 0 0,1 0 1,-3 1-1,3 1 0,0 1 1,0-1-1,-2 0-136,2 1 0,-3-1 0,2 3 1,-3 0-1,0-2 0,0 0 0,-1 0 5,1-1 1,-2 2-1,0-1 1,-2-1-1,1-1 1,-1-1 135,1 0 1,-5 0-1,3 0 1,-2 0-1,1 0 1,-2 0 81,-1 0 1,0 0-1,-1 0 1,-1-1 0,-1-1-1,-1-2-95,-2-1 1,3-1 0,-2-4-1,0 0 1,0-1 0,-2-3-63,0 0 1,3 1-1,-2-2 1,0-2 0,0-1-1,-1-3 1,1-1-47,-1 1 1,0-2-1,-3-2 1,0-2-1,0-1 1,0 0-1,-1-1 14,-2-2 0,-2 1 1,-2-4-1,1-1 0,-1-1 1,-1-2-1,-2 1 62,1 0 1,3 0-1,1-1 1,0 1 0,2 0-1,0 0 24,0-1 1,0 1 0,3 0 0,0 0-1,0-1 1,0 1 0,0-1-6,0-2 1,0 4 0,0-2-1,0 0 1,1-2 0,2 1 0,2 1-12,0 1 0,0-1 0,-5 1 0,0 0 0,0 0 0,0 0 75,0 3 0,-5-1 0,0 3 0,-2-1 0,0-1 0,-1 0 0,0 1-26,0 1 0,1 0 0,0 4 0,1-2 0,1-2 0,1 4 0,-1 0 21,0 0 0,3 2 0,-3-5 0,2 2 0,-1 1 1,0 0-1,0 0-67,2 0 0,-2 0 0,1 0 0,0 0 0,-1-1 0,1-1 0,1-1-6,1 1 0,-2 1 0,0 1 1,1 0-1,1 0 0,0 0 26,-2-4 0,1 5 0,-3-2 1,-1 3-1,2 0 0,-1-1 0,0 0 13,-2 2 1,1-2 0,1 2 0,0-1 0,1-2 0,-1 0 0,1-1-70,0-2 1,-1 4 0,3-3 0,-1 1 0,0 2 0,0 1-30,0 0 0,-3 0 0,3-1 0,0 2 0,-1-2 0,1 1 0,0-1 0,-1 0 0,3 0 0,-3 0 0,1 1 0,0 1 0,0 1 0,-1 1 0,1 1 0,0 1 0,2 2 0,-1 0 0,-1 1 0,1-1 0,1 0 0,1 1 0,0 2 0,0 1 0,0-2 0,0 1 0,0-1 0,0 3 0,0 0 0,3-1 0,0 2 0,-1 1 0,0-1 0,0 1 0,1 1 0,1-3 0,-3 2 0,1 0 0,1 2 0,-1 1 0,-1-1 0,-1 1 0,0 0 0,0-1 0,0 1 0,0 0 0,-4 4 0,-2 1 0,-3 0 0,0 1 0,0 0 0,-1 3 0,0 0 0,-1 0 0,-2 0 0,1 0-97,-2 0 1,1 0 0,-4 0 0,2 0 0,-2 0 0,0 0-103,-2 0 138,0 0 0,-2 3 1,-2 0-1,-1 0 0,-2-1 1,-1 0-1,-1 1-58,1-1 0,-1 2 0,-1-1 0,-1-1 0,-2 0 0,-3 0 22,-3 1 1,0 2-1,-5-3 1,0 2-1,-1 0 1,-4 0-135,0-2 282,-3-1 0,3 2 1,-2 0-1,3-1 0,0-1 1,1 0-1,0 2-51,3 0 0,0 0 0,4-3 0,-1 0 0,0 0 1,2 0-1,1 0-215,0 0 35,-5 0 1,3 0-127,-5 0 1,4 0 62,-3 0 0,-1 1 157,-2 2 0,2-2-16,1 2 1,3-2 102,0-1 0,2 0-92,1 0 1,-1-1 170,1-2 1,0 1-36,0-4 0,-1 3 88,1-4 0,-3 4-101,-1-3 0,1 4 127,3-1 0,-5 1-256,-1-1 0,2 2 118,0-2 1,0 1 1,0 2 1,1 0-1,3 0 1,-1-1-296,-3-2 1,2 2 60,-5-2 0,4 2 139,-3 1 0,2-3 70,-2 0 1,4-1 7,-2 1 1,0 2 120,1-2 1,-5 2-93,2 1 1,0 0-102,0 0 0,-1 0 0,-2 0 1,-2 0-1,-2 0 0,-1 0 1,-2 0-1,0 0 12,26 0 1,0 0 0,0 0-1,0 0 1,-1 0 0,0 0-1,0 0 1,1 0 0,0 0 0,0 0-1,-26 0 1,1-1 50,0-3 1,25 4-1,0-1 1,-22-3-1,2 1 1,0 0-1,-1 0 1,-2 0-7,-1 0 1,25 1 0,0 0-1,-25 0 1,-1-2 0,25 3-1,-1 0 1,0 1 0,-1-1-1,0 1 1,-1 0-59,1 0 1,0 0 0,2 0 0,1 0 0,-27 0 0,0 0 0,1 0 0,3 0 0,0 0-79,0 0 0,1 0 1,-2 0-1,3 0 0,0 0 1,2 0 150,1 0 0,-4 0 1,0 0-1,-2 0 1,-1 0-1,0 0 1,-1 0-1,1 1-33,1 2 0,23-2 0,0 1 0,1 0 0,-1 2 0,0-1 1,0 0-1,0 0 0,1 0 0,-26 2-30,1-1 0,2 1 1,1-3-1,-1 1 1,0 0-1,-1 0 1,0 0 38,1-1 0,22 0 1,1 0-1,-25 2 1,25-1-1,-1 0 1,0 0-1,-1 0 1,-1 0-1,0 0 1,0 0-1,0 0 18,0 1 1,1-1 0,1 1 0,1 0 0,0-1 0,-1 1 0,1-1 0,0 0 0,-1 0 0,1 0 0,-26 4 0,2-2 34,5-1 1,-2-1 0,4-2 0,-2 1 0,2 1 0,2 0 0,0 0-15,1 0 1,-3 1 0,5-4-1,2 0 1,0 1 0,0 1 1,-2 1 1,5 0 0,1-3 0,1 1-1,0 1 1,1 1 0,1-1 0,1-1-29,0-1 0,0 0 0,1 0 0,2 0 1,0 0-1,0 0 41,1 0 0,1-1 0,5-1 0,0-1 0,2 1 0,1 1 1,3 0 91,3-2 0,0 2 0,4-3 0,-1 0 0,1 0 31,0-1-375,2 3 1,3-1 0,0 6 287,0 3 0,0 3 0,1 0 0,1 0 0,1 1 1,0-1-1,-2 1-12,-1 3 0,3-2 0,0 4 0,-1 2 1,0 1-1,0 0 0,1 1 7,-1-1 1,-1 4-1,-1 1 1,1 0-1,1 1 1,1-1-1,-1 3-1,0 1 0,-2 1 0,0 1 0,0 1 0,0 2 0,0 0 0,0 0 11,0-2 1,0 2 0,0 0 0,-2 0-1,0 0 1,-1 0 0,0-1 58,-1 0 1,3 4 0,-2-1 0,1 1 0,0 0 0,-1-2-1,1 0-17,1 1 1,1-3-1,1 2 1,1 0 0,1 0-1,0 1 1,0 0-86,0 0 1,0 2-1,-3 3 1,0 1-1,0-1 1,0-1-1,0-3 59,0-1 1,0 0 0,0 3 0,0 1 0,0-2 0,0-1 155,0-1-221,0 0 0,0 0 0,1 0 1,1-1-1,1 0 0,-1 1 0,0 0 10,-2 0 1,0 0-1,0 3 1,0-2 0,0-2-1,0 0 1,1-1-36,2 0 1,-2 2 0,2-3 0,-2 0 0,-1 0 0,0 0 0,0 0 5,0 1 0,0-2 1,0 4-1,0-2 0,0-2 1,0 0-1,0 0 311,0 1-284,0 0 0,0-3 1,0 0-1,-1 1 1,-1 2-1,-1 2 23,1 0 1,-3-1 0,2-4-1,1 1 1,1 1 0,1 0-1,0-2 7,0-2 1,0-3 0,1 3 0,2-2-1,3 0-63,-1 0 0,3 0 1,-3 3-1,0-1 0,-1-1 1,0 1-1,-1 1 0,-1 1 1,-1 0-4,-1 0 0,0 0 0,0-2 0,0 0 0,-1-2 0,-1 0 0,-1-1 0,0-1 0,2 0 0,1-3 0,0-1 0,0 0 0,0-3 0,0-1 0,0-1 0,4-2 0,-1 1-820,-1-2 1,-1-5 0,-1-5 0,0-7-2458,0-4 0,0-3 2457,0-5 1,0-8 0,0-2 0</inkml:trace>
  <inkml:trace contextRef="#ctx0" brushRef="#br2" timeOffset="74">13426 14376 8214,'-5'-9'1291,"1"-1"-823,4 1 0,0 3 0,0 2 0,1 2 0,1 4 0,2 2 0,0 4-141,0 3 1,4 1 0,-3 4-1,0 3 1,-1 3 0,-1 2-1,0 2 1,-1 3 0,-1 2-1,-1-1 82,0-1 1,2-4-1,0 0 1,1 0-1,-1-2 1,-1-4 0,-1-3-1,0-2 390,0 1 0,0-7 1,0 1-1,1-1-2900,2-3 1008,-2-1 1,3-5 0,-4-2 272,0-3 1,4-7 0,1-1 0</inkml:trace>
  <inkml:trace contextRef="#ctx0" brushRef="#br2" timeOffset="75">13510 14655 8081,'0'-6'744,"0"0"1,0-1 0,0-2 1689,0 0-2112,0 0 1,1-1 0,2 0-1,3-2 1,3-4 0,0-1 0,0-2-1,1-1 1,-1 0 145,0-2 0,1 3 0,0 4 0,0-1 0,1 2 0,-3 1 0,0 4-124,0 3 1,2 2 0,-1 4-1,0 0 1,1 1 0,-1 3-1,-1 5-439,-2 6 1,3 2-1,-4 2 1,1 0 0,-1 3-1,-1 2 1,-2 1 233,0 0 0,1-5 1,0 3-1,-1-1 1,0 0-1,0-1 1,1 1 406,-1 0 0,-1-1 0,-1-3 0,0-1 0,0-3 0,0 0 931,0-3 0,0-1-1891,0 0 0,1-5 1,2-3-1,5-4 414,3-4 0,3-3 0,5 0 0</inkml:trace>
  <inkml:trace contextRef="#ctx0" brushRef="#br2" timeOffset="76">18184 11890 8065,'-9'-5'3276,"-1"1"-2867,5 4 1,2 4-1,6 2 1,4 3-1,1 4 1,0 1 0,0 3-1,0 0-45,-1 3 0,3 1 0,-4-3 0,2 1 0,-2-1 0,-2-2 0,-1-1 0,0-2 0,-1-2 347,-1 0 1,-1-2 0,-1-1-344,-2-1 0,2-4-305,-2-6 1,2-3 0,1-3 0,0 0 0,0-1 0,0 1 0,0 0 152,0-1 0,0 0 0,0-2 1,0-4-1,1-1 0,2-2 1,3 0-51,3 1 0,0-5 1,1-1-1,2 0 1,1 3-1,1 1-286,-1 1 1,4 5 0,-3 2 0,2 2 0,-2 4 0,0 3-1,0 2-45,-1 1 1,3 0-1,-4 1 1,0 2-1,-2 4 1,-1 4-1,1 2 318,-1 2 1,-4 1 0,-2 5 0,-2 3 0,-1 0 0,0 3 135,0-1 0,0-3 1,-1 1-1,-1-3 1,-2-2-1,0-3 1,0-3 335,2-2 1,-2 0 0,-1-3-1047,0-2 1,2-2-1,-2-5-1218,1-2 1,2 2 819,5-2 1,2-2 0,4 0 0</inkml:trace>
  <inkml:trace contextRef="#ctx0" brushRef="#br2" timeOffset="77">15344 16611 8410,'-13'0'-240,"-2"2"1,-4 4 423,-3 6 1,-3 7-1,-6 6 1,-4 7-230,15-14 0,1 2 0,-2 1 0,-1 1 0,-1 3 0,-1 0 0,-1 2 0,0 0 0,-1 1 0,0 1 45,0 0 0,0 1 0,-1-1 0,0 1 0,1-2 0,0 0 0</inkml:trace>
  <inkml:trace contextRef="#ctx0" brushRef="#br3" timeOffset="78">16322 16648 8737,'-18'0'15,"-1"2"0,-11 4 0,-4 8 0,-7 4 0,-4 6 84,20-11 1,0 1 0,-4 2 0,-1 2-1,-3 3 1,-1 1 0,-2 1 0,0 1 0,-2 1-1,0 1 1,-1 1 0,0 1 0,0 1 0,0 0-1,0 1 1,1 0-433,0 1 0,1-2 0,0 1 0,1-2 0,1-1 0,1-1-136,1-1 1,1 0 0,2 1 0,1 0 0,-1-1 0,0 1 0</inkml:trace>
  <inkml:trace contextRef="#ctx0" brushRef="#br3" timeOffset="79">16620 16862 13038,'-35'19'147,"-4"1"0,-2 5 1,18-9-1,1 0 1,-3 3-1,-1 1-161,-3 4 0,-1-1 0,-1 1 1,-1 0-1,-5 2 0,-1 1 0,0 2 1,-1-1-1,-1 2 0,0 1 1,0 2-1,-1 0 0,14-11 0,0 1 1,1 0-246,-1 1 1,0 0-1,1-1 1,-13 10 0,0 0-211,3 0 1,1 0 0,2-6 0,1 0 0,2 1 0,0-1 0</inkml:trace>
  <inkml:trace contextRef="#ctx0" brushRef="#br2" timeOffset="80">17858 16778 8576,'-27'12'-17,"-1"0"0,2 2 0,-1 0 0,-5 0 0,0 1 0,0 2 0,-2 1 0,-2 3 0,-1 0 1,-4 3-1,-1 1 40,11-6 1,0 0 0,0 0 0,-2 1 0,0 1 0,0 0 0,-1 1 0,-1 0 0,1 0 0,0 1 0,1-1 0,-1 0 0,0 1 0,0 1 0,0-1 0,1 0 0,0 1 0,0-1 0,1 1 0,0-1 0,0 0 0,2 0 0,1 0 0,0 0 0,-12 9 0,1 0-1663,2-1 1,1-1 1638,5-3 0,2 1 0,-2-1 0,1 1 0,5-3 0,0 1 0</inkml:trace>
  <inkml:trace contextRef="#ctx0" brushRef="#br3" timeOffset="81">18808 16648 9729,'-23'9'-229,"-3"6"0,-8 3 0,-6 6 0,17-10 0,0 0 274,-1 1 0,-1 1 0,-3 1 0,-1 1 0,-4 3 1,0 2-1,-4 2 0,-1 1 0,-4 4 0,-1 1 0,12-8 1,0 1-1,-1 0 0,-1 1 0,-1 0 0,0 0 1,-1 1-1,1 0 0,-1 0-59,1 0 0,-1 0 1,1 0-1,0 0 0,1-1 1,-1 0-1,2 1 0,0 0 1,1 0-1,1-1 0,1 0 1,0 0-1,2 0 0,0-1 1,1 1-1,-12 10 0,1 0 1,4-3-1,1 0 0,4-4 1,1 0-506,4-4 1,2-1 0,3-1 0,0-1 0,-14 16 0</inkml:trace>
  <inkml:trace contextRef="#ctx0" brushRef="#br3" timeOffset="82">19516 16760 9080,'-9'9'-207,"-3"0"1,-13 3-1,-6 2 1,-5 6 215,-5 2 0,18-7 0,-2 0 0,-4 4 0,0 0 0,-3 2 0,-1 1 1,-2 2-1,-1 2 0,-2 1 0,-1 2 0,-3 1 0,-1 1 0,13-10 0,-1 0 1,1 1-1,-1 0 0,1 0 0,0 0-1,0 1 1,1-1 0,0 1 0,-12 10 0,1 1-1,1 0 1,1 0 0,1-1 0,0 0 0,3-1-1,1-1-477,3-1 1,1-1 0,2 1 0,1-1 0,3-3 0,0 0 0</inkml:trace>
  <inkml:trace contextRef="#ctx0" brushRef="#br3" timeOffset="83">20661 16834 12144,'-4'9'-124,"-10"8"1,-9 4 0,-7 4 0,-8 8 0,16-15-1,-1 1 175,-3 2 1,0 1 0,-5 2 0,-1 1 0,-3 4 0,-1 1 0,-3 1 0,-1 1 0,11-10 0,-1 1 0,0-1 0,-1 2 0,-1 0 0,1 0 0,-1 0 0,0 0 0,0 1-112,1 0 0,0 0 0,-1-1 0,2 0 1,-1-1-1,1 0 0,1-1 0,0 0 1,0 0-1,-11 9 0,1 0 0,2-2 1,1 0-1,4-2 0,0-1 0,4-3 0,0 0 1,4-2-1,2-1-1033,-16 13 0,13-3 1010,9-12 0,9-1 0,3-8 0</inkml:trace>
  <inkml:trace contextRef="#ctx0" brushRef="#br2" timeOffset="84">21434 16806 8582,'-18'4'127,"-10"7"0,-14 8 1,17-6-1,0 1 0,-3 2 1,-1 1-121,-1 1 1,0 0-1,-1 3 1,-1 1-1,-3 1 1,-1 1-1,-4 3 1,0 1-1,11-7 1,0-1-1,-1 1 1,0 1 0,0 0-1,0 0 1,0 0-1,0 1 1,1 0-1,0-1 1,1 1-1,-1-1 1,1 1-1,0 0 1,0-1-1,-12 11 1,1-2-156,0 1 1,1-1 0,6-4 0,2 0 0,2-2 0,0 0 0,4-2 0,1 1 0,2-3 0,2 0-260,-12 16 1,11-8-1,6-6 1</inkml:trace>
  <inkml:trace contextRef="#ctx0" brushRef="#br2" timeOffset="85">22244 17030 8436,'-28'4'38,"-14"6"0,18-1 0,-1 2 0,-4 2 0,-1 1 1,-2 2-1,0 1 0,-1 1 0,0 1-98,1 1 0,-1 0 0,0 3 0,0 1 1,-1 2-1,0 2 0,-2 0 0,0 2 0,0 0 1,0 2-1,0-1 0,1 1 0,1-2 0,0 1 1,3-3-1,0 1 0,2-3 0,1 0-1579,1 0 1,1-1 1298,1 0 1,1 0 0,0-4 0,1 0-1,3 0 1,-1 0 0</inkml:trace>
  <inkml:trace contextRef="#ctx0" brushRef="#br2" timeOffset="86">22644 17048 8404,'-26'6'-45,"0"1"1,-2 0 0,0 2 0,1 6 0,0 2-1,-2 1 1,0 1 0,0 2 0,2 0 0,0 0-1,2 1-13,1 0 1,1 0 0,2-1 0,-1 1 0,0 2 0,1 0 0,0 0 0,0 0 0,1 2 0,0-1 0,0 0-1,1 0 58,1-1 0,-1-1 0,-1 0 0,-1-1 0,2-4 0,0 1 0</inkml:trace>
  <inkml:trace contextRef="#ctx0" brushRef="#br2" timeOffset="87">23277 17337 8494,'-30'0'-17,"0"0"0,-6 2 0,-2 2 0,-6 2 0,-1 2 1,11 0-1,0 1 0,-1 1 0,-2 2 0,0 1 0,1 1 1,-1 0-1,1 1 0,0 1-311,2 0 0,1 1 0,1 0-141,-13 8 1,3 2 0,4 2 0,1 2 0,3-1 0,-1 1 0</inkml:trace>
  <inkml:trace contextRef="#ctx0" brushRef="#br2" timeOffset="88">24292 11462 8162,'9'-24'19,"1"2"1,-1 7 365,0 2 1,0 3 0,-2 1 0,-1-1-6,1 1 0,-7 5 1,-4 4-1,-7 5 0,-8 4 1,-5 4-1,-4 3 0,-3 4-226,-3 2 1,-3 2 0,-2-1-1,-3 2 1,1 3 0,-2 2-1,2 1-156,0 1 0,18-16 0,1 1 0,0 2 0,1-1 0,-1 1 0,-1 1 1,1-1-1,0 1 0,0 1 0,1-1 0,0 1 0,0 0-16,0-1 0,0 1 0,1 1 1,0 0-1,0-2 0,0 0 1,1-1-1,0 0 0,-18 17 0,2-1 1,2-1 6,1-1 0,5-1 0,5-5 1,4-2-1,1-4 0,3-1 42,0-1 1,5-5 0,4-1 164,1-3 1,0-5-1,1-3 1,0-4-1,1-4 1,1-2-85,1-2 0,0 1 0,0 0 0,0-2 0,0 0 0,0-3 0,0 0-113,0-3 1,0 0-1,1-2 1,2 1 0,4-2-1,1-1-26,1 0 1,1-4 0,-1 2 0,0 0-1,0 0 1,1 3 0,-1 1 144,0 4 1,-3-2-1,-2 6 1,-1 1 0,0 3 150,-1 0 1,-2 3-285,-3 1 0,1 6 0,-3 3 0,-1 2 1,1 3-1,-2 1 0,-1 3 76,-2 3 0,1 5 1,0 1-1,0 0 0,-1 1 1,1 1-1,0 0 46,-1-1 1,4 1-1,0-5 1,0 0-1,0-1 1,3-2-1,2 0 23,1-3 1,0-1 0,0-5 0,0 1 0,1-2-1,2-2-12,4-3 0,-1-2 1,2-1-1,4-1 0,1-1 1,4-2-1,0-1 42,2-2 0,2-3 1,2-1-1,1-2 1,2 1-1,2 0 1,1-1 4,-1 2 0,5 0 0,-6 2 0,0 0 0,-4 1 0,-2 1 0,-4 3-186,-3 0 1,-1 3 0,-6-1-1,-4 3-526,-6 2 1,-8 4 0,-1 0 0,1 0 0,0 0 0,2-1-274,0 1 1,-1 6 0,1 1 0</inkml:trace>
  <inkml:trace contextRef="#ctx0" brushRef="#br3" timeOffset="89">6025 7058 18190,'0'-1'32,"-1"-12"281,1 2-1,1-4 1,1 1-1,2 0 1,2 0-1,1 0-79,1 1 0,1 0 0,1 1 1,-1 0-1,0 0 0,2 2 0,1 1-200,4-1 1,1 1 0,2 0-1,-1-1 1,1 1 0,1 0-1,0 1 1,2 0 42,-1 2 1,-2 4 0,1-1 0,1 2 0,1 1 0,-2 0-88,0 0 1,3 1 0,1 1-1,3 1 1,1-1 0,1-1-1,1-1 41,1 0 0,3 0 1,-1 1-1,-1 1 1,1 1-1,-1 1 1,0-1 10,-2 0 0,2 1 1,0-1-1,0 2 0,1 1 1,0 0 68,2-2 1,2 2 0,1-2 0,2 0 0,3 0 0,0-2 0,1-1 0,0-1-26,2 0 0,0 0 0,1 0 0,-1 0 0,0 1 0,-2 2-129,0 0 1,-4 1 0,2-1 0,1 2-1,-2 1 1,1-1 0,-2 1-23,1-1 0,-1-2 1,2 2-1,1-1 1,-2-1-1,2 0 1,2 0 78,2 0 0,1-2 0,-4-1 0,-1 1 0,-1 1 0,-1 1 1,-2-1 19,-3-1 0,-1 2 0,3 1 0,-1 0 1</inkml:trace>
  <inkml:trace contextRef="#ctx0" brushRef="#br3" timeOffset="90">9046 6946 24094,'6'-1'7,"36"-7"38,-11 2-12</inkml:trace>
  <inkml:trace contextRef="#ctx0" brushRef="#br3" timeOffset="91">9137 6928 24192,'40'-7'45,"-1"1"0,-3-1 1,-4-2 18,-3 0 0,0 0 0,-7-2 1,-2 0-1,-1-1 0,-3 0 0,-1 1 1,-2-1 135,-1 0 1,-3-3-1,-2 2 1,-1 2-1,-2 0 296,-2 2 1,2 0-680,-1-1 1,0 6-1,-3 4-270,0 5 1,1 4 0,2 0 0,3 0 0,3 1-1,1-1 425,2 0 1,0 1 0,3-2 0,2-1 0,2-1 0,1 1 0,3-1 0,1-1 81,2-1 0,2 2 1,3-3-1,2-1 1,2-1-1,1-1-42,2 0 1,3 0 0,-1 0-1,2 0 1,2 0 0,-1 0-1,3 0-14,3 0 0,1-3 1,-23 2-1,-1-1 1,25 0-1,-2 0 0,3 0 1,-25 1-1,0-1 42,1 1 1,1 0 0,0-1-1,1 0 1,-1 0 0,0 1 0,1-1-1,0 1 1,0-1 0,0 0 0,0 0-1,1 0-12,-1 0 0,1-1 1,0 2-1,0 0 0,1-1 1,0 0-1,0 0 1,0 1-1,0-1 0,0 0 1,1 0-1,0 0 1,1-1-1,-1 1 0,-1 1 1,1-1-25,-2 0 1,0 0 0,0 2-1,0-1 1,-1 0 0,0-1 0,1 1-1,1 0 1,-1 0 0,0 0-1,0-1 1,-1 1 68,-1 0 1,0 0 0,0 0 0,-1 0 0,0 0 0,0 0 0,0-1 0,0 0 0,0 1 0,0 0 0,0 1 0,-1-1-37,1 1 1,0 0-1,0 0 1,0 0-1,0 0 1,0 0-1,0 0 1,0 0 0,0 0-1,0 0 1,-1 0-1,1 0 1,-1 0-1,-1 0 1,27 0-9,-26 0 0,0 0 1,0 2-1,0-1 1,0 1-1,0 1 1,24 1-1,1 1 0,-1-1 39,-1 0 1,-3 2 0,-5-1-1,0-1 1,-4 1 0,-20-3-35</inkml:trace>
  <inkml:trace contextRef="#ctx0" brushRef="#br3" timeOffset="92">13108 6801 26961,'21'3'24,"8"2"12,0 2 0</inkml:trace>
  <inkml:trace contextRef="#ctx0" brushRef="#br3" timeOffset="93">13201 6821 27080,'8'3'14,"12"4"22,-12-4-18</inkml:trace>
  <inkml:trace contextRef="#ctx0" brushRef="#br3" timeOffset="94">13295 6873 24835,'4'5'-364,"2"1"-182,0 2 201,1 3 1,-1 4 0,3 4 0</inkml:trace>
  <inkml:trace contextRef="#ctx0" brushRef="#br4" timeOffset="95">13512 7095 24601,'-2'-8'-37,"-1"-3"-15,-1 2 43,-1 0 0,2 2 1,-4 2-1,0 1 1,-1 1-1,-2 0-136,1 0 0,0 0 0,0 3 0,-1 0 0,1 0 0,-1 1 0,-2 1 165,0 1 0,-2 1 0,2-2 1,-4 1-1,-1-1 0,-3 0 61,11-1-48</inkml:trace>
  <inkml:trace contextRef="#ctx0" brushRef="#br4" timeOffset="96">14748 12691 8070,'0'-10'0,"0"4"0,0 0 0,0-1 327,0-2 1,0 3 0,0 0-1,0-1 1,0-1 0,0-2-1,-1 1 1,-2 0 0,-3-1-1,-2 1 82,-2 0 1,-3 0-1,-3 2 1,-1 2-1,-2 1 1,1 2 0,-2 1-1,-2 1-277,-3 0 0,0 1 0,0 2 0,3 3 0,2 2 0,3 3-133,1 1 1,3-2-1,4 3 1,0-2-1,3 1 1,3 1-1,2 1 1,2 0-1,1 0 197,1 3 0,4 1 0,0 0 0,1 2 1,0 1-1,-1 0 0,0 1 0,0 1 0,-3-3 1,0 4-1,-1 0 1,0 0-1,0 2 0,0 1-75,1 1 0,0-3 0,-2 2 1,1 1-1,0 0 0,0 0 0,0 1-33,-1 0 0,-1 0 0,-1-1 0,1 0 0,1 0 0,2 0-2,-2 0 1,-1-3 0,-1-1 0,0 3-1,0 2 1,0 2 0,0-1 0,0-1 23,0-1 1,0 0 0,0 1-1,-1 1 1,-1 1 0,-2-1-56,2-1 1,1-1-1,1 0 1,0 1-1,0 0 1,0 0-1,0-2-86,0 0 1,0-4 0,0 2 0,0 1-1,0 1 1,0 2 0,0 1 24,0 1 1,-3 4 0,0-1-1,0 3 1,0-1 0,0-1-27,1-1 1,1-4 0,2 1 0,1-2 0,1-1 0,0-1 0,0-1 7,0-1 0,1-1 0,-2 4 0,2 0 0,-2 0 0,-1 1 0,-1 1 94,0 1 1,0 0 0,0-3 0,0 0-1,0 0 1,0-1 0,0 0-27,0 1 1,0-5 0,0 6-1,-1-1 1,-1 2 0,-2 0 0,2-1-23,1-1 0,-2 3 1,0 0-1,1-1 1,1-1-1,1-1-18,0 0 1,0 0 0,0 0 0,0 0 0,0 0-1,0-1 1,0-1 26,0-1 0,0-1 1,0 3-1,0-1 1,0-1-1,0 1 1,-1 1 18,-2 1 1,2 0 0,-2 0 0,2 0 0,1 0 0,0 2-1,0 2-41,0-2 1,0-2 0,0 0 0,0 0 0,0 0-1,0 0 1,0 0-13,0 0 1,0 0-1,0 1 1,0 1-1,0 1 1,0-1-1,1-1 53,2-1 1,-2-3-1,2-1 1,-2-1-1,-1 0 1,0 0 0,0-2 17,0-2 0,3 1 0,0 1 0,-1 0 1,-1 1-1,-1 0-59,0-1 1,0 4-1,0-2 1,0 0 0,0 1-1,0-2 1,0 1 4,0-2 0,1-2 1,1 0-1,2 0 0,-2 0 1,-1 2-1,-1 1 30,0-2 0,1 3 1,1 0-1,1 1 1,-1 2-1,-1 0 1,-1-1-21,0 0 1,0-3 0,0 2 0,0 0 0,1-2 0,1 2 0,1-1-41,-1 0 0,-1 1 0,0-2 1,1 0-1,1 1 0,0 0 1,-2 2 13,-1 0 0,0-3 1,0 3-1,0 1 1,0-1-1,0 1 0,0-1-29,0 1 1,1 0 0,1 0 0,1-2 0,-1 1 0,-1 0 3,-1 0 1,0-3-1,0 1 1,0 1-1,0-1 1,0 1-1,0-1 35,0-1 1,1 3 0,1-2-1,1-1 1,-1-1 0,-1-1-1,-1 1 20,0-2 1,0 1 0,0-2 0,0-1 0,0 0 0,0 0 7,0 0 1,0-4 0,0 2 0,0-1 0,0 0 0,0-1 0,0 0-1,0-1-12,0 0 1,0 1 0,0-4 0,0 2 0,0 0 0,0 1-33,0 0 0,1-5 0,1-1 1,1 1-1,0 1 0,2-1 1,0-1-65,0 1 0,3-3 0,-2 1 0,3-2 0,0 0 0,1-1-23,3-1 0,0 0 0,4 1 0,-2 2 0,2 0 1,1 0-1,3 0-27,1 0 1,0-3 0,-3 2 0,2-2 0,1-1 0,-1 0 0,1 0 75,0 0 1,1 0 0,-3 0 0,1 0-1,-2-1 1,-3-1 0,0-1 11,-2 1 0,0-3 1,-5 2-1,0 0 1,1-1-1,-2-2 0,-1-2 68,-1-2 1,-4 1 0,3-1-1,-2-3 1,1-2 0,0-3-1,1-2-29,0-1 0,-2 0 1,3-4-1,-2-1 0,-1-1 1,0 1-74,0 1 1,0-2-1,-2 1 1,1-3 0,1-3-1,-1-1 1,-1-2-72,-1-2 0,0-4 1,0-1-1,0-1 0,0 3 1,0 2-1,0 1 231,0 3 0,0 2 0,0 5 1,0 1-1,0 3 0,0-1 0,0 1 105,0 0 1,-3-3 0,0 2 0,0-4 0,0-3 0,0-5 0,1-2-80,1-2 0,1 0 1,0 1-1,0 0 0,0 0 1,0 1 440,0 3-475,0 5 1,-3-5 0,0 4 0,0 0 0,1 0 0,0-1-1,-2-2 13,-1-5 1,3 1 0,-1-4 0,2-1 0,1 1 0,0-3-77,0 0 1,0 1-1,0 1 1,0 0-1,0 0 1,0 2-1,0 0 65,0 1 0,0 3 1,0 3-1,0 0 1,-1-1-1,-1 1 1,-1-1-13,1-1 0,-3 1 0,2-2 0,1-1 0,0 0 0,0-2-44,-1-4 0,0 4 1,3-6-1,0 3 0,0 1 1,0 1-1,0 2 46,0 0 0,-1 2 0,-1 0 0,-1 0 0,0-2 0,-1 0 0,1-2-46,1-2 1,-2 0-1,1-3 1,1 1 0,1-1-1,1 0 1,0 0-13,0 2 1,0 1 0,0-2 0,0 0 0,0 1 0,0 2 0,0 2-29,0 0 1,0 0-1,-1-2 1,-1 0-1,-1 0 1,1 0-1,0 0 15,-1 1 1,1-5 0,-1 1-1,2 2 1,1-1 0,0 3-1,0-2 31,0 1 1,0 0 0,1-2-1,1 3 1,2 1 0,-2 2 0,-1 1 33,-1-2 1,-1 0-1,-1-3 1,-2-1-1,2 1 1,1-1-1,1-1-13,0 1 1,0 3-1,0 0 1,1 2-1,1 0 1,2 2 8,-2 2 1,-1-1-1,-1 4 1,0 1-1,0 2 1,-1 2-1,-1 2-32,-2 2 0,-2-3 1,2 3-1,0 1 1,-1 2-1,1-1 1,0-1-35,1 0 0,2-4 0,0 3 0,-1 0 0,-1 1 0,1 0 0,1 3 0,-2 3 0,-1 4 0,-1 1 0,-3 2 0,0 1 0,-1 1 0,3 2 0,-1 4 0,0 0 0,-1 0 0,-1 0 0,-1 0 0,1 0 0,1-1 0,0-1 0,2-1 0,0 0 0,-3 3 0,-1 0 0,1-1 0,-1-1 0,-2-1-390,0 1 1,-1 1 0,1 1 0,-1 0 0,-1 1 0,0 3 0,0 5-1250,1 6 1,-4 2 818,2 2 1,-7 8 0,-2 2 0</inkml:trace>
  <inkml:trace contextRef="#ctx0" brushRef="#br4" timeOffset="97">14851 16434 8413,'5'-4'332,"-1"1"323,-4-3 0,-1 5 1,-2 1-1,-3 5 0,-3 5-291,0 2 0,-4 4 0,-3 4 0,-2 3 0,-4 1 0,-3 2 0,-2 2 0,-1 2 0,0 1-367,0-1 1,4-1 0,1-2 0,2-3-1,6-2 1,2-3 0,6-4 0,3-2-1091,5-3 1,5-6 0,11-5 363,7-7 0,3-10 1,5-6-1</inkml:trace>
  <inkml:trace contextRef="#ctx0" brushRef="#br4" timeOffset="98">15018 16434 8619,'0'-10'1732,"0"1"-1323,0 0 1,-4 5-1,-3 5 1,-3 7-1,-4 6 1,0 5 0,-4 3-1,-1 4-161,-3 4 1,-4 0 0,0 4-1,-3 2 1,-3 2 0,0 3-1,0-2 1,2-1-647,1-1 0,2 0 0,2-3 1,3-3-1,5-3 0,3-4 1,6-6-883,3-4 1,4-8 1279,7-3 0,9-6 0,8-2 0</inkml:trace>
  <inkml:trace contextRef="#ctx0" brushRef="#br4" timeOffset="99">15046 16620 8201,'6'-9'850,"-2"2"1,-4 3-487,0 3 0,-8 7 0,-2 11 0,-3 4 0,-5 4 0,-3 3 0,-3 3 0,-4 0 0,-3 4-256,-4-1 0,-1 4 0,18-17 1,-1-1-1,0 2 0,1-1 0,-1 1 1,1-1-1,1 1 0,0-1 1,-13 18-1,4-4-357,5-4 1,2 0-1,5-3 1,4-5 0,6-5 248,3-6 0,14-6 0,2-2 0</inkml:trace>
  <inkml:trace contextRef="#ctx0" brushRef="#br4" timeOffset="100">15028 16815 8136,'-10'-5'889,"1"3"1,0 4 0,-2 4-422,-1 3 0,-3 5 0,-7 5 0,-3 6 0,-3 5 0,-3 5 0,-3 3 2,16-18 0,0 0-620,-1 3 0,0-1 0,1-1 0,0-1 1,0 2-1,1 1 0,0-2 0,1 0 1,-15 21-1,4-4 0,5-3-670,6-4 1,6-3 0,7-4 0,3-6 720,3-4 1,7-8 0,4-2 0</inkml:trace>
  <inkml:trace contextRef="#ctx0" brushRef="#br4" timeOffset="101">15074 17067 8091,'-9'0'677,"-1"5"0,-3 4 0,-2 6 0,-4 2-552,-3 2 0,1 5 0,-7 4 0,-5 5 0,-5 4 0,18-17 0,-1 0 0,0 2 0,1 0 0,-1 0 0,0 1 0,2 1 0,0-1 0,1 0 0,0-1-222,0 0 0,2 0 0,-10 21 0,2-4 0,7-5 1,8-4 96,5-6 0,7-4 0,2-1 0</inkml:trace>
  <inkml:trace contextRef="#ctx0" brushRef="#br4" timeOffset="102">15028 17300 8053,'-15'0'307,"-1"4"1,2 2-1,0 3 1,-3 4-14,0 2 0,-2 4 0,-1 4 1,0 4-1,-3 7 0,-1 2 0,-2 1 1,0 1-844,2 3 1,1-3 0,5 1 0,4-4-1,3-3 549,4 1 0,5-9 0,-2 3 0</inkml:trace>
  <inkml:trace contextRef="#ctx0" brushRef="#br4" timeOffset="103">15149 17486 8005,'-10'0'819,"-4"4"0,-4 3 0,-3 5 0,-3 3-508,-2 3 1,-1 4 0,-2 3 0,-3 4-1,-3 3 1,-2 4 0,0 2-341,19-19 1,0 1-345,-14 19 1,2-1 0,7-3 0,7-3 0,3-4 0,6-3 0,3-4-2905,5-2 3275,-1-11 0,12 5 0,-1-8 0</inkml:trace>
  <inkml:trace contextRef="#ctx0" brushRef="#br4" timeOffset="104">15121 17719 9174,'1'5'218,"-5"3"0,-7 4 0,-4 4-19,-3 4 1,0 2 0,-1 7 0,-1 1 0,0 2-1,-3 1 1,-1 2 0,-1-2-628,1-2 0,-1 1 0,4 0 0,3-1 0,6-1 1,5-4-1,4-3 428,2-6 0,-4 2 0,0-5 0</inkml:trace>
  <inkml:trace contextRef="#ctx0" brushRef="#br4" timeOffset="105">15158 17951 7973,'-14'4'16,"-1"3"0,4 4 1,-2 2-1,1 1-613,-2-1 435,8 4 1,-6-3 0,7 5 0,-1-1 0,3-2 161,2 0 0,-3-5 0,-1 3 0</inkml:trace>
  <inkml:trace contextRef="#ctx0" brushRef="#br4" timeOffset="106">15167 18138 7973,'-24'5'671,"-1"4"0,0 4 0,1 3 0,2 0-764,3 0 0,1 3 0,2 1 0,1 3 93,2 1 0,0 1 0,4 3 0</inkml:trace>
  <inkml:trace contextRef="#ctx0" brushRef="#br4" timeOffset="107">13315 7086 8713,'-10'5'553,"6"-1"-276</inkml:trace>
  <inkml:trace contextRef="#ctx0" brushRef="#br5" timeOffset="108">6387 6983 17250,'-9'0'-414,"0"0"222,-1 0 1,-3-4 0,-2-1-1</inkml:trace>
  <inkml:trace contextRef="#ctx0" brushRef="#br5" timeOffset="109">6220 6992 13611,'-10'0'-256,"0"-3"1,-1-1-1,-2 0 1,2-1-1,0 0 1,2-1-1,0-1 934,0 1 1,-1 4 0,2-2-352,2 0 1,3 3 0,6-2-1,4 2 1,4 1 0,5 0-1,3-1 1,2-2 0,4 0-1,2 1 82,1 1 1,3 0-1,1-1 1,1-1-1,2 1 1,3 1 0,0 1-1,1 0 59,0 0 0,-1 0 0,4 0 0,-1 0 0,-2 0 0,-3 0 0,-2 0-337,1 0 1,0 1 0,1 1 0,-2 2 0,0 0 0,0 0 0,0-1-88,1-2 1,2 2 0,0 0 0,-1-1 0,0-1-1,0-1 21,3 0 0,1 0 0,-1 0 0,3-1 0,-1-1 1,1-1-1,-3 1 78,-1 1 1,-2 1-1,-1 0 1,0 0 0,-1 0-1,0-1 1,-1-2 92,-1 0 0,0 0 0,-1 3 0,3 0 0,3-1 0,0-1-181,0-1 0,1-3 1,1 2-1,-1 0 1,-2-1-1,0 2 1,0 0-1,1 0 54,-3 1 0,1 1 0,-4 1 1,-1 0-1,-1-1 0,0-1 7,2-1 0,-2 0 0,2 3 0,-1-1 0,-1-1 1,1-1-13,0 0 1,-2-1-1,5 1 1,-1 1 0,-2 1-1,-1 1 1,-1 0-1,0 0-26,0 0 0,2 0 0,0 0 1,-1 0-1,1 0 0,0 0-80,2 0 0,-3 0 1,2 0-1,-2 0 0,-1 0 1,-1 0-1,-1 0 1,-2 0 1,-2 0-1,2 0 1,0 0 0,-2 0-1,1 0 1,-2 0-46,-1 0 0,2 0 1,2 0-1,0 0 1,-1 0-1,-2 0-45,1 0 0,1 0 0,-2 0 1,0 0-1,0 0 0,-2 0 0,-3 0 49,0 0 0,-4 1 0,3 1 0,-1 1 0,0-1 0,0-1 1,-1-1 22,1 0 0,1 0 0,-1 0 0,-1 0 0,2 0 0,-2 0-9,1 0 1,1 0 0,-2 0 0,-2 0 0,-1 0 0,0 0 0,-1 0-36,0 0 1,1 0 0,-1 0 6,0 0 0,1 4-73,-1-1 0,-3 0 0,-1-2 1,0 1-41,1 1 1,-4 1 0,2-1 127,0 3 1,-3 3 0,3 0 0,-1 0 8,0 1 0,4-1 1,-4 0-1,-1 1 1,0-1-1,0 0 1,1 0-1,-1 1 40,-1-1 1,-1 0 0,1 1 0,1-1 0,1 1 0,-1 2 13,-1 0 1,2 4 0,1-3 0,-1 1 0,0 0 0,0 1 0,-1 1 103,-1 2 0,2-1 1,0 0-1,-1-2 1,-1 2-1,-1 0 1,1 2-63,2 0 1,-2-2 0,3 0 0,-2-2 0,0 2 0,2 1-77,1 0 1,-2 1 0,2-1 0,0 1 0,0 1-1,0 0 1,-1 2 29,0-1 1,2-4 0,-2 1 0,1 2 0,-1-1-1,-1 0 1,0-3 28,0 0 0,0-2 0,-2 3 1,1-2-1,2 1 0,0 0 53,1-1 1,1-3 0,-3 3-1,0-1 1,0 1 0,0 0 0,-1 1-92,-1-1 0,2 0 1,1 1-1,-1 0 1,0 0-1,0 0 1,0 1-23,1-1 0,-3 4 0,2-5 0,-1 3 0,0 1 1,1-1-1,0 1-7,-2-1 0,2 0 0,0-1 0,0-2 0,0 2 1,0 1-1,0 3-6,1 1 0,-3-1 1,2-1-1,0 1 1,-1 0-1,1 0 5,-1-1 0,2-2 1,-1 1-1,0 0 1,0-1-1,1 1 0,0-1-1,1-3 1,-1 3 0,-2-3 0,2 3-1,0 0 1,0 1 0,-2 0-5,-1-1 1,2 2 0,1 1 0,-2 0 0,-1 1 0,-1 0 7,0-1 1,1 4 0,1-3-1,1-1 1,-1-1 0,0 1-1,0 1 1,1-1-8,-1-2 1,0 0 0,0-1 0,1 1 0,0 0 0,-2 0 7,-1 3 0,0-2 0,1 2 1,1 0-1,1 0 0,-1 0 1,-1-1-1,-1 1 1,1 1 0,1-2 0,1 0 0,-1 1 0,-1 0 0,-1 0 0,0 2 1,0-2 0,0 2 0,0-1 0,0-2 0,0 1 8,0 0 1,-3 3-1,0-3 1,0 1 0,0 0-1,0-4-16,1-2 17,1 1 1,1-7 0,0 3 0,-1-1 0,-2-4-651,0-2 1,-1-4-1,1-1 1,-3-6 0,-3-5-165,-4-5 1,-1-8 0,-5-2 0</inkml:trace>
  <inkml:trace contextRef="#ctx0" brushRef="#br6" timeOffset="110">5950 7048 8442,'-5'-5'378,"0"3"1000,0 4-1135,1 7 0,4 3 0,0 3 0,0 3 0,0 3 0,1 3 1,1 2-1,2 1 166,1 1 1,2 2-1,1 7 1,-1 1-1,-1-1 1,1 2 0,-1 4-1,-1 3-104,-1 2 0,-1-4 0,-2 0 0,1 0 0,1 2 1,-1 0-1,-1 2-87,-1 1 1,0-3 0,0 3 0,0-1 0,0 0 0,0-1 0,0 0-42,0 0 0,0-1 1,0 1-1,0-1 0,0-1 1,0-3-210,0-2 1,4-5 0,-1 4 0,-1 0 0,0 0 0,0-1 0,1-1 149,-1 0 1,-1 1-1,-1-1 1,0-1-1,0-2 1,0-2-1,0 0-5,0 2 1,0-1-1,0 1 1,0-3-1,0-3 1,0-3 126,0 1-185,0 1 0,0 0 0,0-1 0,-1-1 0,-1 1 0,-1 0 0,1-1 20,1 0 0,-2-3 0,-1 2 0,-1 0 0,1-2 0,2 2-67,1 0 1,1-3 0,0 0-1,0-1 1,0-2 0,0-2-137,0 0 1,0-2 0,0 3 0,0-3 0,0 1 0,-1-2 0,-1 0 0,-1 0-410,1 0 1,1-2-1,1 1 1,0-2-557,0 0 1,1-2 0,2-2-547,3-3 1,4-2 818,2-1 1,-2-8 0,4-2 0</inkml:trace>
  <inkml:trace contextRef="#ctx0" brushRef="#br5" timeOffset="111">6089 9674 9155,'-14'-3'106,"1"-1"0,3 0 935,1-1 0,0 1 1,2 2-223,1-1 0,5 0 0,1 4 0,5 1-410,3 1 1,6 3-1,1-2 1,4-2-1,3-1 1,3-1 0,3 0-1,3 0 137,3 0 0,5 0 0,2 0 0,2 0 0,2 0 0,3 0-381,2 0 1,-23 0 0,1 0 0,0 0 0,-1 0-1,2-1 1,-1 1 0,2-1 0,0 0 0,1-1-1,-1-1 1,1 1 0,0-1-110,1 0 0,-1-1 1,2 1-1,0 1 0,0-1 1,2 0-1,0 0 1,1-1-1,1 1 0,0 0 1,0 0-1,0 0 0,0 0 1,1-1-80,-1 0 1,0-1-1,-1 2 1,0 0 230,-1 0 0,1 0 1,-3 2-1,0 0-75,0-1 0,-1 1 1,1 0-1,-2 1-169,-1 0 0,-1 0 0,0 0 1,-2 0 278,26 0 1,-1 1-229,-26 0 0,1 1 0,24-1-31,-1 2 1,0 1 15,-23-2 0,1-1 0,-1 1 0,0-1 0,3 0 0,-1-2 0,0 1 0,-1 0 0,0 0 0,0 0 0,0 0 0,0 0 0,0 1 0,0-2 0,-1 0 0,1-1 0,-2 1 0,0-1 0,25-2 0,-4 1 0,-1 2 0,1-2 0,-4 2 0,1 1 0,-7 0-122,3 0 0,-4 0 122,5 0 0,-3 0 0,-1 0 0,0 3 0,1 0 0,-1 0 0,0-3 0,-3 0 0,0 0 0,-3 0 0,4 0 0,-4-1 0,3-2 0,-4 2 0,1-2 0,-2 2 0,-1 1 0,0-4 526,0 3 0,-2-3-526,-1 4 0,2 0 335,-2 0 0,-1 0-335,1 0 0,-4 0 148,4 0 0,-3-1-148,3-3 0,-5 3 0,2-2 0,1 2 0,-1 1 0,-1-3 0,-2 0 0,1 0 0,1 3 0,-1-3 0,2 0 0,-6-1 0,0 0 0,-2 3 0,2-2 0,-2 2 0,-1 1 0,-3-4 0,4 3 0,-5-3 0,0 4 0,0 0 0,1 0 0,-1-3 0,0 0 0,1 0 0,-1 3 0,0 0 0,1 0 0,-1 0 0,-3 0 0,0 0 0,-4 0-1639,3 0 1,-2 4-1,0 2 1,0 2 818,-3 2 1,0 3 0,0 2 0</inkml:trace>
  <inkml:trace contextRef="#ctx0" brushRef="#br6" timeOffset="112">10233 6983 8179,'-10'-5'270,"1"2"0,3 2 0,1 2 0,0 2 0,3 4 0,1 5 1,2 3-1,1 4 0,3 2 0,-1 5 67,0 4 0,3 3 0,-2 6 0,2 1 0,-2 3 0,0 5 0,-1 4 1,-1-24-1,-1 0-251,1 0 1,-1 1-1,0 1 1,-2 1 0,2-1-1,0 0 1,-1 0 0,0 0-1,0-1 1,0 1 0,0 0-1,1 1 1,-1 0 0,0 0-1,0 0 1,0 1-53,0-1 0,1 0 0,-1-2 0,0 0 0,1 0 0,1 1 0,0-2 0,-1 0 0,1-1 0,0-1 0,4 26-82,1-1 0,2-4 1,2-2-1,0 0 0,0-1 1,-2-2-1,-2-2-10,-2-2 0,3 3 1,-4 2-1,1 0 1,-1 0-1,0-2 1,0-2 148,-1 0 0,2-2 1,-2 1-1,0 0 1,1 1-1,1-3-32,1 0 0,-2 0 1,0 1-1,0 0 1,-1-2-1,2-1 1,-1 1-41,2 1 0,-2 2 0,0-1 0,1 0 0,-2-1 0,1 0 0,-1-3-158,0-1 1,2-5 0,-1-6 0,-1-2 0,1-5-242,0-4 0,-2-7 0,2-10 0,-1-11 1,-2-11-1,0-12 380,-2-10 0,-2 21 0,-1-1 0,1-4 0,-1 0 0</inkml:trace>
  <inkml:trace contextRef="#ctx0" brushRef="#br6" timeOffset="113">10326 6983 7875,'-6'0'379,"0"-1"0,2-2 89,2-3 0,2 2 0,3 1 0,4 0 0,5 1 0,3-1 0,3 1-59,1 1 1,6-2-1,4-1 1,5 0-1,3 0 1,2 2 0,2 0-1,3-1-112,2 0 1,4 0 0,-1 3 0,1-1 0,2-1 0,-25 1 0,0-1 0,0 1-1,1-1 1,0 0 0,1 0-147,0-1 0,1 0 0,-2-1 0,1-1 0,1 0 0,1 0 0,0-1 1,0 1-1,1-2 0,1 0 0,0 0 0,1 1-140,1-1 1,-1 0 0,-1 1 0,0 1 0,0 1 0,1 1 0,-2 0-1,1 0 1,0 1 0,0 0 0,0 1 0,-1 0-34,0 1 1,0-1 0,-1 1-1,1 0 1,-3 0 0,1 0-1,-1 0 1,1 0 0,-1 0-1,-1 0 1,2 0 0,-2 0-1,0 0 1,0 0 0,0 0-1,-1 0 67,24 0 0,1-4 0,-2-1 1,1-1-1,0 0 0,-3-2 63,0 0 0,-2 0 1,1 0-1,-2 3 1,0 0-1,-4 1-122,-2 0-33,0 1 0,-7 2 1,2-1-1,-3-1 1,-3 0-1,-3 2 31,-3 1 1,-3 0-1,0 0 1,-1 0 0,-2 0-1,-1 0 1,-2 1 8,-2 3 0,3-2 0,-2 3 0,0-1 0,-2-1 0,-1 0-106,1 0 0,-1 1 1,0-2-1,-1 3 1,0-1-1,-2 1 0,1 0-105,1 2 0,-1-3 0,-2 1 0,0-2 0,-1 1-282,0 1 1,2-2 0,-1 2 0,-1 0 0,1 0-158,0-1 1,-3 3-1,2-1 443,0 2 1,-1 1 0,2-2 0,0-2 0,0 0 184,2 1 0,2-4 0,0 1 432,0-2 0,-4 3 0,-2 2 0,-2 2-107,-1 2 1,0 0 0,0 1 0,2 3 0,0 1 0,1 4 0,-1 3 79,-1 1 1,0 2-1,1 3 1,2 1-1,0 2 1,0 3-1,-1 3-43,2 0 0,-4 1 0,2 2 0,-1 3 0,0 1 0,1 2-212,-1 1 1,-1 0 0,-1-1 0,0 0-1,1 0 1,1-2 0,1 0 0,-1-1-95,-1 0 0,0-2 0,1 1 0,3 0 1,-1-3-1,1-1-57,0-1 0,-2 1 1,2-1-1,-1 0 120,-1 0 1,1 2-101,-1 1 0,0-4-317,-3 5 1,0-8 244,0 4 1,0-2 48,0 2 1,0 2-11,0 1 1,1-1 8,2 5 0,-1-5-202,4 1 1,-4-1 122,1-2 1,2-3 231,-2 0 1,1-3-105,-1 3 1,-2-4-57,2 1 0,-2 1-31,-1 0 1,0-1 110,0-4 0,0 1 83,0 0 1,0 0-139,0 0 0,0-3 196,0 0 0,0 3-94,0 3 1,0 0-65,0-3 1,0 0 124,0 0 1,0-3-1607,0-1 1,3-4 351,0-1 0,0-2-1060,-3-4-23,0-1 2190,0-3 0,-8-8 0,-2-2 0</inkml:trace>
  <inkml:trace contextRef="#ctx0" brushRef="#br6" timeOffset="114">10540 9897 8003,'6'-8'-70,"0"2"0,-3 1 1,4 3 228,0-1 0,1 0 1,1 3-1,1 0 0,0 0 1,3 0 1478,2 0 0,4 0-834,2 0 0,4 0-149,6 0 0,3 0-205,7 0 0,6 0-495,-19 0 0,0 0 1,2-2-1,1 0 190,3 1 1,0-1 0,4 1 0,1-1-37,1 2 0,1 0 0,5-1 1,2-1-20,0 1 1,0-1 0,-13 0 0,0-1-1,1 1-346,2 0 0,0 0 0,0 0 0,1-1 0,0 0 0,-1 0 252,1 0 0,1 0 0,-1 0 0,3 0 0,1 0 0,0 0 0,-1-1 0,0 1 0,1-1 0,0 1 0,0-1 0,0 0 0,0 0 0,0 0 0,-1-1 0,-1 1 0,-1 0 0,0 0 0,-1 0 0,-1 0 0,0 0-107,-1-1 1,-1 1 0,0 0-1,13-1 1,-1 1 0,0 1-1,-2 1 1,-4 0 0,-1 0-1,-5 0 1,-2 1 0,-2-1 0,-3 0-1,22-1-709,-8 1 1,-8 1 0,-12 1 0,-4 0 819,-5 0 0,-8-3 0,-2-3 0</inkml:trace>
  <inkml:trace contextRef="#ctx0" brushRef="#br6" timeOffset="115">10847 7058 8049,'5'-14'-74,"-1"7"1,-5-1 347,-2 2 1,-2 8 0,-4 5 0,0 3-1,-1 5 1,0 1 0,-3 6 0,-2 4-71,-3 6 1,-9 4 0,-4 5 0,13-18 0,-1 1 0,-2 2 0,-1 0 0,-2 1 0,-1 2 0,0-1 0,-1 0 0,1 1 0,1-1-294,0 0 1,0-1 0,3 0-1,0-1 1,1 0 0,0 0 0,3-2-1,0-1 1,-11 20 0,8-6-1,6-7 1,8-7 88,4-7 0,14-11 0,4-6 0</inkml:trace>
  <inkml:trace contextRef="#ctx0" brushRef="#br6" timeOffset="116">11741 6890 8265,'4'-4'243,"-4"5"34,-5 7 0,-7 6 0,-5 6 0,-5 5 0,-7 7 0,12-13 0,-2 2 0,-2 1 0,-1 2 0,-3 2 0,0 1-158,-3 1 0,0 2 1,-2 1-1,-1 2 1,-2 2-1,-1 0 1,0 2-1,0 0 1,-1 2-1,1 0 1,11-12-1,0 1 1,0-1-1,0 1 1,-1 0-1,1 0-192,-1 0 1,1 0 0,-1 0 0,-10 12 0,0-1 0,3 0 0,1 0 0,2-2 0,0 0 0,3-1 0,0-1 0,3-2 0,0-1 0,2-2 0,2-1 0,1-3 0,2 0-748,-10 17 1,8-7 0,6-12 0,5-6 389,6-8 1,12-13 0,8-7-1</inkml:trace>
  <inkml:trace contextRef="#ctx0" brushRef="#br6" timeOffset="117">12504 6965 8123,'-9'19'226,"-6"4"0,-8 5 1,-4 6-1,-2 5-103,14-17 0,-1 0 1,-4 4-1,-1 1 1,-4 1-1,-1 1 1,-2 3-1,-1 0 1,-2 2-1,-1 1 1,-2 2-1,-1 0 1,10-10-1,-1 0 1,0 0-1,-2 2 1,0 0-1,0 0-32,-1 1 1,0 0 0,-1 1-1,0 0 1,1 1 0,-2-1 0,0 1-1,0 0 1,-1 0 0,0 1 0,1 0-1,-1 1 1,0-1 0,0 1 0,0 0-1,0 0 1,1 0 0,0-1 0,0 0-1,1 0 1,1 0 0,1-2 0,1-1-1,0 1-728,2-3 1,1 1-1,0-1 1,-9 10 0,1 0 199,4-2 1,0 0 0,5-7 0,0 1-253,2-2 0,2-1 1,-10 14 137,10-10 263,4-6-59,10-11 347,9-9 0,3 3 0,6-7 0</inkml:trace>
  <inkml:trace contextRef="#ctx0" brushRef="#br6" timeOffset="118">13035 7113 8043,'-23'11'329,"-1"1"1,-4 5 0,-3 5-229,-4 5 0,-2 6 1,17-14-1,-1 2 0,-2 1 1,-1 0-1,-2 4 1,-1 1-1,-3 2 0,0 1 1,-4 3-1,-1 1 1,-2 2-1,0 1 16,10-12 0,0 1 0,-1 0 0,-2 1 1,0 0-1,0 1 0,-1 2 0,0 0 1,0 0-1,-2 2 0,1 0 0,-1 0 1,-1 1-1,0 1 0,0 0 0,0 0 1,0 0-1,0 1 0,0 0 0,-1 0 1,1 1-1,0-1 0,1 1 0,-1 0-482,1 0 1,-1 0 0,2 0 0,0 0 0,2 1 0,0-1 0,1-1 0,1 0 0,1 0 91,0-1 0,1 0 1,0-1-1,3-2 1,1-1-1,0 0 61,-10 13 0,2-2 0,4-4 0,2 0 44,2-1 1,1-1-138,3-3 0,1-1 139,2-4 0,2-2 1,-9 18-293,6-12 0,7-5 458,6-10 0,1-2 0,5-1 0,4 1 0</inkml:trace>
  <inkml:trace contextRef="#ctx0" brushRef="#br6" timeOffset="119">13287 7616 9743,'-18'5'-11,"-4"5"0,-4 5 0,-2 6 0,0 5 175,-4 4 1,-3 8 0,15-15-1,-2 1 1,-3 2 0,0 1-1,-2 4 1,-2-1 0,-2 4 0,-1 1-1,-1 1 1,-1 1 0,10-11-1,0 0 1,0 0 220,-2 1 0,0 0 0,0 0 0,-1 0 1,1 0-1,-2 0-932,0 2 1,-2 0 0,1 0 0,1 0 0,-1-1 0,1 1 444,-3 2 1,0 0 0,-1 0 0,1 0 0,0 0 0,0-1 113,1-1 1,0 0-1,0 0 1,2-1-1,0 1 1,-1-1 78,1 0 1,0 0 0,1 0 0,-11 9 0,2 0-419,0 2 1,1 0 0,4-5 0,1-1 63,3-2 1,1 0-1,3-2 1,1-2-1,4-4 1,2-2 0,-10 20-534,6-7 0,6-12 0,9-8 796,5-6 0,10-3 0</inkml:trace>
  <inkml:trace contextRef="#ctx0" brushRef="#br6" timeOffset="120">13538 8119 8030,'23'-10'0,"-5"4"0,-7 6 468,-8 6 0,-8 4 0,-8 11 0,-9 4 0,-8 7 0,12-14 0,-2 2 297,-2 1 0,-1 1 0,-4 3 0,-1 0-677,-3 1 0,0 1 1,-1 1-1,0 1 0,-2 0 1,0 1-1,-1 0 1,-1 0-1,-2 2 0,-1 1 1,0 0-1,0 1 1,0 1-1,0 0 0,1 0 1,1 0-189,-1-1 0,1 1 0,2-1 0,0 0 0,1-1 0,0 0 0,1-2 0,0 1 0,2-2 0,0 0 0,3-3 0,-1-1 0,3 0 0,1-2 0,2-2 0,1 1-556,2-2 1,1 0-1,-15 16 1,10-5 0,5-3 655,6-5 0,7-6 0,3-3 0,2 1 0</inkml:trace>
  <inkml:trace contextRef="#ctx0" brushRef="#br6" timeOffset="121">13426 8687 7896,'-9'5'211,"0"7"1,-2-2 0,0 2 0,-3 3 1381,0-1-1470,-2 6 1,-7 5 0,-5 7 0,-5 4 0,15-16 0,-1-1 0,0 2 0,-1 0 0,-1 1 0,0 0 0,-3 3 0,-1 0 0,-1 2 0,-1 0-185,-1 1 1,-1 0 0,-1-2 0,0 0 0,2 1-1,-1-1 1,2 0 0,0 1 0,0-1 0,1 1-1,1-2 1,1 0 0,3-1 0,0 0 0,3-3-1,1-1-3216,-11 16 2798,8-8 0,7-5 1,3-4-1</inkml:trace>
  <inkml:trace contextRef="#ctx0" brushRef="#br6" timeOffset="122">13482 9087 8204,'-1'11'300,"-3"1"1,-5 5 0,-7 4-199,-5 7 0,-3 1 0,-7 7 0,-4 2 0,17-17 0,-2 0 0,-1 2 1,0 1-1,-2 0 0,-1 1 0,0 2 0,1-1-102,-1 1 0,0 1 0,-1 0 0,-1 0 0,0 0 0,1 0 0</inkml:trace>
  <inkml:trace contextRef="#ctx0" brushRef="#br6" timeOffset="123">2709 8706 8147,'7'4'803,"-2"2"-439,-1 2 0,2 2 0,-1-1 0,3 0 0,2 1 0,1 0 0,3 1 0,1 2 0,4-1 0,3 2 0,-2 0 0,4 6 0,0 2 0,0 5 0,1 4 0,-2 3 0,0 5 0,-1 2-134,0 2 0,-11-19 0,0 0 0,10 23 1,1 0-1,-1 1 0,2 0 0,-11-24 1,0 0-1,0 1 0,1 1 0,0-1 1,0 1-182,1-1 1,1 0-1,-1 0 1,1 0-1,1-1 1,2-1-1,-1 2 1,1-1-1,0 1 1,0 1-1,1-1 1,0 0-1,1 1 1,0-1-1,0 0 1,0-1 13,0 0 0,-1-1 0,2 2 1,1 0-1,-1 0 0,0-1 1,0-1-1,1-1 0,-2-1 1,0 0-1,17 16-25,-3-3 0,1 1 0,-7-5 1,-2-2-1,-2-3 0,-3-2 1,-3-4-1,-2-1-609,-4-3 1,-4-2-1,-3 1 1,-1 0-1,-2-3 571,-1-1 0,-1 0 0,0-1 0</inkml:trace>
  <inkml:trace contextRef="#ctx0" brushRef="#br6" timeOffset="124">3603 10894 8165,'-6'0'3276,"0"0"-3049,4 0 1,-2 4 0,4 3 0,0 4-1,1 6 1,2 4 0,2 4 0,1 1-16,0 2 0,0-2 0,0 1 1,-3 2-1,-2 0 0,0 0 1,1-2-1,1-2 57,-1-4 0,-1-2 0,-1-3 0,0-4 0,-1-2-104,-2 0 0,2-6 1,-2-4-1,1-5 0,0-5 1,-1-3-1,1-6 1,1-5-169,1-2 1,0-3 0,1-1-1,1-2 1,2-1 0,1 1-125,2 2 1,3 6-1,1 3 1,1 3 0,0 5-1,-2 1 1,-1 5 29,1 2 1,-1 2 0,0 4 0,1 2 0,-1 4 0,0 5 0,2 4 85,1 5 0,-5 0 1,3 4-1,-2 3 0,-1 3 1,0 2 150,0-1 0,-5-1 0,2-3 0,-1-2 0,0-1 0,-1-3 0,-1-3 542,-1-4 1,-1-3 0,-2-10-412,-3-9 0,1-5 0,-1-8 0,2-1 0,2-5 0,1-4-470,1-4 1,0-6 0,1 1 0,2 2 0,5 3 0,2 2 94,2 2 1,4 5 0,-3 4 0,1 5 0,-1 7-1,0 5 1,-1 3 0,0 2 37,0 2 1,-2 3 0,-1 7 0,1 2-1,-1 4 1,0 3 227,1 2 1,-4 3-1,0 1 1,1 0-1,1 0 1,-1 0-1,-2 0-155,-1 0 1,2-1-1,-3-2 1,-1-5 0,0-2-1,-2-4-1100,0 0 1,1-5 0,1-8-2185,1-7 2475,4-8 1,-2-5 0,4-5-1</inkml:trace>
  <inkml:trace contextRef="#ctx0" brushRef="#br6" timeOffset="125">4264 10968 8103,'-4'-5'533,"0"-3"1,-3 3-1,2-2 62,1 1 0,0 5 0,5 1 1,3 5-1,2 5-200,2 2 0,2 2 1,2 5-1,0 0 1,1 0-1,-1 2 1,0 1-1,1-2-114,0 0 0,-2-1 0,1-2 0,-1 0 0,1-3 0,0 0 0,0-3-761,-2 0 1,-1-2 0,1-1 0,-1-1 0,0-1-614,1-2 1,-5-2 0,-3-4 272,-4-1 1,-8-5 0,-4 3 0</inkml:trace>
  <inkml:trace contextRef="#ctx0" brushRef="#br6" timeOffset="126">4218 11341 8185,'-5'-1'929,"2"-4"0,2-4-565,1-5 0,1-4 0,2-1 0,4 1 0,4-2 0,6-2 0,4-2 0,2-3 0,2-1 104,0 0 0,-1 1 0,2 2 0,-3 3 0,-1 4 0,-4 2 0,-4 5-1288,0 4 1,-4-1 0,2 5 0,-1 1 266,-2 1 0,0 5 1,1 1-1</inkml:trace>
  <inkml:trace contextRef="#ctx0" brushRef="#br6" timeOffset="127">4693 10866 7707,'-6'-6'3276,"3"-1"-2631,2 5 0,1-1-370,0 6 0,0 2 0,0 5 1,0 0-1,1 1 0,1 3 0,2 0 1,-1 3-33,1 1 0,-3 3 1,3 2-1,-1 1 1,0 2-1,0 1 0,0 1 1,0-2-68,0-1 0,-2 1 1,0-4-1,1-1 0,1-3 1,-1-2 356,-1-4 1,-1 2-10,0-2 0,0-5 0,0-7-519,0-5 1,0-3-1,0-2 1,0 1 0,0-1-1,0-3 1,0-2-115,0-3 1,0 0 0,0-1 0,0 0 0,1 0 0,1-2 0,2-1-9,1 2 0,0 0 0,3 1 1,-2 1-1,1 0 0,1 3 181,2 2-114,-1 3 1,0 4 0,1 0 0,-1 2-33,0 2 0,1 1 0,-1 1 0,0 0 0,1 1 0,-2 2 1,-1 3 152,-1-1 0,1 3 1,2-3-1,-1 1 1,-1 1-1,0 0 0,-1 2 167,-1 4 0,0-2 0,-3 4 0,1 1 0,-1-1 1,-1 1-1,-1 1 181,0 0 1,0-1 0,0-2 0,0 0 0,0-2 0,0 0-74,0 1 0,0-4 0,0-3 0,0 2-524,0 0 1,0 1-1,0 1 1,0-1-916,0 0 1,-3-3 0,0 1 272,1 0 1,5 1 0,2 1 0</inkml:trace>
  <inkml:trace contextRef="#ctx0" brushRef="#br5" timeOffset="128">3575 8780 9864,'0'-6'942,"-1"0"0,-1-2 150,-1 0 0,0 2 0,3 2-866,0 3 0,4 3 0,1 7 0,2 1 0,-1-1 1,2 1-1,2 2 0,3 0-154,-2-1 0,4 1 1,-1-1-1,2 3 1,-1-1-1,2 1 1,0 0-1,2 0-39,0 1 1,-1-3-1,1 3 1,-1-1-1,1 1 1,0 0 59,-1 0 1,4 2 0,0-2 0,-2 0 0,0 0 0,0-1 0,0 1 9,2 1 1,0-1 0,-3 0 0,-1 1-1,1-1 1,0 0 0,2-1 9,1 1 1,-4-1 0,-2 3 0,1-3 0,0 1 0,2-2-46,-1 1 0,-2 1 0,-1-1 0,2-1 0,0 2 0,-1-1 0,0 2-37,0-2 0,-1 4 0,-1-3 0,1 3 0,-2-1 0,2 0 0,-1-2-53,3 2 1,0 1-1,1 0 1,-2 1-1,0-1 1,0 1 9,2 0 1,1-1 0,-1 1 0,2 1 0,1 0 0,0 2 0,0-1 0,0-2-55,0 0 1,-1 0 0,3-1 0,-1 1 0,0 0 0,2-2 27,2-1 1,1 1 0,1-2 0,0 0 0,0 0 0,0-1 52,-1 1 0,0 0 0,-1 4 0,-1-1 0,0 1 0,0 0 0,-1-1 23,-2 1 1,3 0 0,-3-1 0,0 1 0,-1-1 0,1 1 0,-1-1 70,-2-3 1,0 2 0,0-4 0,-1 1 0,0-1 0,-2-2 44,0 0 0,-5-2 0,2 0 0,-3 0 0,-1-2 0,1-2 1312,-1-1-1609,0-1 1,-4-4-1,0-2 1,-2-3-1,0-2-950,-1-2 1,-1 4 0,-2 1 342,-2 1 0,-2-3 1,-5 1-1</inkml:trace>
  <inkml:trace contextRef="#ctx0" brushRef="#br6" timeOffset="129">5000 11201 7894,'-6'8'41,"0"-2"0,2 2 0,-1-4 1,1 1-1,2 2 882,1 2 0,4-3 0,1-1 169,1-1 0,-3-2 0,1-4-546,-6-1 0,2-4 0,-2 0 0,2-2 0,1-2 0,0-3-204,0 0 0,0 1 1,0-2-1,1-2 0,1 0 1,3-2-228,0 1 0,1-1 0,3 0 0,1 1 0,-1-1 0,0 1 0,0 2 0,1 1-81,-1 2 0,4 1 1,-1 2-1,-1 2 1,0 2-1,-2 3-13,0 2 0,1 1 0,-1 1 0,0 2 0,1 4 0,-1 4 0,0 6 155,0 4 1,-3 2 0,-2 5 0,-1 1 0,0 1 0,-1 1 0,-1 0 125,-1 1 1,0-6 0,0 1 0,0-3 0,0-4 0,0-4 433,0-3 0,0-3 0,-1-2-1556,-2-2 1,-2-6 0,-4-6 0,3-2 553,3-1 0,2-1 1,1 1-1</inkml:trace>
  <inkml:trace contextRef="#ctx0" brushRef="#br6" timeOffset="130">5875 10279 8079,'0'-9'132,"0"0"0,0-1 336,0 1 0,0 3 0,0 2 0,0 3 0,0 5 0,0 3 0,1 3-59,2 3 1,-1 1-1,4 5 1,-1-1-1,-1 1 1,0 0 0,-2 0-1,0 2-238,1 1 1,-2-1 0,2-2-1,-2 0 1,-1 0 0,1 1 0,1 0-1,2-4-14,-2-1 1,-1-3-1,-1-3-34,0 1 0,0-6 0,0-4 0,0-6 0,0-6 0,0-3 0,0-3-82,0 0 1,0-2 0,0-2 0,0-3-1,0-1 1,1 1 0,1 0-134,1-1 1,3 3 0,-2 1 0,1 3 0,2 1 0,-1 3-37,0 2 0,0 3 0,4 2 0,-1 1 0,0 5 0,0 4 53,1 5 1,-1 2-1,0 2 1,1 4-1,-2 1 1,-1 4 182,-1 0 1,0 2 0,0 1 0,-2 1 0,-1 2 0,0 0-1,-1-1 236,-1-4 0,0 1 0,1-2 1,2-4-1,-2-1 372,-1-4 1,-1-3-1,0-5 1,0-6-690,0-4 0,0-6 1,-1-3-1,-1-1 1,-2-3-1,2-2 1,1-2-320,1 1 1,0-7 0,1 2 0,1 0 0,3 1 0,0 4 0,2 2-303,1 4 0,2 5 0,-1 3 1,0 5 628,0 3 1,1 8 0,-1 4-1,0 2 1,0 4 0,-2 1 0,-1 3 139,1 1 0,-1 0 0,-1-1 0,0 2 0,-1 0 0,0-1 0,-1-1-722,1-1 1,-3-3 0,4 0 0,-2-3 0,1-1 0,0-4-274,0-2 1,3-5 0,0 1 0,1-3-1,1-3 1,0-6 0,1-5 0</inkml:trace>
  <inkml:trace contextRef="#ctx0" brushRef="#br6" timeOffset="131">6359 10195 8111,'-4'-4'3276,"4"4"-2912,0 4 0,8 6 0,-1-1 0,1 1 0,2 3 0,2 2 0,1 3 0,2-1 0,0 1 27,0 1 0,2-3 1,-2 6-1,0-2 0,1-3 1,-1 0-727,0-2 0,1 0 1,-2 0-1,-1-2 1,1-2-1,-3-1 1,-1 1-1,0-3-758,-1 0 1,-3-4 0,-1 1 526,-1-1 0,4-3 1,-3 3-1</inkml:trace>
  <inkml:trace contextRef="#ctx0" brushRef="#br6" timeOffset="132">6443 10577 8040,'-14'3'1638,"1"0"0,7-1-1229,3-5 1,2 1-1,1-4 1,2-2-1,3-4 1,6-3 0,5-4-1,4-1 0,-1-2 1,5-4-1,1 2 1,1-1-1,0 2 1,-3 0 0,0 2-1,-2 1-757,-1 2 1,-5 3 0,0 3 0,-2 2 0,-1 1 0,1 2 347,-1 1 0,1 0 0,-4-4 0</inkml:trace>
  <inkml:trace contextRef="#ctx0" brushRef="#br6" timeOffset="133">6909 10177 8060,'-6'-1'2802,"3"-2"-2256,2 2 0,2-3 0,2 8 0,3 3 0,0 4 0,0 4-182,1-1 0,-2 4 0,1-2 0,-1 4 0,-1 3 0,0 1 0,-2 0 0,-1 1 0,-1-1-273,0-1 1,0-2 0,0-2 0,0 0 0,0-2-1,0 0-222,0-2 0,0-6 0,0-3 95,0-7 0,0-3 0,0-12 0,0-1 0,1-4 0,1-4-291,1-2 1,5 1-1,-3-1 1,1-1 0,0 2-1,1 1 1,3 3 217,2 4 1,-1 1-1,2 5 1,-1 3 0,2 3-1,-1 2 1,2 2 555,-1 1 1,-1 1-1,1 0 1,1 1-1,-2 2 1,2 3 20,-1 2 0,-3 5 0,2 0 0,-3 2 0,0 1 0,-2 3 0,-2 3-89,-3 2 0,-2 3 0,-1 1 1,0-1-1,0-1-1836,0-1 1,-3-4 825,0 0 0,0-4-2646,3-2 2911,0-3 0,-4-3 0,-1-5 0</inkml:trace>
  <inkml:trace contextRef="#ctx0" brushRef="#br6" timeOffset="134">4367 7747 8142,'-1'5'747,"-2"-2"-436,2-2 1,-4-5-1,7-2 1,1-4-1,3-1 1,2-4-1,2-1 405,3-4 0,4-6 0,7-2 0,3-6-373,5-5 1,-15 18-1,-1 0-188,3-2 0,0-1 1,-1-1-1,1-1-503,4 0 1,0 0-1,1-2 1,1 0 446,2-2 0,2 1 1,1-2-1,1 1-362,1-3 0,1 0 0,2-1 0,1-2 239,-9 11 0,0 1 0,0-1 1,0 0-1,0 0 0,0 0-292,1-1 0,2 1 0,-1-1 0,0-1 0,0 1 0,1 0 280,-1 0 1,0 0 0,0 0 0,-2 2 0,1-1 0,-1 1 0,12-11 1,0 2 0,-1 0-1,-1 0-256,1 2 0,-1 0 1,-2 1-1,0 0 271,0 2 1,-1 1-1,-4 0 1,0 2 79,-1 0 0,1 0 0,-3 1 0,0 1-68,3-1 0,-1 1 0,1 0 1,0-1 141,-1 1 0,1 0 0,5-1 0,0 1-9,-1 0 0,0 0 0,3-2 0,1 0-33,0 0 1,-1 0-1,2 0 1,1 0-51,1 0 1,1 0-1,0 2 1,0 0 87,0-1 0,0 1 0,-1 0 0,1 0-84,-2 3 0,0 0 0,-2 2 0,-2 0 12,-3 2 0,-1 1 1,-2 2-1,0 1 384,-3 1 1,-1 0 0,22-7-262,-7 2 0,-3 6 369,-10 4 1,-2 4-431,-8-2 1,-3 3 442,-3 1 0,-1 0-1073,-2 0 1218,-4 0 1,-1 1-1096,-4 3 0,0-2 417,0 4 0,-1-1-1669,-2 1 1,-2 2 622,-4-1 1,2 0-1746,1-1 2761,4 2 0,-2-7 0,4 4 0</inkml:trace>
  <inkml:trace contextRef="#ctx0" brushRef="#br6" timeOffset="135">7765 5140 8132,'-8'-10'3276,"2"1"-3024,2 4 0,5 2 1,1 6-1,2 3 1,0 3-1,1 4 1,-1 1-1,0 2 505,-1-1 1,1 4-531,-1 3 0,0-1-62,-3-2 0,0 0 89,0-1 1,3 1-15,0-1 0,0 1 15,-3 0 0,0-5-278,0-1 1,0-3-62,0-1 109,0-4 231,0 0 0,0-6 0,0-3-341,0-2 0,0-5-8,0-2 1,0-3 0,1 0 0,1-2 0,2-3 0,1-1 0,0 1 0,0-1-429,2 0 0,1 0 170,2 4 1,-1-1 132,0 1 0,4 0 209,-1 2 0,1 3-27,-4 4 0,0 3 0,1 3 1,-1 2-1,0 1 0,0 0 0,1 1 1,-1 2-1,0 5 37,1 3 98,-1-1 0,-1 8 533,-1-2 0,0 4 59,-4 2 1,3 3-327,-3-3 1,1 2-153,-1-2 1,-2 3 27,3-3 1,0-1-821,-1-2 0,1-1 393,-1-3 1,-1-1-1315,4-5 0,-3-1 953,4-2 1,-1-2 0,2-5 0,-1-2 0,-1-3 0,-1-3 200,0-4 1,-3-5 0,2-6-1</inkml:trace>
  <inkml:trace contextRef="#ctx0" brushRef="#br6" timeOffset="136">8194 5102 8102,'-6'9'672,"2"-3"1,5 7-1,1 1-345,1 1 1,5 0 0,-2-1-1,2 1 1,1-1 0,1 3-1,0 0 1,3 1 0,1-2-1,2 0 422,-1 1 1,0-3-1,0 0 1,-3 0-1515,-1-3 0,-2 1 556,0 0 0,-2-2-1159,-1 3 0,-4-3-856,1 0-231,2-1 2455,-4 0 0,8 0 0,-4 1 0</inkml:trace>
  <inkml:trace contextRef="#ctx0" brushRef="#br6" timeOffset="137">8175 5531 8015,'-9'0'1387,"3"-4"-697,3-3 0,3-1 136,3-1 0,3-1-178,3 1 1,4-1-242,3-3 0,1-1-488,2-5 1,1 0 123,1-3 36,3 2-286,-4-3 1,2 8 274,-7-1 0,0 4-1168,0-4 0,-3 4 13,0-3 1,-5 3-1345,-1 0 2431,-4-3 0,7 1 0,-4-5 0</inkml:trace>
  <inkml:trace contextRef="#ctx0" brushRef="#br6" timeOffset="138">8575 5121 11274,'0'6'835,"0"0"1,3 1-638,1 2 1,3 3-19,-1 1 1,1 3 0,0 0-1,0 1 182,0 2 0,0 0-133,-1-1 1,2-1 0,-5 0 0,0 3 112,1 0 1,-3-4-87,2 0 1,-2-1-398,-1 4 0,0-4-16,0 1 0,0-5 1,0 2-1,-1-3 198,-2-1 0,1-4 0,-3-5 18,1-6 0,-1-2 0,3-1-103,-1-1 0,0 0 1,3-2-1,0-4 0,-1-2 1,-1-3-1,-1-1-200,1 1 1,1-1-50,1 0 0,0 0 89,0 4 0,4-1 183,2 0 0,2 5 0,2 1 0,-1 3 0,0 2 0,2 2 120,1 3 1,-1 2-71,1 1 1,1 0 0,0 1 0,-1 1 217,2 1 1,-4 4-75,2-1 1,0 2 333,0 2 1,-1-1-186,1 0 1,-3 2 241,-3 1 0,2-2-150,-5 3 1,3-2-54,-3 2 0,0-3 0,-3 3 0,0 1 67,0 1 1,0 3-426,0 1 0,0-1 104,0 1 1,0-4-1294,0 1 0,-3-4 663,0 4 0,0-5-2754,3 2 3000,0-3 0,0-1 0,0 1 0</inkml:trace>
  <inkml:trace contextRef="#ctx0" brushRef="#br6" timeOffset="139">1071 2616 7683,'-6'0'468,"-1"0"0,5 4 0,0 2 0,5-1 0,7-2 0,5-4 0,6-4-271,4-5 0,3-5 1,3-1-1,3-1 1,2-1-1,2 3 1,2 2-1,0 3 2,-1 1 0,1 3 0,0 2 1,3 1-1,4-1 0,2 0 0,1-1 1,-24 2-1,1 1-108,1-2 1,1 0-1,-1 0 1,1 0-1,1-1 1,1 0-1,-1-1 1,1 0-1,-1 0 1,1 0-1,1 0 1,0 1 0,1 0-1,-1 0 1,1 2-1,0 0 42,0 1 0,-1 1 0,-3 0 0,1 1 0,-1 0 0,0 1 0,0 0 0,-2 1 0,0 1 0,-1 1 0,24 8 0,-3 3 91,0 3 1,-5 3-1,0 1 1,-1-1-1,3-2 1,1-3-283,2 0 0,0-8 0,2 0 1,2-3-1,-25-3 0,0-2 0,2 0 1,0-1-1,1-1 0,0-1-24,0-1 0,0-1 0,1-4 1,0-1-1,0 1 0,0-1 0,1-1 1,-1 0-1,1-1 0,0 0 1,0 1-1,-1 0 0,0 1 0,-1 0 186,0 0 1,-1 2 0,-2 2 0,0 0-1,23-6 1,-3 5 0,-5 6 0,-3 6-1,-2 9 259,0 5 0,-2 2 0,0 3 0,0-1 0,2-3 0,0-1-451,2-4 0,4-1 0,0-6 0,0-2 0,4-3 0,2-3 0,-21-1 0,-1-2-40,2-1 0,-1-1 1,1-1-1,0-2 0,-1-1 1,1-1-1,-1-1 0,1 0 1,-1-1-1,0-1 0,2 0 1,0-1-1,1 0 0,-1 0 67,1 0 0,0 1 1,0-1-1,-1 1 1,-1 0-1,0 1 1,0 1-1,-1 0 1,-1 1-1,1 1 1,-2 1-1,0 1 480,26-5 1,-4 5-1,0 5 1,-3 4 0,-4 5-1,-3 2 1,-2 2-185,1 2 1,-3 3 0,1 0 0,1 0-1,1 1 1,1-2 0,1 1-242,-1-2 0,1 3 1,2-4-1,1 0 1,2-2-1,4-4-98,2-1 0,-23-5 0,1 1 0,26-2 0,-26-1 0,1 1 0,0-2 0,0 0 0,0 0 1,0-2-1,-1 0 0,1 0 130,-2-1 0,0 1 0,25-1 1,-6 1-1,-1 3 0,-4 2 1,-2 4-1,-4 4 394,-3 5 1,-2 7-1,-1 1 1,-1-1-1,-2 1 1,0 0-303,1-1 0,2-2 0,4-1 0,3-4 0,5-4 0,1-6 0,4-4-346,2-3 1,2-6-1,-1-4 1,3-2-1,-26 7 1,1 0 0,-1-1-1,0 0 1,24-9 357,-1-1 0,0 2 1,0 0-1,-3 2 0,0 2 1,-3 2-1,0 0 267,-1 2 1,-5 0 0,3 0 0,1 2-1,-2 1 1,0 0-378,0 1 0,-4 0 0,-1 5 0,-1 0 0,-2 0 0,0 0 0,1-1-430,3-2 0,4 1 1,6-5-1,8-2 1,-22 2-1,1 0 0,3-1 1,1 0-411,1-2 1,0 0 0,6-2 0,1-1 350,-1 1 1,0-1 0,3 0 0,0-1 0,1 1 0,1-1 0</inkml:trace>
  <inkml:trace contextRef="#ctx0" brushRef="#br7" timeOffset="140">6033 7039 14429,'0'-14'222,"-4"0"0,-1 5 0,-1-1 0,0 1 0,-1 0 0,2 0 0,1 0 1261,0 3 1,2-1 1163,-4 4-1998,4-5 1,-3 7-1,2-1 1,0 4-241,1 5 1,1 4-1,1 2 1,0 2-1,0 1 1,0 3 0,0 3-1,0 3 0,0 2 1,1 3-1,1 0 1,2-1-1,2 1 1,1-2 0,1 1-1,0-1 601,-1 0 0,3-1-1010,-4-2 0,5 2 0,-5-2 0,-1 2 0,1 1 0,-4 3 0,1 0 0,-2 0 0,-1-3 0,0 3 0,0 1 0,0 0 0,0 0 0,0 0 0,-1-2 0,-1 2 0,-1 0 0,1 1 0,1 0 0,-2-2 0,0 2 0,0 0 0,0-2 0,-1 0 0,-1 0 0,1-1 0,0-1 0,2-1 0,-1-1 0,1 1 0,1 0 0,1 0 0,0 0 0,0 3 0,0 0 0,0-1 0,0 0 0,0 0 0,0 1 0,0 0 0,0-3 0,0 0 0,0 0 0,0 0 0,0 0 0,0-1 0,0-2 0,3 2 0,0-4 0,-1 2 0,-1 0 0,-1 0 0,0-1 0,0 3 0,0-3 0,0 3 0,0 1 0,0 0 0,0 0 0,0 3 0,0 1 0,0 0 0,0 0 0,0-3 0,0-1 0,0-1 0,0 2 0,0 1 0,0-1 0,0 1 0,0 2 0,-1 1 0,-2 2 0,2 4 0,-3-1 0,1-2 0,-1 0 0,-1 1 0,1-1 0,1-1 0,-1-1 0,3-5 0,-2 0 0,2-4 0,1-2 0,0-3 0,0 0 0,0-5 0,0-3 0,0-2-547,0 0 1,0-7 0,0-7 0,0-12 0,1-12 0,1-12 336,1-12 1,-1 17-1,-1-1 1,-1-5-1,0 1 1</inkml:trace>
  <inkml:trace contextRef="#ctx0" brushRef="#br7" timeOffset="141">6127 6871 14475,'-10'6'2192,"-2"-2"-2202,-1-4 1,1 3 559,3 0 0,2 0 1976,1-3-2219,4 0 0,-1 0 0,6 0 0,4 0 0,5 0 0,4-1 337,5-2 0,3-2-187,4-5 0,3 1 0,1 0 0,0-1 1,1 2-1,0 2 501,2 3 1,2-1-740,0 1 0,4-4-141,3 4 1,2-4 44,4 1 0,2-2-413,-25 3 1,1 0 0,1 1 0,-1-1 451,2 0 0,-1 1 1,-1-1-1,-1 0-100,3 0 1,-1 1-1,-2 1 1,0 1-157,1 0 0,0 1 0,-1-1 0,1 0-2,21-1 1,-2 0-106,-4 7 1,-3 0-91,0 2 0,-3 2 100,-3-2 1,1 3-91,-3 0 0,3-1 259,-1-2 1,-1 2-35,1-5 1,4 0 27,6-3 1,-2 0-67,2 0 1,-1 0 254,4 0 1,-4 0-96,1 0 1,-5 0-79,1 0 1,-1 3 488,-2 0 0,0 1-390,0-1 0,-1 2 0,0 2 0,-3-1 0,0 0 0,-1 0 125,0 1 1,4-5-1,0 1 1,5-2-1,0-1 1,3 0-1,0-1-82,4-2 1,0 1-1,-1-4 1,-1 1-1,0 1 1,-2 0 0,-2 2-100,-4 1 0,1 1 1,-6 0-1,2 0 1,-2 1-1,-1 1-59,-2 1 0,-1 1 0,-1-2 0,1 1 1,1-1-1,2-1 0,0-1 86,0 0 0,3 0 0,-2 0 1,1 0-1,-1 0 0,0 0 1,0-1-107,-1-2 1,-1 2 0,-4-2-1,-2 2 1,-1 1 0,-1 0-1,-2 1 6,-2 2 0,3-2 0,0 2 1,-2 0-1,1-1 0,1 1 1,3-1-70,2-1 1,0-1 0,-1 0 0,0 0 0,1 0 0,-2 0-30,-1 0 0,1 0 1,-4 0-1,-1 0 1,-2 0-1,-4 0 1,0 0-181,-3 0 1,-1 3 0,0 0 0,-1-1 51,0-1 0,-4 0-500,-2 2-408,-2-2 1159,-1 3 1,0 1 0,0 1-1,0 2 1,0 1 149,0 1 0,-1 0 0,-1 2 0,-1 4 0,1 2 0,0-1 0,0 1 0,-1-1 39,1 3 1,1 2 0,1-2-1,0 3 1,0 0 0,-1 1-103,-2-1 1,2-1 0,-2 3 0,2 0-1,1 1 1,0 0 0,0 0-56,0 0 1,0 0 0,1 2-1,1 1 1,1 1 0,-1 1-1,0-1-46,1-1 0,-2-1 0,3 0 1,-1-1-1,0-1 0,0-1 0,1-1-27,-1 0 0,3 3 0,-3-3 0,0 1 0,0 0 0,1-1 0,0 1 95,1 0 1,1-3 0,-3 2 0,0-1-1,0 0 1,0 1 2,-1 0 0,2-4 0,0 3 0,-2-1 1,-1 1-1,-1 0 0,0 2-34,0-1 1,0 3-1,0-2 1,0 1-1,0-1 1,0-1 0,0 0-33,0 0 0,0-3 1,0 1-1,1 0 0,1 0 1,1-1 87,-1 2 0,-1-3 0,-1 2 1,0-2-1,0 1 0,0 2 1,0 0-1,0-1 9,0-1 1,0 2 0,0 0-1,0-1 1,0 1 0,-1-1-80,-2 1 0,2-4 0,-2 4 0,2-1 0,1-1 0,0 0 0,0-1 24,0-2 0,0 4 0,0 1 0,0 0 0,0 0 0,0 1 0,0 1 10,0-1 0,0 3 0,0-4 0,0 2 0,0-1 0,0-1 43,0-2 1,0 1 0,0 0-1,0-1 1,0-2 0,0 1 0,0 1-1,1 0-49,2 0 1,-2-1 0,2-2 0,-2 1 0,0-1 0,1-3-21,1-2 0,0-3 0,-3-1 0,1 0 0,1-2-1093,1-1 1,1-5 0,-4-1-1,0-5 1,-4-3 0,0-3 272,-1-1 1,-1-11 0,-3-6 0</inkml:trace>
  <inkml:trace contextRef="#ctx0" brushRef="#br8" timeOffset="142">5978 9823 8462,'-10'-6'193,"1"0"1,0-1 0,-1 1 625,1 0 0,0 4 0,0-2 0,2 1-273,1-1 0,5 1 0,1 3 0,6 0 0,4 0 0,4 0-137,0 0 1,5-3-1,4 0 1,1 1-1,1 0 1,2 0 0,1-1-1,1 1 137,2 1 0,-2-2 0,2 0 0,-1 0 0,0 1 0,1 0-137,-1-1 1,-1 0-1,-1 3 1,0 0-1,0-1 1,-1-1 0,-1-1-1,-1 1-165,1 1 0,-3 1 0,2 0 1,1-1-1,1-1 0,0-1-70,-2 1 0,2 1 1,-4-1-1,2 0 0,0-1 1,0 0-70,-1-1 0,2 3 0,-4-2 1,1 1-1,1 0 0,0-1 1,0 1-106,0 1 0,3 0 0,-3-2 0,1 0 0,0 1 0,-1 1 0,1 1 0,0 0 0,-3-1 0,3-1 0,0-1 0,1 1 0,0 0 0,-1-1 0,0 2 0,3-2 0,-1 1 0,0 0 0,0-2 0,1 2 0,2 1 0,3 1 0,-4-1 0,3-1 0,-1-1 0,1 0 0,1 0 0,2 0 0,-2-1 0,1 2 0,0-1 0,0 0 0,1 1 0,-1 0 0,-1-1 0,2 0 0,-3 3 0,1 0 0,3 0 0,3 0 0,1 0 0,-1 0 0,4 0 0,0 0 0,2 0 0,-1 0 0,-1 0 0,-2 0 0,-1 0 0,-2 0 0,-1 0 0,0 0 0,-1 0 0,-1 0 0,-1 0 0,-2 0 0,2 3 0,-3 0 0,1 0 0,-1-3 0,3 0 0,1 0 0,0 0 0,0 0 0,0 0 0,0 0 0,0 0 0,-2 0 0,-1 0 0,2 0 0,-3 0 0,0 0 0,1 0 0,-1 0 0,1 0 0,-1 0 0,1 0 0,2 0 0,1 0 0,-4 0 0,3 0 0,-3 0 0,3 0 0,-3 0 0,0 0 0,-3 0 0,3 0 0,0 0 0,-1 0 0,-5 0 0,2 0 0,-3 0 0,1 0 0,-1 0 0,-1 0 0,0 0 0,0 0 0,2 0 0,-2 0 0,-1 0 0,2 0 0,-1 0 0,0 0 0,-3 0 0,0 0 0,-1 0 0,-2 0 0,0 0 0,-3 0 0,0 0 0,-5 0 0,-3-1 0,1-1 0,1-2 0,-2-1 0,2-1 0,-2-4-656,-2 5 1,1 2-1,-5 6 1,0 5 0,0 3 104,0 4 1,0 7 0,0 2 0</inkml:trace>
  <inkml:trace contextRef="#ctx0" brushRef="#br8" timeOffset="143">14385 5689 8329,'4'-9'0,"-3"-4"0,4 1 0,-2-1 0,0 1 13,-1 0 1,-1-1 450,-1 4 1,0 0 640,0-1 76,0 1 301,0 0-1125,0 3 1,0 0 0,0 6 0,0 4 0,0 4 0,0 2-1,-1 2 1,-1 4 51,-1 1 1,-1 6-1,1 2 1,-1 2-1,0 1 1,-1 0 0,1 1-1,0 1 0,2 1 1,1 3-1,1-3 1,0 0-1,0 0 1,0 0 0,0 0-1,0 0 34,0 0 1,0 1 0,0-2 0,0 1-378,0-1 1,0 2 147,0-1 0,0 4-124,0-4 1,-3 0 0,-1-3 0,1-1 0,0 1-44,0 0 1,0 0 0,3 0-1,0 0 1,0 0 0,0 1 0,0 1-125,0 1 0,0 3 1,0-3-1,0 0 1,0 0-1,0 0 1,0 0 55,0 1 1,0-3-1,0 4 1,0-2-1,0 0 1,0 0-1,0 0 11,0 0 1,0 0-1,0-3 1,0 0-1,0-2 1,0 0-9,0-1 1,0-3-1,0 3 1,0 0-1,0-1 1,0 1 0,0 1-1,0 0-51,0-1 0,0 1 0,0-3 0,0 2 0,0 2 0,0-1 56,0 1 0,0-1 1,0 0-1,0-3 1,0 1-1,0-1 1,0 1 14,0 0 0,0-3 0,0 4 0,0 0 0,0 0 0,0 0 0,0-1-1,0 0 0,0 2 1,0-3-1,0 0 1,0-1-1,0 0 99,0 1 0,-1-2 0,-1 2 0,-1 0 1,1-1-1,1 0 0,1-1 0,0 1 62,0 1 0,0-4 1,0 4-1,0-1 1,0 0-1,0-2-178,0 0 0,0-2 0,0-3 0,0-2 0,0-3-434,0-1 1,0-5 0,0-4 0,-1-6 0,-1-5 0,-1-4-371,0 1 1,1-7 0,0 1 0,-1-2-1,1-4 1,-3-9 0,0-4 0</inkml:trace>
  <inkml:trace contextRef="#ctx0" brushRef="#br8" timeOffset="144">14432 5568 8392,'-9'0'3276,"3"0"-2358,2 0 1,11 0 0,3 0-555,0 0 0,1 0 0,2 0 0,1 0 0,2 0 0,-1 0 0,2 0 0,1 0 0,0 1 104,1 2 0,3-2 0,-1 2 0,1-1 0,1 0 0,1 1 0,0-1-79,1 0 1,0-2 0,2 0 0,-1 0 0,-1 0 0,0 0 0,2 0 0,0 0-177,-2 0 1,1 0-1,-3 1 1,1 1 0,0 1-1,1-1-96,0-1 0,-3-1 0,2 0 0,-2 0 0,0 0 0,0 0 0,-1 0 22,0 0 1,-1 1-1,-2 1 1,1 1 0,-1-1-1,-2 0 1,1 0-29,2 1 0,1 0 0,5-4 1,0-2-1,1-3 0,0-2 1,3-1-10,0-1 1,0 4 0,-1 1 0,0 0 0,0 1 0,0-1 0,-1 3-173,-2 1 0,2 1 1,-3 0-1,0 0 0,1 0 1,1 0 61,1 0 1,2 0 0,1 0 0,2-1 0,1-1-1,1-1 1,0 0 74,0-1 0,-2 3 0,1-2 0,-1 2 0,-2 1 0,-1 0 0,-1 0-67,0 0 0,-4 0 0,1 1 0,1 1 0,1 1 0,1-1 0,0-1 0,0-1 0,0 0 0,0 0 0,0 0 0,-1 0 0,2 0 0,1 0 0,1 0 0,1 0 0,-5 0 0,0 0 0,-1 0 0,-1 0 0,1 0 0,-2 0 0,0 0 0,-2 0 0,-1 0 0,-1 0 0,-2 0 0,1 0 0,-1 0 0,1 0 0,0 0 0,-1 0 0,1 0 0,0 0 0,-1 0 0,2 0 0,1 0 0,0 0 0,0 0 0,0 0 0,0 0 0,-1 0 0,3 0 0,-6 0 0,0 0 0,-2 0 0,2 0 0,0 0 0,-2 0 0,5 0 0,-4 0 0,1 0 0,0 0 0,0 0 0,-1 0 0,1 0 0,-1 0 0,1 0 0,1 0 0,-2 0 0,0 0 0,-1 0 0,4 0 0,0 0 0,-2 0 0,0 0 0,-2 0 0,2 0 0,0 0 0,2 0 0,1 0 0,0 0 0,2-1 0,-1-1 0,-2-1 0,0 0 0,1 3 0,-1 0 0,1 0 0,-2 0 0,-1 0 0,1 0 0,0 0 0,2 0 0,1 0 0,2 0 0,-1 0 0,1 0 0,3-1 0,-2-1 0,1-3 0,-2 0 0,1-1 0,-1 1 0,0 2 0,-2-1 0,-2 1 0,0 0 0,-1 2 0,0 1 0,-2 0 0,0 0 0,-2 0 0,3 0 0,-3 0 0,1 0 0,-2 0 0,2 0 0,-1 0 0,-2 0 0,0 0 0,-2 0 0,0 0-30,-1 0 0,0 0-490,1 0 1,-5 1-462,-2 3 908,-2-3 0,-1 4 235,0-2 1,0 2 0,0 4-1,0 2 1,0 0-71,0 1 0,0 2 0,0-3 1,0 3-1,-1 0 0,-1 3 0,-1-1 17,1 0 1,-2 4 0,0-3-1,2 2 1,1 1 0,1-1 0,0 0-110,0-1 0,0-1 0,0 5 0,0-2 0,0 1 0,0 2 0,0 0 0,0-1 0,0 2 0,0 0 0,0-1 0,0-1 0,0 0-51,0 1 0,0-4 0,0 3 0,0-2 0,0-2 0,0 1 0,0 1-32,0 1 1,0-1 0,0 3 0,0-1 0,0-1 0,0 1-16,0 1 1,0-4 0,0 4 0,-1-1 0,-1 1 0,-1-1-46,1 1 1,1 0 0,1-2 0,0 0-1,0 0 1,0 0 0,0-1 0,0 3 39,0 1 0,0-2 1,0 2-1,0-1 0,0 0 1,0 0 101,0-2 1,0-2 0,0 0-1,0-1 1,1 1 0,1 0-7,1-1 0,0 1 1,-3 0-1,0-1 1,1 1-1,1-1 1,2 1-1,-2 1-4,-1 1 1,-1-1 0,0 2 0,0-3-1,0-1 1,0-1-32,0-2 0,1 0 0,1 1 0,1 0 1,-1-1-1,-1 1 16,-1-1 0,0-2 1,1 2-1,1 1 0,1-1 1,-1 1-1,-1 0 26,-1 2 0,0 1 0,0-1 0,1 1 0,1-1 0,2 1 0,-2 0-2,-1-1 0,-1 1 0,0-1 1,1 1-1,1 0 0,1-2-7,-1-1 0,2 1 0,-1-1 1,-1 2-1,0 0 0,0 2 1,2 0-8,2 2 0,-4 0 1,1-3-1,-1-1 1,0 1-1,1-1 1,0 1-6,1 0 1,-3-1 0,2 2 0,0 1 0,-1 0 0,1 1-19,-1 1 0,0-3 0,0 1 0,1 0 0,-1 0 1,-1 0-1,-1 0 15,0-1 0,1-3 0,1 0 0,1-3 1,-1 0-1,-1-3 0,-1 1-9,0 0 1,0-2 0,0 3-1,0-3 1,0-1 0,1 1-82,3-1 0,-3 0 1,2 1-1,-2 0 0,-1 1 1,0 2-980,0-2 1,0-1 0,0 0 408,0-1 0,-4-16 0,-2-5 1</inkml:trace>
  <inkml:trace contextRef="#ctx0" brushRef="#br7" timeOffset="145">14087 8575 11553,'-1'-6'2184,"-2"0"-1831,2 0 1,-2 0 0,5 2-1,2 1 1,1-1 0,3 0 55,0 0 1,-2 0-1,0 2 1,2-3-1,0 1 1,1 0 0,0 1-1,1 0 59,-1 0 0,4 0 0,0 3 0,1-1 0,4-1 0,2-1 0,1 1 0,0 0 0,3 2 0,1 0 0,3 0 0,2-1 0,2-1 0,0-1 78,0 1 0,3-2 0,-1 1 0,2 0 0,2 0 0,-1 0-306,0 1 0,-1 0 1,-2-1-1,-1 0 1,-2 1-1,0 1 1,-1 1-1,-1 0 46,-1 0 1,1 0 0,1 0-1,1 0 1,-1 0 0,-1 0-261,-2 0 1,2 0 0,1 0 0,0-1 0,-2-1 0,-2-1-27,0 1 0,1 0 0,1 0 0,0-1 0,0 1 0,1 1 0,1 1 0,1-1 0,-1-3 0,2 3 0,0-2 0,1 1 0,2 0 0,1-2 0,2-1 0,-1 3 0,0-1 0,-3 2 0,-2 1 0,-2 0 0,-3 0 0,0 0 0,-4 0 0,0 0 0,-2 0 0,2 0 0,1 0 0,-2 0 0,2 0 0,1 0 0,3 0 0,3 0 0,0 0 0,0 0 0,-3 0 0,-3 0 0,0 0 0,-1 0 0,2 0 0,-3 0 0,0 0 0,2 0 0,-3 0 0,-1 0 0,-2 0 0,3 1 0,0 2 0,3-2 0,0 2 0,-1-2 0,1-1 0,0 0 0,3 0 0,0 0 0,-1 0 0,-2 0 0,0 0 0,0 0 0,3 0 0,-3 0 0,0 0 0,-1 0 0,0 0 0,3 0 0,-3 0 0,1 0 0,-2 1 0,1 1 0,-1 1 0,0-1 0,-3-1 0,3-1 0,0 0 0,0 0 0,1 0 0,-1 0 0,2 0 0,-1 0 0,2-3 0,-3 0 0,-1 1 0,2 1 0,-1 1 0,1 0 0,0 0 0,-3 0 0,3 0 0,-1 0 0,-3-1 0,0-1 0,-1-1 0,-1 0 0,1 3 0,0 0 0,-1 0 0,1 0 0,-1 0 0,0 0 0,-2 0 0,1 0 0,-1 0 0,1 0 0,1 0 0,-2 0 0,0 0 0,-4 0 0,4 0 0,0 1 0,2 1 0,1 1 0,-2-1 0,-1-1 0,1-1 0,-1 1 0,1 1 0,2 1 0,0-1 0,-1-1 0,1-1 0,0 3 0,-1 1 0,1-2 0,-1-1 0,1-1 0,0 0 0,3 0 0,-2 0 0,2 0 0,-3 0 0,0 0 0,0 0 0,-1 0 0,1 0 0,-1 0 0,-2 1 0,0 1 0,0 1 0,1-1 0,-2-1 0,3-1 0,-3 0 0,3 0 0,1 0 0,-1 0 0,1 1 0,-1 2 0,1-2 0,0 2 0,-1-2 0,1 0 0,-2 1 0,-1 1 0,-4 0 0,-1-2 0,-2-1 0,0 0 0,1 0 0,-4 0-656,0 0 1,-5 0-1,-1 0 1,-5-1 0,-5-2-165,-6 0 1,-4-8 0,-8 1 0</inkml:trace>
  <inkml:trace contextRef="#ctx0" brushRef="#br8" timeOffset="146">19478 6667 8024,'0'-15'439,"0"2"1,0 3 0,1 2 0,2 2-31,4 3 1,-3 6-1,-1 4 1,-2 3-1,-1 4 1,0 0 0,0 4-1,0 2 59,0 1 0,0 5 0,0-1 0,0 3 0,0 2 0,0 2 0,0 1 0,0 2 0,0 2 0,0 1 0,0 1 0,0 0 0,0 0 0,0-1 78,0 3 0,0 0 0,0-1 0,-1-1 0,-1 1 0,-2 0-341,-1-1 0,1 0 0,-1-2 1,1 0-1,2-1 0,1-1 1,1-1-159,0-2 1,0 3 0,0-2 0,-1 1 0,-1 0-1,-1 2 1,0 3 43,-1 1 0,3 0 0,-4-3 0,2-2 0,0-1 0,0 1-11,-1 1 0,3-2 0,-2 1 1,1 0-1,0 0 0,-1 0 1,0-1-95,2 1 1,1-3 0,0 1 0,0-1 0,0 1 0,0 1 0,0-1-23,0-1 1,0 3 0,0-1-1,0 3 1,-1-1 0,-1-1 105,-1-1 1,0 0-1,2 5 1,-1 0-1,-1 1 1,0 1-1,0-1 1,0 1-52,1 2 1,-1-1 0,1 3 0,-1-2-1,1 0 1,1 1-13,1-1 0,-1-3 0,-1 0 0,-1-2 0,1-1 0,1-2-52,1-1 0,0-5 1,0 0-1,-1-4 0,-1-3 1,-1-2-1,1-2 0,1-4-1594,1 0 1,0-5-1639,0-9 2457,-5-11 1,0-25 0,-4-7 0</inkml:trace>
  <inkml:trace contextRef="#ctx0" brushRef="#br8" timeOffset="147">19478 6629 8195,'-14'0'137,"1"-1"0,6-1 0,1-1 955,-1 1 0,4 1 0,4 1-683,7 0 1,2 0-1,6-1 1,1-1-1,4-2 1,4 0 0,3-2-1,3 2 59,3 0 0,2-2 0,1 2 0,2 0 0,1-1 0,4 0 0,2 1-195,4 2 0,-2 1 0,-21 1 0,0-1 0,1 0 0,0 0 0,1-1 0,0 1 0,0 0 0,0 0 0,-1 0 0,1 1-39,-1 0 0,0 0 0,0 0 0,1 0 0,-1 0 0,0 0 0,1 0 0,-1 0 0,0-1 0,-1 1 0,0-1 0,0 0 0,-1-1 0,1 1 150,-1-1 0,1 2 1,21-1-1,2 1 1,-3-2-1,0 0 0,-3-1-260,-3 1 0,2 1 1,-6 1-1,2 0 0,0 0 1,0 0-1,3 0 1,-1 0-125,1 0 0,3-1 0,1-1 0,1-1 0,1 1 0,-2 0 0,2-1 0,0 2 0,-2-2 0,-3 2 0,-2 2 0,-3 1 0,-1 1 0,0 0 0,-2-3 0,-1 0 0,2 0 0,2 0 0,3 0 0,-1-1 0,1-2 0,-1 2 0,3-2 0,0 1 0,-3-1 0,-3 0 0,-1 1 0,1 1 0,-3 1 0,-1 0 0,-1 0 0,-3-1 0,-2-1 0,-2-1 0,-1 0 0,4 3 0,0 0 0,0 0 0,1 0 0,2-1 0,3-2 0,-1 2 0,2-3 0,-1 1 0,0-1 0,-1 2 0,-1 1 0,-2 1 0,0 0 0,-1 0 0,0 0 0,-2 0 0,-1 0 0,-2 0 0,-3 0 0,2-3 0,-1 0 0,-2 1 0,1 1 0,1 1 0,3 0 0,-3-3 0,0 0 0,1 0 0,0 3 0,-1 0 0,1 0 0,-2 0 0,-1 0 0,-3 0 0,0 0 0,-3 0 0,0 0 0,-3 0 0,-1 0 0,0 0 0,-1 0 0,0 0 0,1 0 0,-1 0-61,0 0 1,-3 0 0,1 0-189,0 0 0,0 4 1,-1 2 158,-3 2 1,-2 2-1,-1-1 1,0 0 0,0 1 220,0-1 0,0 0 1,0 1-1,0-1 1,0 1-1,0 2-48,0 0 1,-3 5 0,0-2-1,1 3 1,0 0 0,0 2 0,-1 1-84,1 0 0,1 4 0,1-2 0,0 1 0,0 2 0,0 0 0,0 2 0,0 0 0,0-3 0,0 0 0,0 1 0,0 1 0,0 1 0,0 0 0,0 0 0,0-1 0,0 1 0,0 1 0,0 1 0,0 1 0,0-1 0,0-1 0,0-1 0,0 0 0,0 1 0,0 1 0,1 1 0,2-1 0,-2-1 0,3-1 0,-1 0 0,0 0 0,-1 0 0,-1 0 0,-1 0 0,2-1 0,0-1 0,1-2 0,-1 1 0,0 0 0,0-1 0,1-1 0,0 2 0,-3 0 0,0 2 0,0 1 0,0 0 0,0 0 0,0 0 0,0 0 0,0 0 0,1 0 0,1 0 0,1 0 0,-1 1 0,-1 2 0,-1-4 0,0 3 0,0 0 0,1-2 0,2 1 0,0-1 0,1 1 0,-1 1 0,2 1 0,1-1 0,0-1 0,2-1 0,-4 0 0,3 4 0,-3 1 0,0 2 0,0-1 0,-1 0 0,-2-1 0,0 3 0,1-2 0,1 2 0,-1 2 0,-1-1 0,-1-1 0,0-2 0,0 3 0,1-4 0,1 1 0,1-1 0,-1 0 0,-1 0 0,0-3 0,1 1 0,1-2 0,0-1 0,-2 0 0,-2 0 0,-3 0 0,3 0 0,-3 0 0,1-1 0,0-2 0,1-1 0,1 0 0,1 0 0,0-3 0,0 0 0,0-2 0,0-3 0,0-1 0,1-1 0,2 1 0,-2-4 0,3 3 0,-1-2 0,0 1 0,1-2-845,0-1 0,-3 0 0,3-2-794,0-2 1,-2-2 818,4-4 1,-4-8 0,2-2 0</inkml:trace>
  <inkml:trace contextRef="#ctx0" brushRef="#br8" timeOffset="148">19367 9925 7925,'-10'-9'-1019,"1"0"736,4-1 1,-4 5-151,3 2 706,-2-2 0,-1 4 106,-1-2-245,1 2 1,1 2-1,1 1 1703,0 1-746,5 0 0,-1-3 638,6 0-418,2 0-892,5 0 1,-1 0 122,0 0 1,1 3-139,-1 0 0,4 1-60,3 0 1,2-3-195,0 2 1,1 1 82,-1-1 0,1 0 85,0-3 1,2 0-100,1 0 0,0 0 68,-4 0 1,4 0-55,0 0 0,4 0-14,-1 0 0,3 0-45,3 0 1,-1 0-204,4 0 0,3 0 161,3 0 0,4 0-53,-4 0 0,4 0-234,-4 0 0,4 0-152,0 0 0,-2 0 239,2 0 1,-5-3 82,1 0 0,2-1-106,-2 1 0,0 2 81,-2-3 1,-1 2-104,0-1 0,-1 2 76,-1-2 1,1 2-9,-2 1 0,2-3 11,1 0 0,2 0 32,1 3 0,-2 0-137,3 0 1,-6 0 114,-1 0 0,0 0-8,3 0 0,-3 0-53,1 0 17,-1 0 112,3 0 0,0 0-41,0 0 1,1 0 86,-1 0 0,0 0-104,0 0 0,1 0 9,-1 0 1,1 3 207,3 0 1,-3 0-7,2-3-171,3 0 82,-5 0 1,4 0-101,-1 0 1,-3 0 1,2 0 1,2 1 0,-2 1 0,-2 1 0,-2-1 0,-2-1 0,-2-1 0,-2 0 0,-1 0 42,-1 0 1,3 0 0,0 0 0,-1 0 0,0-1 0,1-1-1,2-2-2,0-1 1,3 3-1,-2-2 1,1 1 0,1 0-1,-3 1-44,-1 1 0,-1 1 0,-3 0 0,0 0 0,-1 0 0,-2 0 0,0 0 0,1 0-23,1 0 0,1-2 1,0 0-1,0-2 0,1 0 1,1-1 166,1 0 0,1 2 0,-2-2 1,2 0-1,-1 3 0,-1 1 1,-3 1-241,0 0 1,-3 0 0,-1 0 0,0 0 0,-3 0-1,-3 0 1,-1 0 88,0 0 0,-1 0 1,-1 0-1,0 0 1,-3 0-1,0 0 43,-2 0 1,0 0-1,0 0 1,1 0-1,-1 0 1,0 0-1,2 1 44,1 2 0,-1-2 1,2 3-1,-1-3 1,2 0-1,-1 1 1,2 1 65,-1-1 0,2-1 0,2-1 0,1 0 0,1 0 0,0 1-33,2 2 0,0-2 1,-3 2-1,2-1 1,1 0-1,0 1 1,-1-1-1,2 1-287,1 0 1,-2-2 0,1 2 0,0-1 0,-2 0 0,-1 1-381,-2-1 1,-2 2 0,-2-1 0,1-1 0,-2 0 0,2 1-239,-1 0 1,2 4 0,2-2 0</inkml:trace>
  <inkml:trace contextRef="#ctx0" brushRef="#br8" timeOffset="149">5074 8799 8342,'-4'-5'1351,"3"-1"225,-2 3 298,2 2-962,1-7-494,0 7 0,0-2 215,0 6-294,0 2 1,1 4-1,1 2 1,2 0 238,2 2 0,-3 3-342,3 0 0,-3 2-59,3 4 1,-3-1 80,3 4 0,0-4-226,0 4 0,-1-1 11,-2 1 1,-2 1 142,2-5 1,-1 0-232,1-6 0,-2 2-23,3-5 426,-3 1 100,-1-8 0,0-2-383,0-6 0,0-2 0,0-5 0,0-3 0,-1-2 0,-2-3 0,0-1 1,1 1-134,1-1 0,1-4-16,0-1 0,0 0 1,0 0-1,0 1-283,0 3 1,3 0 246,0 1 1,5 2 4,-2 1 1,2 0 176,2 3 1,-2 1-56,-2 2 0,2 4-58,-2 0 0,3 4-61,0-1 1,0 2 104,1 1 0,-1 4-153,0 2 0,1 3 75,-1 4 1,0 1 142,1 5 1,-2 1 153,-2 1 0,2 0-95,-1 4 1,0-1 79,-1 1 0,1-2-105,-4-1 1,4-1-32,-4 4 0,3-5 55,-3 2 0,0-5 263,-3-2 0,1-4 114,2 2 1,-2-3-216,2-1 1,-2-4 0,-1-6-1,-1-8-128,-2-5 1,2-4-334,-2 0 0,2-5 1,1-2-1,0-2 170,0-1 0,0 2-318,0-2 1,0 4-113,0-4 0,3 1 175,0 5 0,4 0 108,0 4 1,1 0 153,1 3 0,-1 1-138,1 5 1,-2 0 34,6-1 1,-4 4-1,-1 1-183,1 1 0,2 1 225,4 3 0,-1 4 0,-5 2 0,0 2 312,1 2 0,-4 3-122,0 2 0,0 3 836,4 1-440,-5-1-339,-1 1 1,-1-3 438,0 3 0,1-2-224,-1 4 0,-2-4 235,2-2 1,-1 0-193,-2 0 0,1 2-205,2-5 0,-2 4 548,2-4-676,-2 1 0,-1-4-115,0 0 0,0-3 0,4-2 0,-3-4-820,3 0 1,-4-4 0,0-2 0</inkml:trace>
  <inkml:trace contextRef="#ctx0" brushRef="#br8" timeOffset="150">7728 6154 8168,'0'-9'495,"0"3"-347,0 0 0,0 3 777,0-4 1,1 4 815,2-3-1244,-2 4 1,4-2 115,-2 4-126,-2 0 734,8 0-752,-8 4 1,6 1 192,-4 5-378,0-1 1,0 4-1,0 2 90,0-1 0,1 4-108,-1-3 1,1 3-73,-1 1 0,-2 2 0,2 2 0,-1 0 178,1 0 1,-2-2-257,2-2-60,-2 4 126,-1-8 1,0 9-154,0-8 1,0 2 9,0-5 0,0-1 185,0-3-164,0 1 137,0-1 166,0-4-126,0-1-73,0-4 0,0-7 0,0-2 0,0-3 0,0 0 0,0-1-326,0 2 239,0-3 0,0 0-134,0-1 0,2-3 61,1 3 0,-1-3 5,4-1 1,-3 1-43,3-1 1,0 0-66,4 1 0,-2 0 0,-1 3 0,-1 2 41,2 3 0,0 1 37,1-1 0,-3 1 0,1 1 0,0 2 115,1 2-113,2-1 1,-1 4 45,0-2 1,0 2 0,1 1 4,-1 0 1,-3 3 86,1 0-110,-1 5 1,2-3 73,-2 4 0,1 0 0,-3 1 0,-1-1 0,0 0 0,0 2 142,-1 1 0,-1 3 17,-1 3 1,0 1-103,0-1 1,0 1-40,0 0 0,0-1 102,0 1 0,3-1 120,0 1 0,0 0-2,-3-1 0,0-2-69,0-1 1,1-6 401,2 0-451,-2-2 1,5-2-205,-3-2 0,-2-1 0,7-2 0,-3-2 0,5-1 0,-4 1 0,0-4 0,1 1-1243,6-1 1,-3-3 451,2 3 1,2-1-849,-2 1 1,4 1 818,-4 2 1,9 1 0,-2-2 0</inkml:trace>
  <inkml:trace contextRef="#ctx0" brushRef="#br8" timeOffset="151">13631 6322 7969,'0'-6'1638,"0"0"0,1-1-1229,2 2 1,-2 5-1,2 6 1,-2 4-1,-1 2 1,0 4 0,1 1-1,2 3 0,0 2 1,0-2-1,-3 4 1,1 0-1,1-1 1,1 1 0,0-2-1,0 1-394,0-2 0,1-2 0,-2-1 0,2-1 0,-1-3 0,0-1-66,0-1 1,0-5-1,-3-1 1,1 1 628,2-2 0,-2-2 1,2-6-354,-2-4 1,-1-1 0,-1-1 0,-1-1 0,-1-2 0,1-1 0,1-1-125,1 1 0,0-4 0,1 2 0,1-2 1,1 1-1,0 0 0,0 0-74,0-2 0,5 0 1,-2 2-1,1 0 1,0 0-1,0-2-62,0 0 1,1 2 0,0 2 0,0 0 0,-2 4 0,1 1 0,1 4-137,2 1 1,-1 1-1,0 3 1,1 0-1,-2 1 153,-2 2 1,2 2-1,-1 5 1,0-1 0,0 0-1,-2 1 86,-1-1 0,1-3 0,-3 0 0,1 3 0,-1 1 0,0 2 14,1 0 0,-2-1 0,2 1 0,-2 1 0,-1 0 0,0 1 0,0-2 110,0 2 1,0-3 0,0 4 0,0-1-1,0 0 1,0 0 0,0-1 61,0 1 0,3-2 0,0-2-1,-1-1 1,-1 0 0,0 0-65,3-3 0,-2 1-1828,4-4 1,-3 0 1141,3-3 0,-4-4 0,2-1 1</inkml:trace>
  <inkml:trace contextRef="#ctx0" brushRef="#br8" timeOffset="152">16154 4637 7858,'-6'0'1164,"1"-1"1,0-1 1977,0-1-2543,3-1 1,-2 4-426,8 0 1,-3 5 50,2 1 1,2 3-85,1 4 1,-1 2-41,1 7 0,-2 1 125,2 1 0,-4 3-10,1-2 0,-2 5-17,-1 1 1,0-1-8,0-5 1,0 2-20,0-2 1,0-3 9,0 0 0,0-3 60,0-4 1,0-1-182,0-5-26,0 0 42,0 1 0,1-5 1,1-3-1,1-4 0,-1-4 1,0-3 144,1 0 1,-2-1-1,3-3 1,-3-1 0,-1-2-1,0 1 158,0-2 0,0 0-271,0-2 0,3 1 6,0 3 0,0-3-123,-3 3 1,3-3-26,0 0 1,3-1 39,-3 0 1,5 1 0,-2-1 0,2 2-154,1 1 0,0-1 23,-3 5 1,4-3 81,-4 2 0,5 1 0,-5 2 0,2 2 15,2 2 1,-4-1-18,0 4 0,-3-1 0,3 4 16,2 0 1,-3 5 0,0 1-1,0 3 1,-1 3 0,1 1 111,1 1 1,-1-1 0,1 2 1,-1 0-26,-2 0 0,-1 2-3,5-5 1,-5 5 105,1-2 0,-2 3-16,-1 1 0,3-2-47,0-1 1,0 0-20,-3-3 0,0 3 8,0 0 0,0-2 153,0 2 1,0-2-98,0 2 0,0 0-55,0-3 1,0 0 65,0 0 1,0-3 69,0 2 1,0-1-15,0-2 0,0-3 67,0 0-28,0-3-24,0 1 1,0-5-1,0-2-537,0-4 1,0 2-1332,0-1 1,0 3-1398,0-3 1397,0 4 1,-1-3 1111,-2 5 0,-2 5 1,-5 0-1</inkml:trace>
  <inkml:trace contextRef="#ctx0" brushRef="#br8" timeOffset="153">20605 5642 8118,'-3'-6'1257,"-1"1"0,0 0-602,-1 0 0,2 4 1,3 1-1,1 5 0,1 4-246,1 4 1,1 2-1,-4 7 1,0 3-1,1 1 1,1 2 0,1 1-1,-1 1-238,-1 1 1,-1 0 0,0-4 0,0-1-1,1-1 1,1 0-222,1-1 0,1-3 1,-2-4-1,1-3 0,1-1 1,-1-4 111,0-2 0,3-3 1,-3-2-1,-1-6 87,-1-6 1,-1-6 0,0 2 0,0 0 0,0-2 0,0 1-35,0-1 1,0 2 0,0-3 0,0 2 0,-1-2 0,-1-1 0,-1 0-185,1-1 0,2 1 0,2-2 0,2-1 0,1 0 0,3 2 0,0 1-13,1 2 1,1-3 0,2 6-1,0-1 1,0 2 0,-1 2 25,1 3 1,-1 2-1,1-1 1,-1 3-1,-2 2 1,0 1 0,-1 1 109,-1 2 0,1 1 0,-3 3 0,1-1 1,-1 2-1,1 0 0,-1 1 10,2 1 0,-2 2 0,0 1 0,1 1 0,-2 0 0,1 1 0,-1 1 109,0 2 0,-1 1 0,-2-1 0,1 1 0,1-1 0,0 1 0,-1 0 106,1-1 0,-2 0 0,3-3 0,-1-1 1,1-2-82,1 1 1,0-1 0,3-3-1,-3 1 1,0-1-765,0 0 1,-3 1-1,1 0-527,-2 2 1,4-9 0,2-3 272,4-7 1,8-10 0,5-3 0</inkml:trace>
  <inkml:trace contextRef="#ctx0" brushRef="#br8" timeOffset="154">24022 7654 7852,'0'-6'1638,"0"2"0,0 15-1092,0 1 0,0 3 0,0-3 0,0 1 0,0 2 0,0 1-334,0 2 1,0 1-1,0-1 1,1 1-1,1-1 1,2 1-1,0 0 1,1-1-1,-2 1-209,1 0 0,-3-4 0,2 0 0,-1-2 0,0-2 148,1 0 1,0-5-1,-3-2-11,0-3 0,0-3 0,0-7 1,0-1-1,0 0-110,0-2 0,0 0 1,0-2-1,0-1 0,0 1 1,0-3-19,0 0 1,4-2-1,2 0 1,0 0 0,-1-2-1,0-1 1,0 2 53,3 0 0,0-2 0,0 1 0,-1 1 0,0 2 0,1 3 0,1-1 6,0 2 0,6-3 0,-6 5 1,3-1-1,0 2 0,0 1 1,1 1 354,0 1 1,-2 3 0,1 0 0,-2 1 0,0 2 35,-1 1 0,-3 5 0,-1 2 0,0 2 0,-3 1 0,-1 1 0,-1 0 5,0 3 0,3-3 0,0 3 0,-1 0 0,-1 0 0,-1 1 0,0 0-148,0 1 0,3-3 1,0 3-1,-1-1 1,-1-1-1,-1 2 1,0-1-115,0 3 0,0-3 0,0 1 0,-1-1 0,-1 0 0,-2 0-68,-1 1 0,2-3 0,-2 3 0,-1-2 1,2-1-1,0-2 0,2-1 289,1 1 1,1-1-385,0 0 0,1-4-1682,2-2 1,2-2 818,5-1 1,7-4 0,3-1 0</inkml:trace>
  <inkml:trace contextRef="#ctx0" brushRef="#br8" timeOffset="155">2002 13771 8512,'0'-10'567,"0"1"1,0 0 508,0 0 0,0 4 0,0 5-749,0 6 1,0 5 0,0 2-1,-1 2 1,-2 2 0,-2 4-1,-2 5 1,1 3 0,-1 3-1,-1 2-54,-2 4 0,-2 4 0,-1 5 0,1 3 0,6-24 0,0 0 0,-1 1 0,0 0 0,0-1 0,1 1 0,-1 1 0,0-1 91,1 0 1,1 0-1,-5 23 1,0-2-1,1-2 1,0-4-1,0 0 1,2-4-464,1-3 0,1-6 0,-3-6 0,3-3 0,0-3 0,1-2 0,0-4-778,2-1 1,0-5-1,0 0 221,-1-1 1,-1-8-1,5-3 1,3-6 0,3-6-165,4-2 1,8-12 0,5-5 0</inkml:trace>
  <inkml:trace contextRef="#ctx0" brushRef="#br8" timeOffset="156">2030 13817 8345,'0'-18'331,"0"-1"0,0 1 1,0 3 1306,0 3 0,0 1-1229,0 2 1,4 6-1,1 5 1,1 7-1,0 6 1,2 4 0,0 6-1,1 5 59,1 4 0,-1 4 0,0 1 0,2 2 0,0 1 0,2 0 0,1-1 0,-1 1 0,4 2 0,-2 1 0,3 2 0,0 3 0,-1-1 0,1-3-55,1-2 1,-1 0 0,-2-5 0,-1-1 0,0-3-1,-2 0-279,0 1 1,-2-3 0,0-3 0,-3-3 0,-1-3 0,-1-1-1,0-4 1,-1-1-24,-1-2 0,-1-5 0,-2 0 0,2-2-658,0-3 1,-1-4 0,-4 0 0,-2-4 0,-2-4 0,-1-3-547,-1 0 1,-3-5 0,0-5 272,-1-5 1,-5-7 0,3-2 0</inkml:trace>
  <inkml:trace contextRef="#ctx0" brushRef="#br8" timeOffset="157">1834 14478 8345,'-14'0'711,"0"-1"0,5-2-56,0-3 0,5 2 1,4 1-1,6 2 0,5 1-246,5 0 1,5 0-1,4-1 1,3-1-1,2-2 1,2-2 0,1-1-1,2-1 59,2-1 0,0-1 0,-1 1 0,-3 0 0,-4 0 0,-4 2 0,-3 2-787,-5 1 1,-2 1 0,-6 3-1,0 0 1,1 0 0,-2 1-2959,-2 2 2587,3-2 0,-4 3 0,4-4 0</inkml:trace>
  <inkml:trace contextRef="#ctx0" brushRef="#br8" timeOffset="158">3138 14711 8345,'-12'-6'687,"4"0"0,2 0-32,1 0 0,4 2 1,1 4-1,5 0 0,3 0-187,1 0 0,5 0 0,1 0 0,3 0 0,2-1 0,1-2 0,4-2-59,2 0 1,4-3-1,0 4 1,-1 0-1,-1-1 1,-2 1 0,-1 0-1,-2 2-372,-2 1 1,-3 1 0,-5 1-1,-3 1 1,-3 1 0,-1 0-1,0 0-1676,-1 0 1,-4 1 818,1-1 1,-2-6 0,-1 2 0</inkml:trace>
  <inkml:trace contextRef="#ctx0" brushRef="#br8" timeOffset="159">3026 14488 8030,'-8'-1'1918,"2"-2"-1509,2-4 1,8 2-1,2 0 1,3 1-1,2 2 1,4 0 0,1 0-1,6-1 59,4 0 0,0 2 0,6 1 0,-1 0 0,1-1 0,1-1 0,1-1 0,-1 1 0,3-2 0,-6 0 0,-2 0 0,-4 0 0,-2 1 0,-3-1-944,-3 1 1,-7-1 0,0 2 475,-1-1 0,0 4 0,2 4 0</inkml:trace>
  <inkml:trace contextRef="#ctx0" brushRef="#br8" timeOffset="160">4236 13696 8342,'0'-9'1380,"0"0"1,0-1-1017,0 1 0,0 8 0,0 4 0,1 5 0,2 4 0,0 1 0,-1 1 0,-1 0 0,-1 1 45,0 1 1,0 3-1,0 3 1,0 1-1,0 3 1,0 1 0,0 2-1,0 0 0,0 0 1,-1-1-1,-1 0 1,-1 0-1,0 0 1,2 0 0,1 0-1,0-1-140,0 1 1,0-1 0,0-1 0,0-1 0,1 0 0,2-1 0,0-2-158,-1 1 1,3-3 0,0 3 0,1-2 0,0 1 0,2-1-51,0-2 1,4 0-1,1-1 1,-1-2-1,1 0 1,0-1-1,2 1 62,1-1 1,2 0-1,-1 0 1,0-1-1,-2-2 1,2 0-1,1-1-14,0-4 1,1 0-1,-1-3 1,2 1 0,1-1-1,0-3 1,1-2-73,1-2 0,-2-6 0,2 1 1,1-4-1,-2-3 0,0-1 1,-3-2-13,2-1 1,0-2-1,-4-2 1,0-1 0,-2-1-1,1 0 80,-2 1 0,3-2 0,-4-4 0,1-1 0,-1 0 0,-2-1 0,-3-1 0,-2-2-36,1 1 1,-1-3 0,-1-3-1,0 0 1,-1 1 0,0 0-57,-2-2 0,-1-2 1,-1 3-1,0 1 1,0 3-1,0 4 0,0 2 26,0 3 0,0 5 1,0 1-1,0 1 1,-1 2-1,-1 3 1,-2 2-510,-1 3 1,2 2 0,-3 1 0,-2 1 0,0 2 0,-1 2 0,-1 2-625,1 3 1,0 4 0,-1 5 272,1 3 1,0 3 0,0 1 0</inkml:trace>
  <inkml:trace contextRef="#ctx0" brushRef="#br8" timeOffset="161">5140 14497 8541,'0'-4'1420,"0"4"0,0 6-1075,0 5 0,-1 4 0,-2 5 0,0 1 1,1 4-1,1 2 0,1 2 0,0 1 0,0 1 75,0-1 0,-3-2 0,0-2 0,1-1 0,1-1 0,1 0 1,-1-3-293,-2-4 0,2-1 0,-2-3 0,2-2 0,1-1-675,0 0 1,-1-5 0,-1-3 0,-2-4 0,2-4 0,1-4-547,1-2 1,-1-6 0,-1-5 891,-1 0 0,0-6 1,3-4-1</inkml:trace>
  <inkml:trace contextRef="#ctx0" brushRef="#br8" timeOffset="162">5084 14599 8215,'-5'-14'274,"1"0"1,3 2-1,1 0 1,1 0 89,3 2 0,4 1 0,4 0 0,1 2 0,0 2 0,4 1 0,2 2 0,3 0 0,-1 0 104,-2-2 0,0 1 0,-1 3 0,-2 1 0,-1 1 0,-2 3 0,-2 0 0,0 2 0,-2 2 0,-1 3 0,-1 0 0,-4 1 0,-2-1 0,-1 1 0,0 2 0,-1-1 0,-2 3 0,-4-2 0,-2 1 0,-2-1 0,-2 0-346,2-2 1,-3 0 0,1-5-1,0-1 1,-2-1 0,2-2-253,-1-2 0,-1-1 0,1-1 1,1 0-1,-1-1 0,4-2 0,2-3 442,1 1 0,2-3-196,-1 2 0,6 2 1,6 1-1,3 3 0,0 2 1,0 2-1,1 0-7,-1 0 0,3 3 0,2-1 0,-1 3 1,2 0-1,-2 0 0,1 2 77,-3 1 1,0 0 0,1 3 0,0 1 0,-1-1 0,0 1 129,-2 0 1,0 2 0,1-1 0,0 0 0,1-3 0,2 0 0,-2-3-191,0 0 1,-2-5-1,0-1 1,1-1-1,0-2 1,1-2 0,2-4-127,-2-5 0,-1-2 0,-1-3 0,-2 0 0,-2 2 0,0 0 0,-1-1 0,1 2 0,-2 0 0,-3 2 0,0 0 0,-1 1-3277,-2 1 2457,1-1 1,-6 3 0,3-4 0</inkml:trace>
  <inkml:trace contextRef="#ctx0" brushRef="#br8" timeOffset="163">4357 15102 9353,'0'-9'851,"2"1"-638,1 1 196,2-1 1,4 6-1,1-4 1,3-1-1,1-2 1,3 1 0,0 1-1,3 1 2867,0-2-2841,4 0 1,-1 0-1,5 1 1,0 1 0,-1 1-1,-1 1 1,-2-1-242,-1 0 0,-2 3 1,-3-1-1,-3 2 1,-2 1-1,-3 0-1833,-1 0 1,-2 0 818,-1 0 1,-8 4 0,1 1 0</inkml:trace>
  <inkml:trace contextRef="#ctx0" brushRef="#br8" timeOffset="164">4451 15288 10484,'-6'-4'1092,"3"3"0,5-3 0,3 1-728,0 0 0,4 0 0,4 3 0,2-1 0,1-1 0,3-2 0,2-2 0,1 0 0,-2 0 104,0 0 0,-2 1 0,1-3 0,-1 2 0,-2 0 0,-1 0 0,-2 0-2107,-1-2 1,1 3 1252,-1-1 0,5 0 0,-3-4 1</inkml:trace>
  <inkml:trace contextRef="#ctx0" brushRef="#br8" timeOffset="165">4544 15801 8187,'-5'-10'1016,"-1"5"-660,3 2 0,1-1 1,-4 2-1,0 3 1,0 4-1,0 4 1,1 5-1,-1 3-10,-4 4 0,0 5 0,-2-1 0,1 2 0,-1 2 0,-1 1 0,-2 2 0,-1 0-49,-2 0 1,-1 6-1,1-1 1,-2 3 0,0 1-1,-3 2 1,0 2 0,0-1-105,3 0 1,0-4 0,1 3-1,1-3 1,-1-3 0,0-3-1,2-2 1,0-2-118,2-1 0,3-6 0,-1-3 0,0-5 0,1-1 0,0-4-383,-2-3 1,7 1 0,-2-5 0,0-1-1,1-1-1332,-1-1 1,4-1 1374,2-2 1,1 2 0,2-4-1</inkml:trace>
  <inkml:trace contextRef="#ctx0" brushRef="#br8" timeOffset="166">2924 17281 8272,'-10'-5'1638,"5"5"-1462,2 6 0,3 5 0,3 3 0,3 1 0,2 5 0,-1 3 1,-1 3-1,0 0 214,-1 3 1,1 5 0,-4-2 0,1 0 0,-1 1 0,-1-1 0,0 0-50,2-2 0,-2-4 0,2-3 1,-1-3-1,0-3-96,1-3 1,0-3 0,-3-8 0,0-7 0,0-7 275,0-4-487,0-7 0,0-2 1,0-5-1,0-2 1,0-3-1,2-2-144,1-1 1,3 0-1,5 3 1,2 3 0,-2 3-1,-1 3 1,0 5-96,-1 3 1,0 5-1,1 5 1,0 1 0,1 2-1,2 2 12,-2 1 0,4 5 1,-1 3-1,2 1 0,-1 2 1,2 3-1,0 3 337,2 5 0,-4-2 1,0 4-1,-2-1 1,-1 1-1,-2 1 1,-2 0 181,-1 0 0,-2 0 0,-3-3 0,1-1 0,-1-1 0,-1-4 0,-1 0 63,0-1 1,-1-2 0,-1 0-1,-1-1-3666,1-2 1638,1-4 1,1-2 818,0-6 1,8-6 0,2-6 0</inkml:trace>
  <inkml:trace contextRef="#ctx0" brushRef="#br8" timeOffset="167">3706 17346 6210,'4'-5'0,"1"1"0</inkml:trace>
  <inkml:trace contextRef="#ctx0" brushRef="#br8" timeOffset="168">3315 17700 8523,'-7'0'2923,"1"0"-2725,0-4 0,1 2 1,2-6-1,2-1 0,1-3 1,0-4-1,0-3 0,1-5 270,2-3 0,2-2 0,4-2 0,1-2 0,-1 0 0,0 3 0,2 3-79,1 2 0,-2 5 0,3 2 1,-2 4-1,1 5 0,0 3 1,0 2-1,1 0-465,-1 1 1,2 4 0,-3 6 0,2 2 0,2 3 0,1 4 0,-1 1 20,1 2 0,-5 4 1,1 2-1,-1 0 1,-2 1-1,0-2 203,1-1 0,-1 2 0,-1-4 1,-1-1-1,-1-2 0,-1-4 1,-1 0-109,0-3 0,-1-4 1,-3-1-1134,0 2 1,0-2 0,0-3 308,0-6 1,0-8 0,0-4-1</inkml:trace>
  <inkml:trace contextRef="#ctx0" brushRef="#br8" timeOffset="169">3873 17290 8284,'-9'-6'3276,"0"0"-2730,4 4 0,0-1 0,6 6 0,3 4 0,3 3 0,4 4-251,5 0 1,-2 2 0,2 2 0,1 1 0,3 0 0,2-1 0,-2 1-1,0 0-160,-1-1 1,-1 1 0,1-2 0,-2 0 0,0-2 0,-3 1 0,1-2 0,-2-1-683,1-3 1,1 0 0,-2-1 0,-3 0 0,-2-1 0,-1 0-2731,0-2 2696,-3-4 1,0 6 0,-4-3 0</inkml:trace>
  <inkml:trace contextRef="#ctx0" brushRef="#br8" timeOffset="170">3911 17746 8187,'-10'-9'590,"5"-1"0,1-2 0,1 0 0,0 1-181,1 0 1,2-2-1,3-3 1,4-1-1,3-2 1,5-1 0,1 0-1,4-3 0,0-1 1,-1 3-1,1-4 1,1 0-1,0 0 1,1 0 0,-1 1-1,-2 3-549,-1 2 1,-4 4 0,0-1 0,-1 4 0,-1 2 0,-3 3 0,-2 2 0,0 1 139,0 2 0,1 9 0,1 3 0</inkml:trace>
  <inkml:trace contextRef="#ctx0" brushRef="#br8" timeOffset="171">4460 17188 8170,'0'-9'736,"0"2"0,0 1 1,1 0 2079,2 1-2607,-2 1 1,4 4-1,-3 1 1,1 3 0,1 4-1,0 5 1,1 4 0,1 3 39,0-1 0,0 5 1,3 0-1,-2 1 1,-1 0-1,1 0 1,1 2-121,-2 1 1,2 0 0,-3 0 0,2-1-1,-2-1 1,0-2 0,0 0 20,2-1 0,-3-5 1,0 1-1,-3-3 1,0-2-1,1-4 425,1-3 0,0-6 0,-3-1 0,0-6-348,0-5 0,-3-4 0,0-5 0,1-1 0,1-4 1,1-1-1,0-1-280,0-1 0,0 3 1,0-4-1,0 5 0,1 0 1,1 0-44,1-2 1,4 3 0,-1 2 0,2 1 0,2 1 0,-1 1 0,0 0 11,1 3 1,-1 1 0,0 5 0,1 0-1,-1 0 1,0 3 0,1 3-141,-1 2 1,1 1 0,2 1 0,0 2 0,-1 3 0,0 3 263,-2 0 1,4 3 0,-2 2-1,-2-1 1,-2 2 0,1-1 0,0 3 183,1 0 0,1 2 0,-2-1 0,-1 1 0,-1 0 0,1-1 0,-2 1 150,-2 0 0,1-1 1,0 1-1,0-1 1,0 0-1,-2-1 100,-1-2 1,0-2 0,2 1 0,0-1 0,-1-1-255,-1-2 0,-1-4 0,-1 0-1859,-2-2 1,1-1 818,-5-3 1,1-4 0,-3-1 0</inkml:trace>
  <inkml:trace contextRef="#ctx0" brushRef="#br8" timeOffset="172">6378 13510 8167,'-9'-5'260,"2"-2"0,1 4 832,-1 0 0,-1-1 0,-1 2-765,3 3 1,7 2 0,9 4-1,4-4 1,5-2 0,2-1-1,5 0 1,4 0 0,5 0-1,4 0-84,1 0 0,9 0 0,-1 0 1,4 0-1,0 0 0,-2 0 0,0 0 1,0 0-1,-1 0-185,0 0 1,-6-3 0,-2 0 0,-4-1 0,-3 1 0,-5 0-357,-6 1 0,-5 1 0,-11 1 0,-4 0 0,-7 0-171,-7 0 1,0 3 0,-5 0 0,0-1 0,-2-1 0,0-1 0,-1 1-2809,0 3 2532,1-3 1,-5 3 0,-1-4-1</inkml:trace>
  <inkml:trace contextRef="#ctx0" brushRef="#br8" timeOffset="173">6331 13603 8431,'-6'-3'1755,"0"0"-1050,-1 1 0,3 2 1,0 3-1,4 3-357,4 2 1,1-1 0,5-1-1,3 1 1,2 1 0,3 2-1,1-1 1,3 0-70,3 1 1,1-1 0,0 0 0,-2 2 0,2 0-1,1 2 1,0 2 0,-2 1-143,-3 2 0,-3-2 0,0-1 1,0 2-1,-2 0 0,-1 2-139,-4-1 1,-2-2 0,-1 0 0,-3 0 0,-3 2 0,-2 0 0,-1 1 37,0 0 1,-4-1 0,-2 1 0,-3-1 0,-1 1 0,-1 0 0,-3-1 79,0 1 0,1 1 0,-2 0 0,-2 2 0,0 0 0,-3-1-17,-2 1 1,-2 4 0,-3-2-1,-1 1 1,0-2 0,0 1-1,0-1-52,0 0 0,1 2 0,1-4 0,2-1 0,2-2 0,2-4 0,3-1 1,5-1 1,-2-2 0,2-1 0,1 1 0,0-2 0,2-1 149,0 0 0,-1-4 1,1 2-1,0-1 0,-1-1 23,1 1 0,4-2 0,2 4-100,2 2 0,2-4 1,2-1-1,3-2 0,2-1 49,2 0 0,0 0 1,2 0-1,1 0 0,1 0 1,4 0 60,3 0 0,4 0 1,6 0-1,4 0 1,4 0-1,5-1 0,3-2 1,4-2-118,-25 2 1,1 0-1,2-1 1,2 0-1,-4 2 1,0-1 0,0 0-1,0 0 1,25-2-1,-3-1-115,-3 1 1,-1 3 0,-9-1 0,-2 2 0,-4 1 0,-4 0-178,-4 0 0,-4 0 0,-2 0-364,-4 0 0,-6 1 0,-4 1 0,-5 2 0,-5 0 0,-3 1-551,-1-3 1,2-1 0,2 0 272,1 2 1,3-2 0,4 3 0</inkml:trace>
  <inkml:trace contextRef="#ctx0" brushRef="#br8" timeOffset="174">7244 14385 8053,'0'-13'0,"0"2"0,0-1 0,-1 3 409,-2 3 1,2 3-1,-2 9 1,0 4-1,1 3 1,-1 5 0,0 4-1,0 5 59,0 3 0,-3 4 0,2-2 0,0 1 0,-2 1 0,2-1 0,0-1 78,2 0 0,1-6 0,1 1 0,0-3 0,0-4 0,0-4-527,0-3 1,1-4 0,1-4 0,1-6 0,-1-7 0,-1-7-82,-1-2 1,0-4 0,0-3 0,0-5 0,0-3 0,1-3-345,2-1 0,-1-2 0,4 1 0,-1 0 0,0 1 0,3 3 0,3 5 448,1 5 0,1 4 0,0 3 0,1 1 0,2 2 0,-1 3 0,2 1 98,1 3 0,0 4 0,0-1 0,-2 3 0,0 3 1,0 4 108,2 5 1,0-1 0,-3 5-1,-2 0 1,-3 2 0,-2 0-1,-2 1 1,-3-2 10,-2-1 0,-5 2 0,-2-4 1,-3 1-1,-4-2 0,-2-1-140,-3 1 1,-1-1 0,-2-2 0,-2-2 0,-1-1 0,0-2-236,0-1 1,-2 3 0,4-4 0,1-1 0,3-1 0,2-1 99,4 0 1,7-4-1,5-2 1,5 1 206,3 2 0,3 3 0,0 2 0,2 3 0,1 3 0,0 2 183,1 0 1,-3 2 0,5-1 0,1 2 0,3-2 0,2-1 0,2 0 0,3-2-84,1-2 1,-1 1 0,-3-3-1,-1 1 1,-2-1 0,-3-1-1111,-3 1 0,-8-3 0,1 3 1,-4 0-276,-3 2 1,-5-1 0,-3-2 272,-3-2 1,-8 3 0,-3 1 0</inkml:trace>
  <inkml:trace contextRef="#ctx0" brushRef="#br8" timeOffset="175">6471 15093 8032,'-6'-1'1338,"0"-1"594,-2-1-1536,4 0 0,1-1 1,6 1-1,3 1 0,4 1 13,2 1 1,3 0-1,3 0 1,1 0-1,1 0 1,0 0 0,3 0-1,2 0 0,4 0 1,-1-3-1,4-1 1,-1-1-1,0-3 1,-2-3 0,-3-1-1,-5 1 1229,-1 4 0,-5-1-2294,-3 2 1,-6 3-1,-3 3 1,-3 5 0,-3 3-165,-3 1 1,-6 1 0,-3-1 0</inkml:trace>
  <inkml:trace contextRef="#ctx0" brushRef="#br8" timeOffset="176">6536 15372 8058,'-6'-1'2263,"1"-2"-1854,1-3 1,2 1-1,6 0 1,4 0-1,4 2 1,3 0 0,3-1-1,1 0 59,3 0 0,6-2 0,-3 1 0,-2 1 0,0-1 0,-2 1 0,-2 0 36,-3 2 1,-5 1-1,2 1 1,-4 1-1,-2 1-504,0 1 0,-1 8 0,3 0 0</inkml:trace>
  <inkml:trace contextRef="#ctx0" brushRef="#br8" timeOffset="177">6722 15801 8055,'0'-7'143,"0"1"1,-1 1-1,-1-2 1,-1 0 544,1 0 1,1 2-1,1 1 1,0 3-280,0 5 1,0 4-1,-1 5 1,-1 2-1,-2 3 1,0 1 0,-1 3-1,-1 3-146,-1 2 1,-1 4 0,0 1 0,0 1 0,2 2-1,0 0 1,0 1 0,0-2-20,-2 1 1,3 1-1,-1 1 1,-1 1-1,-1-2 1,1-1-58,1-1 1,3-4-1,-2 0 1,1-3 0,0-2-1,1 0 1,0-1-1,0-3 95,-1-1 1,3-1-1,-2-2 1,2-1 0,1-4-1,0-2-55,0 0 0,-1-5 0,-1-3-774,-1-4 1,0 0 0,3-4 0,0-2 0,0 0 0,1 0-2731,2 2 2457,-2 1 1,11 5 0,-2 0 0</inkml:trace>
  <inkml:trace contextRef="#ctx0" brushRef="#br8" timeOffset="178">6154 17402 8272,'-3'-15'138,"-1"3"1,0 2 0,0 0 0,1 2 516,-1 2 0,3 3 1,-2 6-1,2 4 0,2 5-288,2 3 0,-1 4 0,3 2 1,0 4-1,-1 2 0,1 1 0,0 0 1,0 1-31,0 2 1,-2-2 0,2 2-1,0-3 1,-1-3 0,2-3 0,-2-3-11,0 0 0,-1-5 0,-2-2 0,1-6 0,1-7-220,-1-7 1,-1-7 0,-1-7 0,0-2 0,0-4-1,0-3-165,0-4 0,0 2 1,1 0-1,1 0 1,2 2-1,-1 1 1,1 4 60,2 2 1,-1 7-1,0 4 1,1 3-1,-1 2 1,2 2-217,1 2 0,2 9 1,0 3-1,1 4 1,2 3-1,-2 2 195,-1 4 1,0 3 0,-1 4 0,0 0-1,0 0 1,-2-1 0,-1-1 215,1 2 0,-2-5 1,1 4-1,-1-3 1,-1-3-1,0-3 0,-2-1-253,-1-2 0,-1-3 0,0 0-601,0-2 1,0-6-1,0-5 1,0-6 0,0-5-2622,0-3 2457,0-4 1,4-5 0,1-4 0</inkml:trace>
  <inkml:trace contextRef="#ctx0" brushRef="#br8" timeOffset="179">6527 17402 8183,'0'-15'1638,"0"6"0,1 6-1092,2 6 0,2 3 0,5 7 0,-1 1 0,1 2 0,2-1-248,0 2 1,0 0-1,-1 2 1,0 0-1,3-1 1,-1 2 0,2 1-1,-1 0-184,3 0 0,0-1 1,2-2-1,-1 0 0,1-1 1,0-3-1,-1-1-770,1-1 1,-5-2-1,-1-2 1,-3 0 0,-2-2-2622,-1 1 15,-3-3 3262,-4 0 0,0-4 0</inkml:trace>
  <inkml:trace contextRef="#ctx0" brushRef="#br8" timeOffset="180">6620 17849 8089,'-9'-4'295,"4"-1"0,1-6 1,3 0-1,1-3 69,0 0 0,1-2 0,3-3 0,2-3 0,3-3 0,3-2 0,4-1 0,2 0 0,0-1 104,1-2 0,0 2 0,1-2 0,0 4 0,-3 2 0,0 3 0,-3 3-716,-1 4 1,0 1-1,-1 5 1,-2 1 0,-1 2-1,2 3 248,-1 6 0,4 2 0,1 4 0</inkml:trace>
  <inkml:trace contextRef="#ctx0" brushRef="#br8" timeOffset="181">7076 17290 8109,'-5'-14'1262,"2"1"-1270,2 3 398,5 5 0,-2 2 0,3 6 0,0 4 1,0 4-1,0 5 0,0 2 0,1 1 78,-1 3 0,1 2 0,-4 5 0,1 1 0,0 1 0,0 0 0,0 0-326,-1 0 0,2 3 0,0-3 0,0-1 1,1-2-1,-2-2 0,0-2-24,0-2 1,0 0 0,-2-4-1,1-3 1,1-2 61,-1-3 1,-1-6 0,-1-4-1,0-6 1,0-5 0,0-5-148,0-2 0,0-1 0,0-3 0,0-3 0,-1-2 0,-1 0 0,-1 2-138,1 0 1,1 0-1,1-2 1,0 1-1,1 2 1,1 1-1,2 0 9,1 0 1,2 1 0,2 5 0,-1 1 0,-1 4 0,0 1 0,0 2-28,1 0 0,2 4 1,-1 2-1,0 1 0,0 2 1,1 0 86,-1 0 0,-1 5 0,0 1 1,-2 2-1,1 2 0,1 2 1,1 1 131,-3 2 1,2-4 0,-3 3 0,1-2 0,1 1 0,-1 2 0,-1 0 100,-2 0 1,1-1 0,-1-1-1,-1 2 1,1 3 0,-1 0 79,1-3 1,0 3-1,-3-3 1,0 3 0,0 1-1,0 2 1,1 1 81,2-1 1,-2-5 0,2-1 0,-2-2 0,-1-2-1,0 0 1540,0-2-1443,0 0-1982,0-3 706,0-2 1,0 0 0,0 2 0,0 2-1,0 2 1,-4-1 0,-1 0 0</inkml:trace>
  <inkml:trace contextRef="#ctx0" brushRef="#br8" timeOffset="182">8268 13622 8168,'-6'-5'-260,"0"-5"1,3 1 0,-3-3 0,2 1 550,2 2 1,-2 0 0,1-1 0,1 1 0,1 0 0,1-1 527,0 1 0,-2 4 0,1 3 0,4 5-410,4 6 1,0 2-1,7 5 1,-2 3-1,2 2 1,-1 3 0,2 3-1,-2 3 59,0 4 0,4 3 0,-3 0 0,2 1 0,-1 2 0,2 3 0,1 0 0,0 1 0,1-1 0,-1 4 0,0-1 0,-1 2 0,-3 0 0,0 2-167,-3-1 1,-1-6-1,0-1 1,-1-2 0,-1-1-1,-1-3 1,0-3-68,0-5 0,1-1 1,0-3-1,0-4 0,-3-5 1,0-1 671,0-3 1,-2-2-749,4-2 0,-5-7 1,1-7-1,-2-1 0,-1-2 1,1-2-1,1-2-211,1-4 0,4 2 0,-1-7 1,3 0-1,0-1 0,1-4 0,2-3-115,0-4 1,4-2 0,-3-3-1,2-5 1,1-3 0,-7 22-1,0-1 107,0 0 0,0-1 0,1 1 0,-1-1 0,0 1 0,1 0 0,-1 1 0,0 0 0,0-1 0,1 1 0,-1 0 0,0 0 0,9-22 0,-2 4 242,-4 7 1,1 0 0,0 4 0,-2-1 0,-2 4 0,-1 4 76,-2 1 1,-1 3 0,2-2-1,-1 0 1,-1 2 0,-1-2-259,0 0 0,3 4 0,-2 1 0,2 3 0,-2 3 0,-1 1-581,-2 2 0,-2 6 0,-3 4 0,-3 6 34,-3 6 1,1-1 0,1 4 0,2 2 0,1 0 0,1-1-2731,2 0 2457,1-1 1,9 4 0,1-1 0</inkml:trace>
  <inkml:trace contextRef="#ctx0" brushRef="#br8" timeOffset="183">9423 13035 8210,'-4'-11'2662,"1"2"-2298,1 0 0,2 6 0,2 3 0,1 6 0,1 6 0,-1 3 0,0 3 0,-1 1 0,-1 2 104,-1 1 0,1 1 0,1-2 0,1 3 0,-1 1 0,-1-1 0,-1-1 0,0-3 0,0 1 0,0-1 0,1-1 0,1-2 0,1-2 0,-1-1 601,0-1 1,-2 0-1,0-4-2708,0 0 1,-2-4-1,-1-1 1,2-4 818,-2-4 1,-2-1 0,0-4 0</inkml:trace>
  <inkml:trace contextRef="#ctx0" brushRef="#br8" timeOffset="184">9180 13100 8235,'0'-9'774,"0"0"0,0-1 1,0 1-1,2 1-365,1 2 1,2-2-1,5 4 1,3 0-1,3 0 1,4 1 0,4 0-1,1 0 0,4 1 1,6-3-1,-1 2 1,2 1-1,1 0 1,0 0 0,1-1-1,-1 1 25,0 1 1,-4 1 0,-2 0 0,-3 0 0,-3 0 0,-4 1 0,-5 3 223,-3 5-658,-3 1 0,-5 11 0,-1-1 0</inkml:trace>
  <inkml:trace contextRef="#ctx0" brushRef="#br8" timeOffset="185">8687 15270 8165,'-5'0'1638,"-3"-4"0,7 4-1308,-3 0 1,3 1 0,1 5 0,0 1-1,0 1 1,1 3 78,3 1 1,-3 3-1,2 2 1,-1 1-1,0-1 1,1 3 0,-1 1-1,0 2 0,1 1 1,-1 2-1,4 0 1,1 0-1,-1 1 1,1 2 0,2 0-1,3 2 59,-1 1 0,1 1 0,0 2 0,2-1 0,2 1 0,-2 1 0,1-2 0,-1-3 0,2-3 0,4-2 0,0-3 0,3 0 0,1-3 0,1-4-111,-2-3 0,4-6 0,-2-2 0,2-1 0,0-2 0,-1-1-357,-1-1 0,-5 0 0,1 0 0,-3 0 0,-4 0 0,0 0-547,-2 0 1,-6 4 0,-1 0 0,0 1 0,-3 3 0,0 2-547,1 3 1,-2 3 0,2-1 272,-2-1 1,-1 4 0,0-3 0</inkml:trace>
  <inkml:trace contextRef="#ctx0" brushRef="#br8" timeOffset="186">9469 16294 8132,'0'-6'856,"0"0"-310,0-2 0,0 5 0,0 3 0,0 5 0,1 5 0,1 2-137,1 4 1,4 4-1,-3 3 1,0 1-1,1 2 1,-1 0 0,1-1-1,0 0 59,3 1 0,-3-2 0,0 1 0,0 0 0,-1-2 0,1-1 0,-3-2 901,-1-2-1089,-1 1 1,0-4 0,0-3-129,0-2 1,0-9 0,0-5 0,0-6 0,0-6 0,0-2 0,0-4-168,0-3 1,0-2-1,0-1 1,0 0 0,0 0-1,1 1-413,2-1 428,-2 4 1,7-2 0,-2 4-1,3 2 1,0 0 0,0 2 0,0 3 1,1-2 0,-1 5 0,0 1 0,1 3 0,0 3 0,1 1-88,2 2 1,-1 1 0,-1 3 0,0 3-1,1 5 1,0 4 0,-2 2 233,-1 2 1,0 5-1,-2 2 1,-2 1 0,-1 1-1,-1-1 1,0-1 155,1 1 0,-1-3 0,-2-2 0,1-1 0,1-2 0,-1-2-147,-1 0 1,-1-5-1,1 1 1,1-1-3435,1-2 2184,0-4 1,-3-2 0,1-6 352,2-3 1,7-6 0,4-3 0</inkml:trace>
  <inkml:trace contextRef="#ctx0" brushRef="#br8" timeOffset="187">10046 16331 8183,'0'-9'3276,"1"4"-2808,3 2 0,1 3 0,4 3 0,0 3 0,1 2 0,-1 3 0,0 0-59,1 1 1,0 1-1,1-3 1,2 3-1,-1 2 1,1 2 0,0-1-1,0-1 20,1-2 1,1 4 0,-2-3 0,-2 1 0,1-3 0,-1-1-1071,1 2 1,1-3 0,-4 3 0,-1-3 0,0-2-999,-2-2 1,-3 2 1012,3-5 0,-4 4 0,2-2 0</inkml:trace>
  <inkml:trace contextRef="#ctx0" brushRef="#br8" timeOffset="188">10093 16685 8119,'-3'-9'957,"0"-1"0,1 0 1,1-1-594,1-2 0,0 1 0,1 2 0,2-3 0,4-2 0,4-3 0,5-2 0,3-1 0,1-4 104,2-2 0,3 0 0,-3 1 0,-2 2 0,0 2 0,-2 1 0,1 1-1015,0 2 1,-2 3 0,-1 4 0,-4 2 0,-1 4 0,-2 1 485,0 2 0,1 1 1,-1 1-1</inkml:trace>
  <inkml:trace contextRef="#ctx0" brushRef="#br8" timeOffset="189">10614 16192 8120,'0'-10'2666,"0"1"-2312,0 4 0,0 2 1,1 6-1,1 3 1,3 3-1,-1 5 0,0 3 1,-1 5-1,0 2-102,0 2 1,0-2 0,-2 0-1,1 3 1,2 2 0,-2 2 0,-1-1-44,-1-1 0,3-1 1,0 0-1,-1-1 0,-1-1 1,-1-1-1,0-1 98,0 0 0,0-1 0,0-4 1,0-2-1,0-1-34,0-4 1,0-7-1,0-6 1,0-7-1,0-7 1,0-6-285,0-4 0,0-2 1,0-1-1,0-1 1,1-1-1,2-1-110,3 1 0,-1 4 0,2 3 0,0 0 0,1 2 0,1 2 0,0 3 175,-3 0 1,5 5-1,-1-1 1,0 0 0,0 1-1,1-2 1,0 3-54,1 3 1,1-1 0,-3 2 0,2 1 0,0 1 0,-1 1 60,0 0 0,-2 0 0,0 4 1,1 2-1,-2 3 0,-1 2 221,-1 2 0,-2-1 0,1 1 0,-1 2 1,-2 1-1,0 1 0,0 0 0,1 0 200,-1-1 1,2 4-1,-1-3 1,1 2 0,-1-1-1,0 2-167,-1 0 1,0-1 0,0-1 0,1 1 0,-1-1 0,-1 1-90,-1 0 0,0-2 0,0-2 0,0-1 0,0-2 1,0 0-228,0 0-1090,0-3 0,0-3 270,0-6 1,-4 10 0,-1-1 0</inkml:trace>
  <inkml:trace contextRef="#ctx0" brushRef="#br7" timeOffset="190">791 13045 9696,'0'-28'815,"-3"4"-104,0 2 1,-3 2-287,3 2 1,0-1 0,3 2-19,0 1 0,0 3 0,1 4 0,1 4 0,2 5-43,1 5 0,-3 9 0,1 4 0,-2 8 0,-2 6 0,-2 8 0,-3 5 0,2-19 0,1 1-185,0 1 1,0 1 0,-2 2 0,1 1 0,2-1 0,-1 1 0,0 1 0,0 0 0,0 2 0,1 0 0,-1 0 0,1 0 0,-1 1 0,1 1 0,0 1 0,0 0-224,1 1 0,0-1 0,0 1 0,0 0 0,0-2 0,0 0 0,0 0 0,-1 0 0,1 1 0,0 0 0,0 1 1,1 1 17,0 1 1,0-1 0,0 0-1,1 0 1,0 0 0,0 1-1,1 0 1,-1 0 0,0 2-1,0 1 1,0 0 0,-1 0-1,0 1 1,0 0 71,0-1 0,0 1 1,0-3-1,0 1 1,1 1-1,-1 1 1,2 1-1,-1 0 1,2-1-1,0 0 1,0 0-1,0 1 1,0-2-1,0 1 5,0 1 0,1 1 0,0 2 1,0-1-439,1-4 0,0-1 0,-1 1 0,1 0 389,0-4 0,-1 1 0,1 0 0,0-1 158,-1-2 1,1-1-1,0 0 1,0 1-63,2 3 0,-1-1 0,-1-1 0,0 0 85,1 1 1,1 0 0,-2 0-1,1-1-40,0 3 0,0 0 0,0-2 0,-1 0-104,1 2 0,0 0 1,-1 0-1,0 0 1,0-2-1,0 0 1,-1 0-1,1 0 1,-1 1-1,0-1 0,0 1 1,0 0-1,-1 0 1,0 1-12,0-1 1,1 1 0,-1-1 0,-1 0-1,1 0 1,0-1 0,1-1 0,-1-1-1,-1 1 1,1 0 0,-1-2 0,0 0-1,0 0 1,-1 0 0,1-2 0,-1 0-1,0 0 1,0 0 0,0-1 0,0 0-1,0 0 1,0-1 0,1-1 0,-1 0 0,1-2-1,-1-1-1070,-1-1 0,1-2 495,-1 16 1,0-2 0,0-11 0,0-6 0,0-6 0,1-7 546,2-3 0,7-9 0</inkml:trace>
  <inkml:trace contextRef="#ctx0" brushRef="#br8" timeOffset="191">791 12793 8280,'5'-9'-126,"-3"3"0,4 0 341,1 2 1,1 1-1,2 3 1,0 0-1,1 0 1,3 0-1,0 0 1,4 1 742,3 2 0,3-2-746,7 2 1,4-2-97,5-1 0,2-3 0,6-1 0,3-1 0,-24 2 0,2 0-26,1 0 0,1 1 0,1-2 1,1 0-1,0 2 0,1 0 1,1 0-1,0 0 0,2 0 1,0-1-1,2 1 0,0 0 1,3-1-1,-1 1-92,2-1 0,1 1 1,-1 0-1,1 0 1,2 0-1,0-2 1,1 1-1,1-1 1,1 0-1,0 0 0,3-1 1,0 0-1,-16 2 1,-1 0-1,2 0 6,-1 0 1,1 0 0,0 0 0,0 0 0,-1 0-1,0 0 1,0 1 0,1-1 0,0 1-1,0 0 1,0 1 0,0-1 0,1 0 0,-1 1-1,0-1 1,0 0 0,0 1 0,0 0 0,-1-1-1,0 1 1,0 0-67,1 0 1,0 0 0,0 1 0,-1-1-1,-1 1 1,1 0 0,16-1 0,0 2-1,0-1 1,1 0 0,-2 0 0,1 0-1,0 0 1,-1 0 47,1 0 0,-1 0 0,0-1 0,0 0 0,1 1 0,-1-2 0,-1 1 0,1-1 0,-1 1 0,-1-1 1,-1 1-1,0-1 0,-2 0 0,0 1 7,-1 0 1,0 0 0,-2-1 0,1 0 0,0 0 0,1 1-1,-1-1 1,-1 1 0,0-1 0,-1 0 0,0 1 0,0-1 0,-1 1-1,1 0-16,0 1 0,1-1 1,0 0-1,0-1 1,-2 1-1,0-1 1,0 1-1,-1 0 1,-1 0-1,1 1 1,-1 0-1,0 0 33,2 0 0,-1 0 0,-2 0 1,-1 0-1,1 0 0,-1 0 1,0 0-1,-1 0 0,1 0 1,0 0-1,0 0 0,-1 0 1,1 0-1,-1 1 0,-1 0 1,0 1 30,0 1 1,-1 0-1,0 3 1,0 0-1,-2 0 1,0 1-1,0 0 1,0 0 0,1-1-1,0 1 1,0-1-1,0 0-38,1 1 0,-1 0 0,-1-3 0,0-1 1,0 1-1,0 0 0,0-1 0,0 0 1,1-2-1,0 0 0,0-1 0,0 1 1,1-1-1,-1 0 1,-1 0 1,1 0 0,-1-1 0,1 1-1,0-2 1,-1 1 0,1-2 0,-1-1-1,1 0 1,-2 0 0,1-1 0,-1 1-1,-2-1 1,1 1 28,-2 1 1,0 0-1,0 0 1,0-1 0,0 2-1,-1 0 1,0 0 0,0 0-1,25-3 1,-1 0-18,1 1 0,-3-2 1,2 2-1,-24 2 1,-1-1-1,2-1 1,0 1-1,0-1 1,0-1-1,-1 0 1,1 0-74,-2-1 0,1 0 1,24-5-1,-24 5 1,0 0-1,-1 0 1,1 1-1,-1 1 1,1 0-1,24-2 1,-1 2 85,-2 0 1,-2 3 0,0-2 0,-3 1 0,-2 2 0,0 0-1,-1 0 30,-1 0 0,3 0 0,-2 0 0,1 0 0,-1 0 0,1 0 157,2 0 0,-2 0 1,5 0-1,1 0 0,2 0 1,1 0-1,2 0-167,0 0 0,-24 2 1,1 0-1,-2-1 0,1 1 1,0-1-1,0 0 0,0 0 1,0 0-1,0 0 0,-1 0 1,0 0-1,0 1-30,0-1 1,0 0-1,24 3 1,-1-1-1,0-1 1,0 0-1,-2 1 1,-1 0-75,-4-1 0,3-1 0,-3-1 0,3 0 0,0 0 0,0 0-21,-3 0 1,5 0-1,-4 0 1,1 0-1,-2 0 1,-1 0-1,-3 0 61,0 0 0,1 0 0,-4 0 0,-1 0 0,-2 0 0,0 0 1,-1 1 40,0 2 0,-1-2 0,-4 2 0,-1-2 1,-2-1-1,-2 0-18,-5 0 0,2 0 0,-5 1 1,1 1-1,-3 2 0,-3 1 0,-1 3 173,-2 0 0,-4 5 0,1 3 0,-2 3 0,-1 2 0,0 4 0,0 3 34,0 3 1,0 1 0,0 4-1,0 2 1,0 2 0,0 2-159,0 2 1,0 3-1,0 6 1,0-26 0,0 1-1,0 0 1,0 0-1,0 0 1,0 1 0,0 0-1,0 1-73,0 1 1,0 0 0,0-1-1,0 1 1,1 0 0,-1 1-1,1 0 1,0 1 0,1 1-1,-1-1 1,1 1 0,-2 1-1,1-1 1,-1 1-3,1 1 1,-2-1 0,1 2-1,0 0 1,1 0 0,-1 0 0,1 0-1,1 1 1,-1-1 0,2 1-1,-1 0 1,0 0-30,0-1 1,0 0-1,1 4 1,1-1 0,-1-2-1,0 1 1,1 0 0,1 1-1,-1 0 1,1 0 0,0-1-1,-1 0 1,1 1 0,0-1 15,-1 2 1,1 0-1,-1-2 1,0-1-1,0 4 1,-1-1-1,0 0 1,0-1-1,-1-1 1,1 1-1,-1 0 1,0 0-1,0 1 1,0 0 37,-1 1 1,0 1 0,0-2 0,-1 1 0,0-2 0,0 0 0,1 1 0,-1-1 0,1 0 0,0 1 0,1-1 0,-1 0 0,1 1-1,-2-1 7,1 0 0,-1 0 0,2 1 0,0-1 0,-1 0 0,1-1 0,-1 0 0,1 1 0,-1 0 0,1-1 1,0 0-1,0 0 0,0-1 0,0 0-66,0-1 0,0 0 0,1 1 0,1-1 0,-2 2 0,0 0 0,0-1 1,0 1-1,0-2 0,1 0 0,-1-1 0,0 0 40,0 0 0,0 0 0,2-1 1,-1 1-1,0 1 0,0 0 0,0-1 1,0 0-1,0 0 0,0-1 0,1 1 1,-1 0-1,1 0 0,1-1 52,-1 1 1,1 0-1,-2-1 1,0 0 0,0 1-1,0 0 1,1 0-1,0-1 1,0 0 0,0-1-1,0-1 1,1 0 0,0-1-1,-1 0-25,1 0 0,0-2 0,-2-2 0,0-1 0,0 1 0,-1-1 0,0 0 1,0-1-1,1 24 0,0-2 34,1-2 0,-1-7-75,-3-2 0,3-2 80,0-7 0,3 1 1,-2-7-1,0-2 1,2-3-1,-2-2 1,1-2-1,-1-1 44,0-2 1,-2-5 0,-5-2 0,-4-2 0,-3-1-32,-3 0 0,-7 0 0,1 0 0,-4 0 0,-3-1 0,-3-2 0,-4-2-151,-4 0 0,-5-3 1,0 2-1,-7 0 1,23 3-1,0 1 1,-3-1-1,0 1 1,-1-1-1,0 1 33,-2-2 1,1 0 0,-3 2 0,-1-1 0,0 1 0,-1-1 0,-1 0 0,-1 1 0,0 0 0,-1 0 0,-1 0 0,0 0 53,1 0 1,-1 2 0,-4-1 0,1 0 0,0 1 0,0 0 0,-2 0-1,1-1 1,-1 1 0,0-2 0,0 1 0,1-1 0,-1 1 0,1 0-31,-1 1 0,0-1 0,1 1 0,-1-1 0,-4 0 0,0 0 0,0 0 0,0-1 0,2 1 0,0 0 0,1 0 0,-1 1 1,1 0-1,-1 0 38,-1 0 1,-1 0 0,0 0 0,1 0 0,-2 0 0,0 0-1,0 0 1,-1 1 0,-1 0 0,0 0 0,17 0 0,0 1-1,0-1 1,-17 1 0,-1 0-40,2 0 0,-1 0 0,17 0 0,0-1 1,-1 1-1,-16-1 0,-1 0 0,17 0 0,1 0 1,-1 1-1,1-1 0,-1 0 0,1 1 0,-1 0 1,1-1-1,-1 1-3,-16 1 1,1-1-1,-1 0 1,-1-1-1,18 1 1,0 0-1,0-1 1,-18 2-1,1-1 1,0-1-1,1 1 1,0-1 0,-1 1-1,1-1 1,0 1 70,0-1 0,0 0 0,1 1 0,0 0 1,1 0-1,0 0 0,0 1 0,0-1 1,0 2-1,-1 0 0,1 0 0,-1 0 0,0 1 1,1-1 14,-1 1 1,0 0 0,2-1 0,0 1 0,-1 0 0,0-1 0,0 1 0,1 0 0,0-1 0,1 1 0,0-1 0,0 0-54,2-1 0,0 0 0,1 1 0,-1 0 1,2-3-1,1 1 0,-1-1 0,0 0 0,1-1 1,0 1-1,2-1 0,0 0 0,2-1 0,0 1-42,1-2 0,0 1 1,1-2-1,0 0 0,-1-1 1,-1-1-1,1 0 1,0 1-1,0 0 0,-1 0 1,1 0-1,0 0 0,0 2 1,-1-1 46,1 1 0,0 0 0,0-1 1,-1 0-1,1 1 0,0 1 1,0 0-1,-1 0 0,1 0 1,0 1-1,0 0 0,-1 0 1,1 0-1,-1 0 9,-1 0 1,0 0 0,2 0 0,-1 0 0,-1 0 0,1 1 0,2 0 0,0 0 0,1 0 0,1 1 0,-1-1 0,1 0 0,0 0 0,0-1-62,0 0 1,1 0-1,0 0 1,1-1 0,0 0-1,1 0 1,1-1-1,0 0 1,1-1 0,0 0-1,-1 0 1,2 0 39,0 1 0,1-1 1,-3-1-1,1 1 0,1 1 1,0 1-1,-1 0 0,1 0 1,0 0-1,-1 1 0,1 0 1,0 0-1,1 0 0,-1 0 37,-24 0 0,24 0 1,1 0-1,-25 1 1,26 0-1,-1 0 1,-24 2-1,-1 0 1,1 0-21,0 0 1,2 3 0,1-3-1,0 0 1,-2-2 0,1 0 0,2 1 21,0 1 1,-2 0 0,-1-2 0,1 1-1,3 1 1,0 0 0,2 0 179,-1 0 1,-1 4-1,5-4 1,2 0-1,2 0 1,2 0-1,0-1-16,0-1 0,3-1 1,1 0-1,3 0 0,2 0 1,3 0-24,0 0 0,1 0 0,3 0 0,1 0 0,-1 0 0,2-1 0,0-1-63,2-1 0,3 0 1,-1 2-1,0-1 0,1-1 1,1 1-1,0-1 94,2 0 0,3 2 0,-1-2 1,0 2-1,0 0 0,0-1 0,1-1 158,-2 1 1,3 1 0,0 0 0,0-1 0,0-1-87,-3 1 1,0-3-1,-1 2 1,-1 1-1,1 0-445,0-1 0,3 2-1472,-1-2 1,4 2 545,-3 1 1,5 0 0,1 1 272,5 2 1,8-2 0,1 3 0</inkml:trace>
  <inkml:trace contextRef="#ctx0" brushRef="#br8" timeOffset="192">3184 11862 8026,'-8'-9'0,"2"4"1638,-7 1 0,7 4-1229,3 4 1,3 2-1,3 7 1,3 6-1,3 5 1,1 3 0,1 1-1,2 4-82,-2 2 1,0-1 0,-3 1-1,-1 1 1,-2 2 0,-1 3-1,-2 0 1,-1-1 0,-1 0-1,0-3 99,0-2 0,-1 0 0,-1-5 0,-1-4 1,1-4-1,1-7-429,1-3 1,0-7-1,0-9 1,0-8-1,0-9 1,0-4 130,0-3 1,0-8 0,0-1 0,0-3 0,1 0 0,1 1 0,2-1-36,2 1 1,0 1 0,3 4 0,0 3-1,2 0 1,0 5 0,2 0-62,-2 4 0,3 2 0,1 4 1,-1 1-1,0 5 0,-2 3 0,1 5-150,-2 2 1,0 7-1,1 3 1,0 6-1,-1 6 1,-3 5 210,-2 4 0,-1 3 1,2 5-1,-1 3 0,-2 1 1,-2 1-1,0 0-25,1-2 1,-2 0-1,2-5 1,-1-2-1,0-4 1,1-4 0,-1-4 252,0-3 1,-2-4 0,0-3-243,0-2 0,0-8 1,0-7-1,0-6 1,0-8-1,1-5 1,1-7-171,1-7 0,4-3 1,-1-5-1,2 2 1,2 1-1,0 2 0,3 2 8,2 0 0,0 7 1,-1 4-1,-1 6 1,0 3-1,-1 5 3,1 4 0,-1 2 1,-3 5-1,1 1 1,-1 1-1,0 2 1,1 2-1,-2 4 138,-2 5 1,2 2-1,-2 7 1,0 2-1,-1 3 1,-1 2 487,-2 2 0,-1 1 0,-1-1 0,1 1 0,1 0 0,1 0-516,-1 1 0,4-1 0,-1-4 0,1 0 0,0-1 0,3-3 0,1-3 0,3-6-850,2-2 1,-2-4 0,5-2 0,1-4-1,1-4 1,4-7 0,0-6 0</inkml:trace>
  <inkml:trace contextRef="#ctx0" brushRef="#br8" timeOffset="193">4404 11890 7981,'-9'0'943,"-4"0"1,2 1-125,3 2 0,4-2 0,8 2 0,4-2-351,3-1 0,6 0 0,-1 1 0,4 2 0,2 3 0,0 1 0,0 1-59,3 2 1,1 2-1,-1-3 1,-2 0-1,-1 1 1,2-1 0,0 0-1,-2 1 137,-3-1 0,0-3 0,-2 0 0,-1 1 0,-5-1 0,-2-1-424,-3-1 1,-4 3-1,1 0 1,-3 0 0,-2 0 345,-1-1 0,-5 0 0,-1 4 0,-3 0 0,-2 2 0,0 1 0,-1 0-167,-1 1 1,-3 2 0,-1 0-1,-2 2 1,2 0 0,3 2-302,1 2 0,2-3 0,-3 3 0,3-2 0,0-3 0,3 0 0,0-2-322,2 2 1,1-4 0,1 1 0,0-2 0,1 1 0,0-2-772,0-1 1,5-5 0,1-1 272,5-3 1,11-14 0,4-2 0</inkml:trace>
  <inkml:trace contextRef="#ctx0" brushRef="#br8" timeOffset="194">5130 11881 7863,'0'-7'402,"1"2"1,1 0-39,1 0 0,2 3 0,-2-1 0,3 2 0,1 2 0,0 2 0,-1 4 0,-1 4 0,-1 5 104,0 2 0,2 4 0,-2 3 0,1 2 0,0 1 0,0 0 0,1 0 0,-1 0 0,0 0 0,-3-1 0,3-2 0,-1 0 0,0 0 0,-2 0-177,-1 0 0,-1-5 0,0 2 0,0-3 0,1-3 0,1-1 289,1-2-583,0 0 1,-3-12-1,0-4 1,0-6-1,0-3 1,0-4 0,-1-2 50,-2-4 0,2 1 0,-2-2 0,2-1 1,1 0-1,0-2 0,0-1-9,0-1 0,4 0 0,2-1 0,3-1 0,0 0 0,1 1-76,3 1 0,-2 6 0,4-3 0,-2 4 0,-2 4 0,0 1 0,-2 5-21,0 4 1,1 2-1,-1 5 1,0 0-1,1 1 1,-2 3-1,-1 1 27,-1 0 1,1 6 0,2-1 0,0 0 0,-1 0 0,0 1 121,-2 1 0,-1-1 1,2 4-1,-2-1 0,1 1 1,-2 1-1,0 1 190,-2-2 1,-1 3-1,-1-2 1,0 2 0,-1 3-1,-1 1 1,-1-2 6,1 0 0,-2-1 0,1-1 1,0 1-1,2-2 0,1 0-142,0-2 1,0-2 0,0 1 0,0 0-1,0-3 1,1-1-153,3-4 0,1-2 0,4-4 0,0 0 1,2 0-1,1-1-372,4-2 1,-2-1 0,2-4-1,0 2 1,2 0 0,0 0-1,1 0-1261,0-2 1,2 0 818,1-1 1,4-1 0,-2 1 0</inkml:trace>
  <inkml:trace contextRef="#ctx0" brushRef="#br9" timeOffset="195">5829 11620 26132,'-6'-14'-469,"3"-1"1,2 2 0,1 0 0,1 4 0,2 2 0,3 0 0,0 1 58,0 1 0,-5-2 1,-1 4-1,-6 1 1,-6 1-1,-3 1 0,-4 1 1,-2 2 388,-4 3 0,-2 2 0,-2 1 1,-2 1-1,-2-1 0,-1 0 0,-1 1 262,0-1 1,-1-3 0,-1-1-1,-1 0 1,-2-3 0,0-1 0,1-1-82,0 0 1,-2 1-1,-3 1 1,-1 1-1,-1-1 1,2-1-1,1-1-60,-2 0 0,4 0 1,0-1-1,3-1 1,1-2-1,0-1 1,-1-3-57,1 0 1,1-1 0,1 0 0,1 2 0,-2 1 0,0-1 0,-1-1-33,0 2 0,0 2 0,2 3 0,1-1 0,0-1 1,0 1-1,1 1 248,1 1 1,0 1-1,2 1 1,-2 1-1,-2 0 1,0 0 0,0 1-136,0 2 1,1-3 0,-3 2 0,-1 0 0,-1-1-1,-1 1-209,-2 0 1,-2 2-1,-3 2 1,0 1-1,2 2 1,1 0 0,0 0 76,-3-2 0,2 2 0,-6 2 0,3-1 0,3 1 1,-1-2-1,-1 1 43,-3 3 1,24-7-1,0 0 1,-24 8 0,0 0-1,4-2 1,3 1-1,4-1 25,1 1 0,3-4 1,1 4-1,0 0 1,1 3-1,-1 2-28,3 0 0,1 4 0,2-2 0,0 1 0,2 2 0,3 0 0,3 2-153,4 0 1,-2 0 0,5 1 0,1 1 0,0 2 0,2 0 0,1 0-52,1-2 1,0 0-1,4 2 1,1 1 0,1 0-1,1-1 1,1-1-116,2 0 0,2 1 0,6-2 0,0 1 0,3-1 0,-1-1 0,1-1 23,1 0 0,4-3 1,3-2-1,3 0 0,4-2 1,4-1 170,3-2 0,6-3 0,1-3 1,3-2-1,1-1 0,4-3 1,-23-4-1,0-1 86,2 0 1,1-1-1,1 0 1,0 0 0,1 0-1,-1-1 1,1 0 0,-1 0-1,1-1 1,1 0 0,-1-1-1,1 1 1,0-2-1,1 1-15,0 1 0,1-1 0,-3-1 0,1 0 1,0 1-1,1 1 0,-1-1 0,0 0 1,1-1-1,0 1 0,-1 0 0,1 0 0,0 0 1,-1 0 17,0 0 0,0 0 1,-2 1-1,1 1 1,-2-2-1,1 0 0,-2 1 1,1 0-1,-1 1 1,0 0-1,-1 1 1,0-1 76,-1 1 1,1 0 0,22 0 0,0 1 0,-1 2 0,-1 3 0,0 0 0,-1-1 20,-2-1 0,-2 2 0,-1-3 0,1-1 0,-1-1 0,-1-1 0,0 0 161,-3 0 0,4-4 1,-2-1-1,-1-1 1,-2 1-1,-3 0 1,-1 0 104,0 1 1,-4 1 0,1 3-1,-2 0 1,-2 0 0,0 0-1,0 0-223,2 0 0,1 0 1,-1 0-1,2 0 0,2 0 1,1 0-133,0 0 0,0-1 0,4-2 0,1-4 0,0-5 0,-1-3 0,2-3-48,-2 0 1,0-5 0,-2-1-1,0-2 1,-3-1 0,0-2 0,-1 0 220,0 1 0,-1 3 1,-4 1-1,-1 1 1,-2 3-1,-2 3-160,-1 1 1,-1 2 0,-2-3-1,0 3 1,-2-1 0,-1 2-1,-1-2 1,0 2-308,-1 0 1,0-4-1,-5 1 1,-1-1 0,-2-3-1,0 0 24,-3-2 0,-1-3 0,-1 2 1,-1-1-1,-1 0 0,-3-1 1,0 0 38,-2-1 1,2 2 0,-1-1 0,-2 0 0,0-1-1,0-1 1,1 0 259,0-2 0,1 2 0,-3 3 0,1 0 0,0 2 0,2-1-175,-1 2 0,-2 2 0,-3 1 0,0 1 1,-1 3-1,0 1 0,-2 1-230,1 2 1,0 2 0,5 0 0,0 3-1,0 1 1,-1 2 0,0 3 378,-3 5 0,-9 13 1,-7 10-1</inkml:trace>
  <inkml:trace contextRef="#ctx0" brushRef="#br9" timeOffset="196">3380 18026 26233,'-9'0'-656,"-1"-3"1,2-1-1,2-2 1,3-1 0,3-1 786,3-1 0,5 2 0,5 2 0,2 0 0,3 1 1,2 0-1,5 1 0,2 0 0,1-1-56,0 2 1,0 1 0,0 1-1,1 0 1,2 0 0,3 0-1,3 0-28,3 0 0,0 0 1,3 0-1,3 0 1,1-1-1,3-1 116,-1-1 1,1 0 0,0 3 0,-1 0 0,-1 0-1,0 0 1,-1 0-72,-1 0 1,-6 0 0,0 0-1,-4 1 1,-4 1 0,-2 1 0,-3-1-35,0-1 0,-5 2 1,-1 1-1,-3-2 0,-4-1 1,0-1 150,-3 0 1,-4 1 0,-1 1 557,2 1-889,-4 0 0,-1-3 312,-6 0-2641,-2 0 2494,-1 0 1,2 4 0,4 1 0</inkml:trace>
  <inkml:trace contextRef="#ctx0" brushRef="#br9" timeOffset="197">6322 18175 25949,'-5'-10'-1639,"-2"4"1,4 0-1639,0-1 3173,2 3 1,2 0 0,3 4 0,2 0 0,2 0-1,2 0 1,3 0 434,2 0 0,1 0 0,1 0 0,4 0 0,2 0 0,3 0 0,2-1-59,3-3 0,2 3 0,5-3 0,2 1 1,4 0-1,2 0-115,4-1 0,-1 3 0,-23-1 0,1 1 0,-1 0 0,0 0 0,1 0 0,-1 0 0,26-3 0,-2 2 55,-1 1 1,-2 1 0,-4 0 0,-3 0 0,-1 0 0,-3 0 0,-2 0-153,-3 0 0,-2 0 1,-1 0-1,0 0 1,-1 0-1,-2 0 1,-4 0 294,-1 0 0,-5 0 0,-3 0 0,-2 0 1128,0 0 1,-4 0-1539,0 0 1,-5 0 0,-1 0 0,-5 0-486,-3 0 1,-3 0 0,0 1 0,-2 2 0,2 4 503,1 1 0,-4 5 1,0 2-1</inkml:trace>
  <inkml:trace contextRef="#ctx0" brushRef="#br10" timeOffset="198">9534 17318 8503,'0'-9'-381,"-1"0"0,-1-1 236,-1 1 1,0 3-1,4 1 1,2 0 189,3 3 0,0 1 0,-1 2 0,0 1 0,0 2 1,2-2 72,2-1 1,-3-1-1,0 0 1,1 0 0,1 0-1,2-1 1,-1-1-19,0-2 0,2-2 0,0 3 1,3 0-1,0 0 0,3 0 0,0 0-18,2-1 0,-1 1 1,2-2-1,1 0 1,2 1-1,0-1 1,3 1 14,1 0 1,1-3-1,0 4 1,1 0-1,1 0 1,1 0-54,-1 1 1,2 0 0,-1 0 0,-1-1-1,-1 1 1,-1 1 0,0 1 31,0 0 1,-3 0-1,0 0 1,-1 0-1,0 0 1,-2-2-1,-2 0-4,-2-1 1,0 0-1,-2 3 1,-1 0 0,-2 0-1,-2-1 1,-3-1-381,-2-1 0,-3 0 20,3 3 0,-4 1 0,2 2 0,-3 3-297,-1 3 0,0 0 0,-1 0 0,-2 1 585,0 3 0,0 1 0,3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25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11173 3538,'-22'27,"7"4,10 0,0 4,5 0,0 6,0 4,0-4,0 4,0 2,0 0,0 6,0-2,1-23,-2 0,0-2,-1 1,1 3,-1-1,1 0,-1-1,2 0,0 0,0 1,0-1,0 2,0-1,0-1,0 1,0 0,0 1,0-2,0 1,0-1,0 0,-1 0,-1 0,1 0,-1-1,-1 0,0-1,1 1,1-1,-6 26,6-26,-1 0,-1 1,0 0,0 23,-4 2,1-6,0 3,0-6,4-3,-1 0,1-7,-1 4,2-6,-3 14,4-6,0 3,4-5,1-14,4-4,1-14,-1-10,0-9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26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11275 3473,'25'-5,"9"1,-9 4,17 0,4-5,4 0,-1-4,-6 3,-9 0,0 2,3-2,-2 1,-1-1,0-2,3 2,0 1,10-2,-1 4,1-3,-10 3,-3 1,1 5,-1-1,3 4,-3 0,0 3,0-2,4-1,-1-3,0 3,3-3,1 3,-1-3,-3 0,7-1,-1 1,5-2,-5 2,3 1,0-1,1 4,-1 0,1 1,0 1,-5 1,-2-1,2 0,-2 1,1 0,0 2,-2-2,5-1,-4 0,3-3,1-1,2-2,1-2,-1-1,2 0,2 0,-3 0,3 0,-2 0,-2 0,1 0,-1 0,0 0,-3 0,2 0,-5 0,0 0,4 0,5 0,-5 0,2 1,-2 1,1 1,-18-2,-1 0,21 1,-5 2,-1 5,6 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27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14665 3762,'0'37,"0"-8,4 14,-3-12,6 15,-4-9,0 0,0 2,1 0,2 1,-3 5,2-1,-1 4,-1 2,-1-23,-1-1,1 2,-1 0,0 1,0 0,1 2,1 0,-2-1,1 0,-1 1,1-1,-1 2,1-1,0 1,0-1,0 1,0-2,0 0,0-1,2 0,0 0,-1 0,0 0,1 0,0 0,1-1,0 0,1-1,0-1,6 25,-5-25,-1 1,3 25,0 0,-1-3,0-2,-3-4,-1-2,-2-3,-1-3,-1 1,0 3,0 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28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11145 5959,'24'15,"7"-2,2-17,10 2,6-4,1 2,-9 1,-1 3,2 0,3 0,5 0,-4 0,-9 0,-3 0,0 0,0 0,3 0,1 0,-1 0,0 0,0 0,2 0,1 0,-2 1,3 2,1-2,2 3,-2-3,0-1,0 0,-2 0,2 0,1-1,2-2,2 0,-1 0,-1 0,1 0,1 1,1 1,-4 1,-1 0,-1 1,0 2,3 3,-4 3,0 0,-3-1,0-1,3 0,2 0,-1 0,2-1,-5 2,2-5,0 3,-1-3,4 1,-4-1,1-1,0 4,-2-2,5 2,-8-4,1 1,-2-2,-2-1,4 0,-3 0,-1 0,1 0,-4 0,19-4,-1-1,-18 0,1 0,-2 1,-2-1,11 0,-2 1,-9 0,7 3,-1-4,-5 5,-6 0,-7 0,-2 0,-3 0,-1-4,0-1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29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16313 4311,'-15'40,"3"1,6-5,1 5,5 4,0 6,0-23,0-1,0 0,0 0,0 20,0 0,0 3,0 3,0-26,0 0,0 2,0-1,0 2,0-1,0-1,0-1,0 2,0 0,0 1,0-1,0 0,0 1,0 0,0 0,1-1,-2 0,0 0,-1 0,1 0,-1 0,1 0,0 1,0-1,0 1,0-1,0 1,-1-1,1 1,0-1,0 1,0 0,1 0,0 0,0 0,0 1,0 0,0-1,0 0,0-1,0 1,0 0,1 0,0 0,1 1,-2-1,1 1,1 0,0 1,0-1,-1-1,1 0,-1 0,0-1,0 1,0-1,0 1,1-1,0 1,-2 0,1 1,0-2,1-1,-2-1,1 1,-1-1,0-1,-1 26,-1-2,-2-3,0-1,2 0,-1 1,1 1,-3-10,0-2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30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16350 4255,'37'-10,"-8"1,10 9,-2 0,12 0,1 0,1-1,-5-2,-1 2,-4-2,5 1,3 0,-23 0,1 1,1 0,0 0,1 0,0 1,1-2,0 1,-1-1,1 0,1-1,1 0,1 0,0-1,2 0,-1 0,1-1,1 1,0-1,0 0,1 2,1 0,-1 0,1 0,0 0,0 0,-2 0,1 0,0 1,0 0,-1 0,1 0,0 2,0-1,1 0,-1-1,0 1,-1 1,1 0,-1 0,0 0,-1 1,1 0,1 1,-1 1,0-1,0 1,-1 0,2 1,-1 0,-2-1,0 0,0 1,0 0,1 1,-1 0,0-1,0 1,0-1,-1 1,-1 0,-1 1,0-1,0 1,0 0,0-1,1 0,-1 0,-1-2,1 1,-1 0,0-1,-1 0,1-1,-2 1,-1-1,1 1,-1-1,1-1,-1 1,0-1,0 1,0-1,0 1,1 0,0 0,21 1,1-2,2 6,-3-3,-9-1,-1-3,17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31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20502 4274,'5'20,"-4"1,7-16,-3 5,2 8,3 7,-3-2,6 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32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20642 4590,'-5'33,"1"4,4 4,0 8,0 3,0-5,0-4,0 1,3 1,1 3,1 2,-1-24,0 1,-1 2,1 0,-1 2,1 0,-1 1,0 0,-1 0,-1 0,2-1,-1 1,1 1,0 1,-1 0,0 1,0 2,1 0,-1-2,0 0,0-1,0 0,1 0,0 1,0-1,-1 1,0 0,0-1,0 1,1 1,-1-2,0 1,1 0,-1-1,1 0,-1-1,0 2,-1 0,2-1,1 0,-1 0,0-1,0 0,0-1,0 0,-1-1,0-2,0 1,2-1,-1 1,-2-2,1 0,-1-1,1 0,1 25,0-3,0-3,1-2,-2-1,5-1,0 4,1-2,11 13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33"/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</inkml:brush>
  </inkml:definitions>
  <inkml:trace contextRef="#ctx0" brushRef="#br0">16136 7523,'-33'-4,"13"3,16-7,27 3,14-5,14 1,-23 5,0 0,1 0,-1 1,0 2,-2-1,21 1,-4 1,0 0,3 1,2 1,1 2,-23-3,1 0,1-1,1 1,1-1,1 0,1 0,1 0,1-2,0 1,0-1,1-1,1 1,0-1,2 0,1-1,1 0,0 0,2-1,-1 0,-2 2,0 0,-1 0,1 1,1 0,0 0,0 0,0 1,-1-1,0 1,-1-1,-1 1,-1-1,1 1,2 1,0 0,1 1,1 1,0-1,0 2,1-1,0 0,0 0,0 0,0 0,0-1,-1 1,1 0,2-1,0-1,1 2,0-1,1 0,1-1,-1 0,0 0,-2 1,1-1,-3 2,-1 0,3-2,-1 1,-1 0,0 2,0-1,0 0,-1 1,0 0,-3 1,0 0,-1 1,0 0,-2-1,1 1,-2 0,-1-1,1 1,-1 0,-1-1,-1 1,-3-1,-1 1,25 4,-2 1,-1-1,1 0,-3 0,-2-3,0-2,-3-1,-1 0,0 0,-4-3,2 0,4 0,3 0,-9 0,1 3,1 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23:11:28.534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20949 5661 8029,'5'9'491,"1"-4"1,5-1-1,3-4-164,0-4 1,-2-2 0,4-6-1,1-4 1,1-2 0,3-4-1,1-2 1,-1-1 0,1 1-1,0-2 696,-2-1 0,0 0-901,-1 2 1,-2-5-1,-1 2 1,-3-1-1,-1 0 1,-2 2-1,-2 0-70,1-1 1,-4 2 0,0-8 0,-1 1 0,-2 0 0,-1-3 0,-1-2 0,0-4 0,0 1-76,0 0 0,0-3 1,0 3-1,0-2 1,0 0-1,0-1-3,0 1 1,0 4 0,1-2-1,1 3 1,2 1 0,2 1 0,1 1 52,1 4 1,2 1-1,2 0-11,0-1 0,4 3 0,-2 5 1,2 0 42,0 2 1,7 2 0,-3 0-1,2 1 1,4 3 0,0 2 0,1 3-28,1 1 1,-2 0 0,5 2-1,-3 2 1,-2 0 0,-1 1 0,-1 0-48,0 2 0,-1 1 1,-5 1-1,-2 0 1,-1 0-1,-1 0 1,-1 1 119,1 2 1,-5-2 102,-3 2 1,-4-2 0,-2-1-1,-6 0 1,-2-1 0,-2-1 0,-2-2-172,0-2 1,-5 0 0,2-3-1,-2 0 1,1-2 0,0 0 0,1-2-50,0 2 1,-1 1 0,3 0 0,2 1 0,1 1 0,0 1 0,1 0 74,0 0 0,3 2-100,3-1 1,3 1 0,3-2 0,5 5-1,2 3-30,2 2 1,2 2-1,-3-3 1,3 2-1,0 0 1,3 1-1,-1 0 25,0 3 1,1-3 0,-1 1 0,0 1-1,0 0 1,-4 1 69,-1-2 1,0 0 0,-1 3 0,-2 1 0,-2-1 0,-2 0-25,0 1 0,-2 0 0,-5 1 0,-4 3 0,-4-1 0,-4 2 0,0-1-365,-1 3 0,0 0 1,-2 1-1,0-2 361,3 0 0,-3 0 0,4 2 0</inkml:trace>
  <inkml:trace contextRef="#ctx0" brushRef="#br0" timeOffset="1">22393 3436 8056,'-10'4'714,"1"-3"0,1 3-328,1 0-220,3-3 0,5 3 0,2-3 1,6 1-1,4 2 0,7-2 1,3-1-1,4-2 0,1-1 228,4-2 0,3 0 0,-1 2 0,1-1 1,0 1-1,-2 0 0,-1 0-389,-2-1 0,-1 0 1,-2 3-1,-2 0 1,-4 0-1,-4 0 1,-2 0-380,-2 0 0,-3-3 0,-6-1 0,-3 2-95,-5 1 1,-5 1 0,-4 0 0,-5 1 0,-2 1 0,-2 3 0,0-1-79,0 0 1,-2 0 0,2-2 0,0 1 0,0-1 0,1-1 515,0-1 1,1 4 0,2 2-1</inkml:trace>
  <inkml:trace contextRef="#ctx0" brushRef="#br0" timeOffset="2">22458 3473 8056,'-15'0'126,"-1"0"1,3 0 0,2 0 1931,1 0-1637,0 0 0,9 3 1,4 0-1,6 0 1,2 0-1,2 1 1,2 1-146,1-1 1,2 0-1,1-2 1,0 2 0,2 0-1,2 1 1,1 0 0,0 0-184,0 0 0,-1 1 0,-4 3 0,-1 2 1,1 0-1,-2 3-209,-1 0 0,-3-1 0,-3 1 1,-2 0-1,-2 0 0,-2 0 1,-1 0-4,1-1 0,-2 0 1,-4-4-1,-3 0 1,-1 2-1,-3 0 56,-2 1 1,-6 1 0,1-3 0,-1 2-1,-3 1 1,-2 2 0,-2 1 16,-3 2 0,-1 0 0,1 1 1,1 1-1,1 0 0,1 1 95,4-3 0,-2 0 0,6-2 0,0 0 0,0 0 0,4-4 0,2-1 6,0-2 1,4-1 0,1-1 0,0-1-1,1-1 1,0 0 241,1 2 0,2-2-162,1 1 1,5 0-1,1 0 1,2-2-1,1-1 1,2 0-1,1-1-19,4-1 0,1-1 0,3 0 0,2 0 0,1 0 0,3-1 0,1-2-54,2-3 1,0 1 0,-3 0 0,-2 0 0,0 3 0,-2 0 0,0 0-96,-4-1 0,-1 0 0,-4 3 1,-2 1-1,-1 2-653,0 3 0,-5 0-407,-2 0 1,-1-1 0,0 0-2185,1-5 2788,4-4 0,-1-5 0,3-1 0</inkml:trace>
  <inkml:trace contextRef="#ctx0" brushRef="#br0" timeOffset="3">23082 3966 7990,'-10'0'866,"-2"5"1,-1 1-1,3 2-814,3 1 0,2 1 0,3 0 1,-1 1-1,0 3 0,2 0 0,1 3 1,-1 0-1,-1 3 218,-1 2 1,0-1 0,3 2-1,0 1 1,-1-1 0,-1 1 0,-1-2-186,1 1 0,0-1 1,0-4-1,-1-2 1,1-1-1,0-2-349,2-2 0,0-5 0,2-7 0,0-8 52,1-5 1,3-5 0,-3-3 0,0-2-1,0-3 1,1-1 107,2 0 1,-3 0 0,2 0 0,0 0 0,0 1 0,2 2 0,2 4 247,0 1 1,1 2 0,2 2 0,1 1 0,1 2 0,-1 1 0,-1 2 189,2 1 0,-4 4 0,4 2 1,-2 1-1,1 2 0,-2 0-168,-1 0 1,-1 5 0,-3 2 0,-2 3 0,-1 4 0,-1 0 0,-3 3-92,-4 0 0,-3 2 0,-3 0 0,-1-1 1,-3 0-1,0-2 0,-1-1-43,0-2 1,1 0 0,1-5 0,0-1 0,3-2 0,1-1-172,0-1 1,1-2 0,0-1 0,0-1 72,3-3 0,2 2 0,5-3 0,3 0 0,4 1 0,4-1 110,-1 0 1,4 2 0,-1 0 0,2 2 0,-1 2 0,1 2 0,-1 5 282,1 3 1,-4 0-1,3 5 1,-2 2 0,-1 1-1,-2 3 1,-1-2 79,1-4 1,-1 2-1,0-4 1,-1 1-1,0-3 1,-2-2-355,1 0 0,0-4 0,1-1 0,-2-1 0,1-2 0,0-2-319,-1-3 1,0-2 0,-4-5 0,2-3 0,0-3 0,1-5 0,-1-4-1374,0-2 1,4-5 818,-2-2 1,6-10 0,3-4 0</inkml:trace>
  <inkml:trace contextRef="#ctx0" brushRef="#br0" timeOffset="4">23119 3035 8027,'-9'0'1094,"3"-1"0,4-2-869,4-3 0,0 2 0,5 0 1,1 1-1,2 0 0,3-1 0,-1 1 1,1 0-35,-1 1 1,1 1-1,-1 2 1,0 1 0,0 2-1,-2 2 1,-1 1-105,1 1 0,-4-2 0,-1 0 0,0 2 0,-1 0-69,0 1 1,-1 1 0,-4-1 0,-2 0 0,-3 2 0,-2 0-41,-1 1 0,-1 4 0,0-3 1,-2 2-1,-1 1 0,0 1 113,-1-2 0,1 2 1,1-4-1,0 1 0,0-1 1,3-1-1,2-2 104,1-1 1,3 1 0,-3-1 0,1-1 0,1-1 174,0 0 0,1-4 0,4 2-139,2-1 1,-1-1 0,4-3 0,2 0 0,0 0 0,2 0 0,3 0-263,2 0 1,4 0 0,3 0 0,6-1 0,7-3 0,5-4-3247,6-4 3134,-19 4 0,1 0 1,3-1-1,-1-1 0,3-2 1,0 0-1</inkml:trace>
  <inkml:trace contextRef="#ctx0" brushRef="#br1" timeOffset="5">745 11266 9768,'-15'13'3276,"4"-1"-2912,4-1 0,3-9 0,5-6 0,2-7 0,3-7 0,2-3 0,3-4 0,1-4 0,4-4 45,1-4 1,1 3-1,-2 1 1,0 0-1,0 1 1,1 0 0,-1 3-1,-1 2 137,-2 2 0,0 8 0,-4-1 0,0 4 0,1 3 0,-2 6 0,-2 8 0,-1 8 0,-3 12 0,2 8 0,-2 10 0,-1 5-321,-1 4 0,0-22 0,0 0 0,0-1 0,0 0 0,0 25 0,0-1 0,0-5 1,0-6-1,1-5-72,2-4 0,2-7 0,4-5 0,1-7 0,-1-5 0,1-4-173,3-2 1,1-7-1,5-6 1,-1-10 0,1-8-1,1-8 1,-1-7-1,-9 21 1,0-1 108,-1-1 0,0 0 0,7-22 0,2 1 0,-2 4 0,-1 6 1,-3 7-3,-4 6 0,2 9 0,-4 3 0,1 7 0,-1 8-86,-3 9 0,-1 8 0,-2 6 0,0 5 1,0 5-1,0 5 0,1-1 12,2-2 1,-1 1 0,4-8 0,1-2 0,2-3 0,3-6-197,0-3 1,5-5-1,-2-6 1,3-2-1,1-3 1,-1-4-1,1-3 1,-1-6 48,1-5 0,3-6 1,-1-5-1,0-6 1,-1-2-1,-2-2 120,1-2 1,-4 5 0,-2 1 0,-1 5 0,1 6-1,-3 4 1,-2 7 117,-1 4 0,-4 7 0,2 11 0,-1 9 0,-2 9 0,-1 7 32,-1 5 1,0-1 0,1 3 0,1-1-1,2-5 1,2-5 0,1-5 0,1-5-443,1-5 0,1-2 0,0-6 1,1-2-1,3-3 0,-1-3 88,1-3 0,1-5 0,-1-7 1,0-1-1,3-6 0,0-4 0,1-6 149,-2-3 1,1-2-1,-2 0 1,-1 3 0,-2 3-1,-1 2 1,-2 3 195,0 5 1,0 3 0,-2 10 0,-2 3-1,0 6 1,-1 8 147,1 9 0,-2 8 0,-2 10 0,1 2 1,2 2-1,1-1 0,2-4-423,2-4 0,0-6 0,1-4 0,2-2 1,1-5-1,2-3-190,1-4 1,-1-5 0,0 1 0,1-3 0,-1-4 0,1-4 0,-1-5-1,1-1 14,-1-3 1,0-1-1,0-4 1,-1-3-1,-2-1 1,1-1 414,-2-1 0,-1 4 66,0-4 0,-1 4 1,-1 6-1,-1 3 1,-1 2-1,-1 4 47,0 3 1,-2 4 0,2 8 0,0 6 0,0 5 0,0 3-38,0 1 0,1-1 0,3 2 1,1-4-1,-1-2 0,0-4 1,2-1-1,0-3-497,1-2 1,4-2 0,-4-4-1,1 0 1,-1 0 0,1-1-1,-2-2 135,-1-3 0,3-3 1,-1-3-1,0-1 0,-2-2 1,-1 0-1,-1 0 346,-1 3 0,1-2 1,-3 2-1,1 2 1,1 1-1,0 4 137,1 1 0,-2 2 0,-1 5 0,1 3 0,-2 4 0,0 2 1,-1 4-15,1 1 1,0 1-1,4-2 1,-3 0-1,0-1 1,0 0-639,2-3 0,2 2 1,0-3-1,0-2 1,2-2-1,1-3-456,3-2 1,2-1 0,1-3 0,0-4-1,5-7 1,3-11 0,2-5 0,1-3 163,2-3 1,2-5-1,-14 19 1,-1-1 0</inkml:trace>
  <inkml:trace contextRef="#ctx0" brushRef="#br0" timeOffset="6">2979 11303 8331,'0'-9'224,"-3"3"0,0 2 0,1 3 1,1 5-3,1 3 1,0 7 0,0 1 0,0 4 0,0 1 0,0 3 0,0 1 0,0 2-175,0 1 1,0 3-1,0 4 1,0 6 0,0 5-1,0 2 1,0 3-84,0 3 0,0-24 0,0 1 0,0 0 0,0 1 0,0 0 0,0 0 0,0-1 0,0 1 0,0-1 0,0 1 0,0-1 0,0 1-6,0 0 0,0 1 0,0 0 1,0-1-1,0 0 0,0 0 1,0-1-1,0-1 0,0 0 0,0-1 1,0 0-1,0 0-11,0 0 1,0 0 0,0 0 0,0 0 0,0-1 0,0 0 0,0 0 0,0 0 0,0 26 0,0 0 42,0-2 1,0 1 0,0-3 0,0 0 0,0 0 0,0-1 0,0-3 0,0-2 25,0-6 0,0-1 1,0-5-1,0-1 0,0-2 1,0-4-635,0-6 1,3-3 0,1-7 616,2-2 0,0-1 0,3-5 0</inkml:trace>
  <inkml:trace contextRef="#ctx0" brushRef="#br0" timeOffset="7">3045 11257 8338,'0'-9'130,"0"-1"1,0 1 183,0 0 1,1 3 0,2 3-1,4 2 1,3 1 0,4-1-283,0-2 1,2 2-1,3-2 1,2 2 0,2 1-1,1 0 1,3-1 0,2-1 0,2-1 0,3 0 0,-2 3 0,1 0 0,1 0 0,0 0 0,0 0-18,2 0 0,0-1 0,1-1 0,0-2 0,0 1 0,1 0 0,-1 0 53,0 1 0,-4 1 0,-1 1 1,-1 0-1,0 0 0,0 0 4,2 0 1,-3 3 0,3 0 0,0-1 0,0-1 0,2-1 0,0 0 30,-1 0 1,3 0-1,-3 0 1,2-1 0,1-1-1,0-1 1,0 0 15,-3-1 0,2 2 0,-3-3 0,1 1 0,-1 1 0,-1 1-72,-2-1 0,2 2 0,-1-2 0,1 2 0,-1 0 1,1-1-1,1-1-56,2 1 0,1 1 1,1 1-1,1 0 1,0-1-1,1-1 1,2-1 5,-2 1 0,0-3 0,0 2 0,3 0 1,-1 0-1,2-1-12,-1-1 0,-3 2 0,3-3 1,-2 2-1,0 1 0,1 0 1,-1 0-20,1 1 0,3 1 0,-2 1 0,2 0 0,-1 0 0,1 0 1,-1-1-27,1-2 0,-2 2 1,3-2-1,-3 1 0,-1-1 1,-1 0-72,-2 1 0,-2-2 1,-1 0-1,-2 0 1,-2 0-1,-3 1-188,-2-1 1,-2 2-1,1-1 1,-3 2 0,-3 1-1,-1 1 1,-3 2-2143,-2 4 2461,-3 1 0,-1 1 0,1 1 0</inkml:trace>
  <inkml:trace contextRef="#ctx0" brushRef="#br0" timeOffset="8">6518 11126 7966,'0'7'155,"0"-1"-116,4 0 1,-3 0 0,2 1-1,-1-1 1,0 0 0,1 1 0,-1 2-1,0 3 124,1-1 1,-2 4 0,2 1-1,-1 5 1,-1 4 0,1 3-1,1 3 1,0 4-29,1 4 0,-2 5 1,3 4-1,-1 3 1,-2-25-1,-1 1 1,1 1-1,0 0-100,-1 0 1,1 2 0,1 0 0,1 0 0,-1-1-1,-1 0 1,1 0 0,0 0 0,0 0 0,0-1 0,1 0-1,0-1 1,0 0 0,0-1-31,1 1 1,-1 0-1,1 1 1,0 1-1,-1-1 1,0 1-1,0-2 1,-1-1-1,0 1 1,0-1 0,4 26-1,-4-25 1,0 0 20,0 0 0,0 0 1,0 2-1,-1 0 0,1 0 1,0-1-1,0 0 0,-1-1 1,-1 0-1,1 0 1,0-1-1,0 1-17,0-1 0,1 0 0,0 20 1,2 1-1,-1-2 0,-2-1 1,0-3-3,2-4 1,-3-2 0,2 2-1,-2-2 1,-1-2 0,0 0-1,0-1 62,0 0 0,0 0 0,0-2 0,0 0 0,0-2 0,0-2 0,0-1-222,0-1 1,-3-2 0,0-3-1,0-2 1,2-1 0,1-4-914,0-1 0,-1-6 1066,-2-2 0,-2-6 0,-4-2 0</inkml:trace>
  <inkml:trace contextRef="#ctx0" brushRef="#br0" timeOffset="9">2896 13566 7770,'6'1'-254,"0"2"315,1 3 1,2 1-1,0 1 1,0-2-1,2 1 1,0 0 0,2 1-1,2-3 1,1 0-1,2-1 109,1 0 1,-1 0-1,2-1 1,1 1-1,1 0 1,2 1-1,2 0-92,1 2 0,5-2 0,2-2 0,2-2 1,2-1-1,-1 0 0,1 0-113,2 0 0,-1 0 0,2-1 0,-1-1 0,2-3 0,0 1 0,3-1-28,0 0 1,-1 2 0,-2-2 0,0-1-1,-1 2 1,1-1 0,3 1 24,-1 0 1,1 0 0,0 2 0,1-1 0,-1 0 0,2 3 113,-3 4 1,3-2 0,-5 4-1,2 1 1,-1 0 0,1 1-56,-2-2 1,-1-3 0,-3 2 0,-2 0-1,-1-1 1,-1 1 0,1-3 1,2-1 1,0-1 0,-1 0-1,-1 1 1,-2 1 0,0 1 0,1-1 65,1-1 1,-2 2-1,0 1 1,0 0 0,0 0-1,2-1-53,2-2 0,-3 2 1,0 1-1,2 0 0,2 0 1,3-2-1,-2-1-15,-1-1 0,1-1 0,0-2 0,1-2 0,0-1 1,-2-1-1,-1 1 62,0 1 1,1-2 0,-1 3 0,0 0 0,0-1 0,0 3 18,1 1 1,-1-2-1,0 0 1,0 0 0,0 0-1,-2 0 1,-1 1-2,1 1 0,-3-2 1,0 0-1,-1 0 0,0 2 1,-1 0-1,-1-1-164,-1-1 1,0 0 0,-1 3 0,-1 0 0,-2 0 0,0 0-2573,-1 0 2635,-2 0 0,2 0 0,-5 0 0</inkml:trace>
  <inkml:trace contextRef="#ctx0" brushRef="#br0" timeOffset="10">7411 12113 8241,'-9'0'-88,"3"0"1,1 1 0,0 3 0,0 3-1,1 3 131,2 3 1,1 4 0,1 2 0,0 4-1,1 1 1,1 1 0,2 2 0,1 3-1,0 3 45,0 0 0,-3 4 0,1-3 1,-1 4-1,0 4 0,1 5 0,-1 2-42,-1 1 0,-1 2 0,0-24 1,-1 0-1,0 0 0,0 0 1,0 0-1,-1 1 0,1-1 0,-1 1 1,1 1-1,-1-1-35,1 0 0,-1 0 0,-1 0 0,0 0 0,1 0 1,1 0-1,0 1 0,0-1 0,0 1 0,-1-1 1,2 1-1,-2-1 0,1 1 0,-1-1-52,1 0 0,0 0 0,0 1 0,0 1 1,0 0-1,0-1 0,0 1 0,-1-1 1,0 0-1,1-1 0,-1 0 0,1 0 44,-1 0 1,1 1 0,-3 0 0,0 1 0,1 2 0,0-1 0,-1 1 0,0-1 0,-1 1 0,1-1 0,-1-1-1,0 0 1,1-1 0,0 0 60,1 0 1,0 0 0,-1-2-1,1 0 1,0 0 0,1 0-1,0-1 1,0 0 0,-2 25-1,2-1 1,1-3 5,1 1 0,0 0 0,0-5 1,0-3-1,0-3 0,0-3-116,0-2 1,0-1 0,0-5-1,1-2 1,1-5 0,1-2 0,0-5-1808,2-2 1853,-4 0 0,7-14 0,-3 2 0</inkml:trace>
  <inkml:trace contextRef="#ctx0" brushRef="#br0" timeOffset="11">7532 11974 8186,'2'-5'-428,"0"0"906,1 1-343,0 3 0,-2-3 1,2 4-1,3 0 0,3 0 1,3-1-15,0-2 1,5 2-1,-2-2 1,3 2-1,2 2 1,1 1 0,4 2-127,2 1 0,3-2 0,0 4 0,0 0 0,2 1 1,1 1-1,0 1 18,-1-1 0,4 0 0,-2 1 1,2-2-1,1-1 0,-1-1 53,-2 2 1,6-4-1,-2-1 1,2-2-1,3-1 1,-1 0-1,3 0 13,0 0 0,6-3 1,1-1-1,-26 1 0,0 0 1,26-3-1,0 1 0,0 2-9,-25 2 1,-1 1-1,26 1 1,0 2 0,0 3-1,-2 2 1,2-1-54,0-1 1,-3 0-1,-22-1 1,-1-1-1,1 1 1,0-1 0,0-1-1,0 0 1,0-1-1,1-1-10,0 0 0,-1-1 0,0 0 1,0 0-1,3 0 0,-1 0 1,0 0-1,0 0 0,0 0 1,-1 0-1,1 0 0,0-1 1,-1 0-1,1-1-26,0-1 1,0 0-1,-2 1 1,1 0-1,-2 0 1,0 1 0,1-1-1,-1 1 1,26-1-1,-2-1 1,-4 1-41,-2 1 1,-4 2 0,-6 1 0,-2 2 0,-1 1 0,0 0-94,-1 0 1,-2-3-1,-2 1 1,-1-2 0,0-1-1,-2 0 1,-2 0-456,-4 0 1,-1 0-1,-3 0 1,-2 0 606,-1 0 0,0 0 0,-1 0 0</inkml:trace>
  <inkml:trace contextRef="#ctx0" brushRef="#br0" timeOffset="12">10614 12169 8203,'-9'0'-1058,"0"0"1,5 0 1352,4 0 0,4-4 1,5-2-1,0-2 1,1-2-1,0 1-93,2 0 0,3 0 0,4 2 0,-1 1 0,2-1 0,1 0 0,2-1-155,4 2 1,-1 0 0,5-3 0,-2 0 0,-1 2 0,-1 2 0,-1 1-228,-1 2 1,-5 2 0,2 3 0,-2 3 0,-2 2 0,0 2-61,-3-1 1,-1 1 0,-5 2 0,0 0 0,0-1 0,-3 0 0,-2-2-707,0 0 946,-3 1 0,3-1 0,-4 0 0</inkml:trace>
  <inkml:trace contextRef="#ctx0" brushRef="#br0" timeOffset="13">11164 12104 8203,'0'9'67,"0"1"0,-1-1 0,-1 0 0,-1 2 34,0 1 1,2 4 0,1 5 0,0 4 0,0 3 0,1 3 0,2 3 0,1 4 4,1 2 1,0 1-1,2 5 1,-1-1-1,2 4 1,0 1-1,-3-24 1,0 0-1,1 1 1,0-1-87,0 1 0,0 0 0,0 3 0,1 0 0,-2-2 0,0 1 0,0 0 1,0 1-1,1 0 0,0 0 0,-2-2 0,1 1 0,0-1 0,-1 0 0,0-2 1,-1 1-8,2 0 1,-1 0 0,0 3-1,0 0 1,0-1 0,0-1 0,0 1-1,0 0 1,-2 1 0,1-1 0,-1-1-1,0 0 2,-1-1 0,0 1 0,1 1 0,0 1 1,0-3-1,-1 0 0,0 1 0,0-1 0,0 1 1,-1 0-1,0 25-31,0-1 1,0-4-1,0-3 1,0-3-1,0 2 1,0 0-1,0 3-190,0-3 0,3 2 0,0-6 0,0 0 0,-2 1 0,-1-1 0,0-2 56,0-3 1,3 5-1,0-3 1,-1 1 0,-1 0-1,-1-4-157,0-3 1,0-6-1,0-5 1,0-3 0,0-5 306,0-1 0,-4-6 0,-1-1 0</inkml:trace>
  <inkml:trace contextRef="#ctx0" brushRef="#br0" timeOffset="14">7365 14841 8015,'-9'0'-236,"-1"0"490,1 0 0,4-1 0,3-1 0,4-2 0,4 0 1,2 0-122,2 2 1,-1-2-1,1 1 1,3 1-1,2 1 1,3 1 0,0 0-1,2 1-115,2 2 1,2-1-1,3 3 1,2 0-1,2-1 1,4 0-1,1-2 1,1-2-66,0-3 1,2-1 0,0-3-1,1 1 1,0-1 0,-1-2 24,1 0 0,3 1 0,3 1 0,0 3 0,-3 1 0,-1 0 0,-1 1 14,2 1 0,-1 1 0,-1 0 0,-1 0 0,2 0 0,0 0 0,3 0-29,0 0 0,-1 0 0,-2 0 0,1 0 1,-2 0-1,1 1 29,1 2 1,-1-2-1,3 3 1,-2-1 0,1 1-1,-1-1 1,-1 0 4,0 0 1,1 0 0,0-2-8,2 2 0,0-2-252,4 2 1,-4-2 261,-2-1 1,-2 1-6,2 2 1,1-2-6,2 3 1,1-2-3,-1 1 1,-2-2-2,-1 2 0,-2 1-43,0-1 1,2 3-6,-5-3 0,2 4 52,0-4 0,2 0-3,1-3 0,2 0 50,-5 0 1,0 0-66,-3 0 3,5 0 8,-4 4 1,7-3 45,-5 2 0,1 1 147,0-1 1,0 4-123,3-4 0,-2 0-24,-2-3 0,0 0 90,3 0 1,-1 0-88,2 0 1,1 0 85,-1 0 1,1 0-82,2 0 0,-4-1 112,1-2 0,-5 2-89,2-3 0,0 3-208,-1 1 0,4 0-225,-4 0 0,0 5-311,-2 1 0,2-1-298,0 1 0,4 0 980,-4 4 0,4 1 0,-2 0 0,1-1 0,2-2 0,-2-2 0</inkml:trace>
  <inkml:trace contextRef="#ctx0" brushRef="#br0" timeOffset="15">16294 11089 8088,'0'-9'-294,"0"0"1,0-1-1,0 1 1,0 0 469,0-1 1,0 6 0,0 5-1,0 6 1,0 6 0,0 2-1,0 5 1,0 3-23,0 1 0,0 6 0,0-1 0,0 3 1,0 4-1,0 3 0,0 5 0,0 1-122,0 2 1,-3 4 0,1-23 0,1-1 0,0 3 0,0-1 0,0 1 0,1 0 0,-1 0 0,1 0-42,-2-1 0,1 0 1,0 3-1,1-1 1,-2 1-1,0-1 1,2 0-1,-1 0 1,1 1-1,0-1 1,0-2-1,0 1 28,0-2 0,0 0 0,0 4 0,0 1 0,0-4 0,0 1 0,0-1 1,0 0-1,0 1 0,0-1 0,0 0 0,0 0 0,1 1 0,-1 0 1,1 0-1,0 0 10,1 0 0,0 0 1,1 0-1,0-1 1,-1-1-1,-1 0 1,0 0-1,1 0 1,0 0-1,-1-1 1,1 0-1,-1 0-21,0-1 1,0 0 0,3 23 0,0 1 0,-2-3 0,0 0 0,0-1 0,1 1-6,-1 0 1,-1-1 0,-1 0 0,1-3 0,1-3 0,1-1 0,-1-3-328,-1-2 1,-1-6-1,0-7 1,0-5-1,0-3 1,0-5-2130,0-5 2453,-4-8 0,-1-18 0,-4-6 0</inkml:trace>
  <inkml:trace contextRef="#ctx0" brushRef="#br0" timeOffset="16">16341 10940 8127,'0'-9'1044,"0"0"-861,0 3 0,0 1 1,1 3-1,2-2 1,4 0-139,4 0 1,1-3-1,4 1 1,3 0 0,3 1-1,0 1 1,2 2 0,0 1-56,2 1 1,1 0 0,1 1 0,1 2 0,1 3-1,2 1 1,1 1 0,2-3 5,1-1 0,6-1 1,2-3-1,4 0 1,1 0-1,0-1 30,-2-2 1,1 1 0,1-3-1,1 0 1,2 2 0,0 0 0,-1 0-6,-2 1 1,-3 4-1,3 2 1,-1 1-1,-1 2 1,-1-1-1,2 0-25,1 1 0,0-3 0,3 1 1,-1-2-1,1 0 0,-25-2 0,0 0-6,0 0 0,1-1 1,0 0-1,0 0 1,0 0-1,-1 0 1,1 0-1,0 0 1,0 0-1,0-1 1,0 0-1,0 0 1,0-1-1,1 0 4,0-1 1,1 1 0,-2 0 0,0 0 0,0 0 0,1-1 0,-2 1 0,-1 0 0,1 1 0,-1 0 0,1 0 0,-1 0 0,0 0 0,1 0 2,0-1 1,0 1-1,0-1 1,0 1 0,1 1-1,-1 0 1,0 0-1,0 0 1,26 0 0,0 0-1,-27 0 1,1 0 6,1 0 0,0 0 0,-1 0 1,1 0-1,2-1 0,1 1 1,-1-1-1,0 0 0,-1-1 0,0 0 1,0 1-1,-1 0 0,0 0 1,1 0-6,0 0 0,1-1 0,-2 2 0,1-1 1,0 0-1,1-1 0,-2 1 0,1 0 1,-1 0-1,-1 0 0,1-1 0,-1 0-28,0-1 1,-1 1 0,2 1 0,1 0 0,-2-1 0,0-1 0,-1 1-1,0 0 1,26-3 0,-3 0 0,-3 1-243,-2 0 1,-3 2-1,-5-4 1,-1 2-1,-4 2 1,-2 1-1,-3 1-1577,-1 0 1848,-6 0 0,-2-4 0,-2-1 0</inkml:trace>
  <inkml:trace contextRef="#ctx0" brushRef="#br0" timeOffset="17">20661 10856 7464,'0'6'-30,"0"-1"1,0-2 0,0 3 0,0 2 126,0 2 0,0 3 1,0 3-1,-1 2 1,-1 4-1,-1 3 1,0 3-1,2 2 1,1 2 23,0 1 1,0 1 0,0 2-1,0-1 1,0 0 0,0 0-1,0 1 1,-1 1 0,-2 0 0,2 2 1,-2 0-1,2 2 0,1 1 1,0-1-69,0-1 0,0-2 0,0-1 0,0 0 0,0 1 0,1-1 0,2-1-78,4-2 0,1 2 0,0-3 1,-1 2-1,0-1 0,0 0 44,1-1 0,-2 3 0,-1-2 0,0 3 0,-3 0 1,-1 0-1,-1 2-3,0 5 1,0-7 0,0 5 0,0 0 0,0-3 0,0 0-40,0-2 0,0-3 0,0 1 0,0-1 0,0 2 0,0 3 0,0 0-14,0-3 0,0 4 0,0-2 0,0 0 0,0 0 0,0-2 0,0 0 4,0-2 1,0 1-1,0 3 1,0-1-1,0-2 1,0-3-5,0-1 0,0 0 0,0-3 0,0 0 0,0-1 0,0-2 0,0-1-33,0-1 1,1-1-1,1-4 1,1 2 0,-1 0-1,-1-2 1,-1-3-348,0-4 1,0-2 0,0 1-972,0-1 1387,0-4 0,-4-5 0,-1-5 0</inkml:trace>
  <inkml:trace contextRef="#ctx0" brushRef="#br0" timeOffset="18">16294 13659 8492,'9'0'114,"-2"0"0,0 0 1,2 0-1,3 0 1,3 0-33,2 0 0,-2 0 0,3 0 0,1 0 0,2 0 0,2 1 0,1 1 0,0 1-119,1-1 0,3 2 0,4 0 0,0-2 0,2-1 0,2-1 16,2 0 0,5 3 0,1 0 0,2-1 0,3-1 0,2-2 0,0-1 0,-24 0 0,0 0 17,0-1 1,1 1 0,2 0 0,0 0 0,0 0 0,1-1 0,0 1-1,-1-1 1,0 1 0,0 0 0,-1 0 0,0 0 0,0 1 0,0 0-1,0 0 1,0 1 0,1 0 0,1 0 0,-2 0 1,1 0-1,0 0 0,0 0 1,-1 0-1,0 1 0,0 0 1,0 0-1,-1 1 0,1 0-7,-1 1 1,2-1 0,0-1 0,2 0 0,-2 1 0,1-1 0,-1 0-1,1-1 1,-1 1 0,1-1 0,0 1 0,0 0 0,1 1 0,1 0 2,0-1 1,0 0 0,0-1 0,0 1 0,0-1-1,0 0 1,-1 0 0,1 0 0,-1 0 0,1 0-1,0 0 1,-1 0 0,1 0 0,-1 0 5,1 0 0,-1 0 0,1 0 0,-1 0 0,0 0 0,0 1 0,-1 0 0,1 0 0,0 0 0,0 1 0,0-1 0,-1 0-20,1 0 1,0-1 0,-1 0 0,0 0-1,1 0 1,-1 0 0,2 0 0,-1 0 0,-1 0-1,1 0 1,0 0 0,1 0 0,-1 0-1,1 0-13,-1 0 0,1 0-190,3 0 1,0 0 0,-5 0 0,0 0 211,3 0 1,0 0 0,1 0-1,-1 0-2,0 0 1,1 0 0,-1 0 0,1 0 7,-1 0 1,0 0 0,-1 0 0,0 0-78,1 0 0,1 0 1,-2 0-1,0 0 17,-1 0 0,1 0 1,0 0-1,0-1 0,1-1 1,0 1-1,0 0 1,-1 0-1,1-2 1,1 1-1,0-1 1,-1 1-1,2 1 1,0 0-1,0 0 1,1 0-1,0 0 1,0 0 65,-2 0 0,1-1 0,-1-1 0,0 0 0,0 0 0,-1 1 0,0-1 0,1 0 0,-1-1 0</inkml:trace>
  <inkml:trace contextRef="#ctx0" brushRef="#br0" timeOffset="19">20232 10763 7917,'-5'-4'222,"0"-1"0,3-5 0,-1-3 0,1-2 0,2-4 0,3-2-72,3 0 0,4-6 0,2 0 0,3-4 0,5-3 1,4-3-1,5-3 0,4 0 0,-14 20 0,0 1 1,2 0-1,0 0-119,0 2 1,0 1-1,1 1 1,1 0-1,18-12 1,-1 2-1,0 5 1,-5 4-1,-3 6 1,-5 4-309,-5 2 1,-2 0 0,-2 4-1,-3 1 1,-2 3 464,-3 2 0,-6 0 1,-3-3-1,-3-6-64,0-4 0,2-8 1,3-2-1,3-5 1,3-2-1,1-3 0,2-3-72,4-4 0,1-2 1,3-1-1,2 0 1,2 3-1,0 3 1,1 3 100,1 4 0,2 2 0,1 6 1,0 5-1,-3 4 0,-2 3 1,-4 0-29,0 1 0,-4 0 0,-2 3 1,0 0-1,-3-1-325,-1-2 0,-4 1 1,0-4-1,-2-1 1,-2-2-1,-1 0 1,-1 0 199,0-1 0,0 1 0,0 0 0</inkml:trace>
  <inkml:trace contextRef="#ctx0" brushRef="#br0" timeOffset="20">21806 9143 7940,'-6'0'1426,"0"0"-1051,4 0 1,8 1 0,7 1 0,3 2-1,2 2 1,3 0-186,4-1 0,-1 3 0,0-1 0,2 1 0,1 0 0,0-1 0,-1-1 0,-2-2-400,-1-2 1,-3 2 0,-4-1-1,-5 0 1,-3 0-260,-1 0 1,-10 0 0,-3-3 0,-5 0 0,-4 0 0,-1 0 0,-2 0 156,0 0 0,-4-1 0,0-1 1,1-1-1,-2 1 0,-1 1 1,-1 1 406,0 0 1,4 0-1,-3 0 1,1 0-1,2 0 1,2 0 494,0 0 0,1 3 0,3 0 0,3-1 1,1 0-119,2 2 0,5 1 1,4 4-1,5-1 1,4 0-338,4-2 1,1 0 0,5 3 0,-1 1 0,2-1 0,2 0 0,3 0-131,1 1 1,-1-1-1,0 0 1,0 1-1,0-1 1,-1 0-1,-3 1-51,-3-1 0,-4 0 1,-4 1-1,-2-1 0,-2 0 1,-3 1 6,-2-1 0,-5 0 0,-2 0 0,-3 2 0,-4 0 0,-3 2 0,-4-1 103,-2 1 0,-4-2 1,2 2-1,-2 1 1,0 0-1,2 2 1,0-2 29,1 0 1,3 1 0,0-2 0,5-2 0,1 0-1,4 1 1,2-1 17,1-3 1,5 2 0,-1-4 0,3 1 0,3 0-1,4 0 1,2 0-27,3 1 1,2-2 0,3-1 0,1 1-1,2-2 1,-1 0 0,2-2-190,1-1 0,-3-1 0,3 0 0,-1 0 0,-2 0 0,1 0 0,-2 0-444,-1 0 1,-2-1 0,-1-1 0,0-1 0,-3 1 0,-1 1 124,0 1 1,3 0 0,2 0 0</inkml:trace>
  <inkml:trace contextRef="#ctx0" brushRef="#br0" timeOffset="21">22318 9655 7909,'-5'10'756,"-2"0"1,4 1 0,-1 3 0,1 0-507,0 3 1,-3 0 0,3 3 0,1 1 0,1 1 0,1-2 0,0 0 0,0-1-142,0-1 0,0 0 0,0-2 1,0-1-1,0-2-133,0-1 1,-1-6-1,-1-4 1,-1-4 0,0-4-1,-1-3-97,1 0 1,0-4 0,3-4 0,0-3 0,0-2 0,0-3-1,1-3 1,3-2 22,6 0 0,-1-2 1,4 1-1,1 2 1,1 3-1,3 4 129,1 2 0,-4 7 0,0 3 0,-2 3 0,-2 3 0,0 3 0,-2 3 92,0 5 0,0 2 0,-2 2 0,-2 3 0,0-1 0,-1 2 0,1-1-55,-3 3 0,-1-3 1,-1 2-1,-1-1 1,-3 1-1,-5-2 1,-3 0-7,-3-3 0,0-1 0,-4 0 0,1-1 0,0 0 0,1 0 0,3-2-53,1-1 0,-3-4 31,4 1 0,4-2 0,8-1 0,7 0 180,4 0 1,0 4 0,4 2-1,-1 1 1,1 0 0,1 1 0,2 0-27,1 0 0,-1 0 0,1 1 1,-1 1-1,1-1 0,-1-1-676,-3-1 1,2-2 0,-4-3-1,1 1 1,-1-1 0,-2-1-2796,0-1 2836,-6-4 0,3-5 0,-3-6 0</inkml:trace>
  <inkml:trace contextRef="#ctx0" brushRef="#br0" timeOffset="22">22523 8855 8138,'-9'0'2497,"3"0"-2251,2 0 0,5 0 0,2 0 1,5 0-1,2 0 0,2-1 1,1-1-1,-1-3-48,1 0 0,3 3 0,-1-1 0,0 2 0,0 1 0,-1 0 0,0 0 1,-1 0-144,-1 0 0,-5 0 0,-2 1 0,-1 2 0,-2 3 0,-2 3-149,-3 0 1,-3 1 0,-7 3 0,-2 1 0,-3 2 0,0-1 0,-1 2 219,0 0 1,4 1-1,-1-2 1,1 0 0,0 0-1,4-2 1,3-2 86,2-1 0,3-2 0,1 0 0,4 0 1,6-2-1,2-2-191,2-1 0,5-1 1,-1-2-1,1 1 0,2 2 1,-1-2-1,2-1-566,2-1 544,-3 0 0,4 0 0,-4 0 0</inkml:trace>
  <inkml:trace contextRef="#ctx0" brushRef="#br1" timeOffset="23">21787 11108 14109,'-42'18'170,"-3"6"1,5 4-1,1 5 1,20-14-1,0 0 1,-1 1-1,1 1-148,-1 2 0,0 0 0,-3 5 0,-1 0 0,-2 4 0,-1 2 0,-2 0 0,0 2 65,-2 0 1,0 1-1,7-8 1,0 0 0,-1 0-1,0 1 1,0 0-1,0 0 1</inkml:trace>
  <inkml:trace contextRef="#ctx0" brushRef="#br1" timeOffset="24">22653 10931 19990,'-28'23'546,"-4"5"0,-3 7 0,15-15 0,-1 0 0,-3 3 0,-1 2-404,-2 2 0,-1 1 1,-3 2-1,0 1 1,-1 3-1,0 2 1,-2 1-1,0 1 1,9-11-1,0 1 1,0-1-1,0 1 1,-1 0-1,1 0 0,-2 1 1,0 0-1,0 0 1,0 0-1,0 0 1,-1 1-1,0 0 1,-1 1-1,0 0-157,0 1 0,-1-1 0,0 1 0,2-1 0,0-1 0,0 1 0,0 1 0,0 0 0,1 0 0,0 1 0,0-1 0,1 1 0,1-2 0,0 1 0,1-1 0,0-1 0,1-1 0,0 0 0,-8 10 0,1-1 0,3-2 0,1-1 26,2-3 1,1 0 0,5-5 0,2-1-12,-9 17 0,4-7 0,3-2 0,-1 0 0</inkml:trace>
  <inkml:trace contextRef="#ctx0" brushRef="#br1" timeOffset="25">23240 11462 17788,'-44'15'468,"0"8"0,21-7 1,-1 1-1,0 3 1,-1 1-462,-1 2 1,0 0-1,-1 2 1,0 1 0,-2 0-1,-1 1 1,-1 2-1,0 1 1,-1 3 0,0 0-1,-2 2 1,0 1-1,-2 2 1,-1-1 54,12-11 0,-1 0 0,0 0 0,-5 4 0,-1 0 0,1 0 0,-1 1 0,0 1 0,-1 0 0,-1 3 0,-1 0 0,0 1 0,7-8 0,0 1 0,-1 0 0,1 1 0,-1 0 0,1 0 0,-1 0 0,0 1 1,0 0-1,-1 1 0,1 0 0,-1 0 0,0 0 0,0 1 0,0 0 0,0-1 0,0 2 0,-1-1 0,0 1 0,0 0-117,1-1 1,-1 1 0,1-1 0,0 0 0,1 0 0,-1 0-1,1 0 1,0 0 0,2-2 0,0 1 0,1-1 0,0 0-1,-8 9 1,2-1 0,-1 0 0,4-3 0,0-1 0,1 0-1,2-2 1,0-1 0,2 0 0,-9 10 0,2-1 120,3-3 0,2-1 0,4-7 1,3-1-1,-7 12 0,9-9-66,10-10 0,4-8 0,6-7 0,4-3 0</inkml:trace>
  <inkml:trace contextRef="#ctx0" brushRef="#br1" timeOffset="26">23398 12477 14875,'-41'23'211,"-2"2"1,-3 0-1,22-10 1,0 2-1,-1 2 1,1 0-184,-3 3 0,1 0 0,-4 4 0,0 1 1,-3 2-1,0 1 0,-4 2 0,0 1 1,11-9-1,-1 0 0,0 1 0,0 1 1,-1 0-1,1 1 0,-2 1 0,1 0 1,0 1-104,-1 0 0,0 1 1,0 0-1,-1 1 0,-1 1 1,0 1-1,-1 0 0,0 0 1,0 1-1,0 0 0,0 1 1,1 0-1,-2 0 1,1 2-1,-1-1 0,0 2 1,-1 0-1,0 0 0,7-8 1,1 0-1,-1 0 0,0 0 1,0 1-1,0-1 1,0 1-1,0 0 25,-1 0 1,0 0-1,1 0 1,0 0-1,-6 8 1,1-1 0,0 0-1,-1 1 1,-1-1-1,1 0 1,3-2 0,1-1-1,1-1 1,1-1-1,1-1 1,1 0 0,2-3-1,0 0 1,2-1-1,-9 9 1,3 0 0,3-5-1,2-2 50,4-4 0,1-1 0,1-3 0,1-1 0,-7 16 0,1 1 0</inkml:trace>
  <inkml:trace contextRef="#ctx0" brushRef="#br1" timeOffset="27">23771 13259 10341,'-42'27'-42,"21"-13"0,-1 3 0,-2 3 0,-1 2 0,0 1 1,-1 2-1,1 0 0,-1 1 10,-1 2 0,0 1 0,-3 2 0,-1 0 1,-3 4-1,0 2 0,9-12 0,0 2 1,-1-1-1,0 2 0,-1 0 0,0 1 1,0 1-1,0 0 0,0 1 0,-2 1 1,1 0-1,-1 0 0,-1 2 0,-1 0 1,0 1-1,-2 0 0,0 1 0,0 0-38,0 1 0,-1 0 0,0 0 0,7-7 0,0 1 1,-1-1-1,0 1 0,1 0 0,0-1 0,-1 1 0,1-1 1,0 0-1,0 0 0,0 0 0,0 0 0,-8 10 0,1-1 1,0 0-1,0 0 0,1 0 0,0 0 0,1 0 0,1-1 1,-1 1-1,2-2 0,1 0 0,-1 0-4,2-2 0,0 0 1,2 0-1,1-3 1,1-1-1,1 0 0,2-1 1,0 0-1,0-1 1,-8 13-1,0-2 0,4-3 1,0-1 73,4-2 0,0-1 0,0 0 0,2 1 0,1-3 0,2 0 0,-3 0 0,1 0 0</inkml:trace>
  <inkml:trace contextRef="#ctx0" brushRef="#br1" timeOffset="28">17765 14171 13109,'-32'19'-20,"-1"-1"1,1 3 0,0 1 0,0 1-1,1 1 1,0 3 0,1 1 0,-1 2-1,1 0 15,-1 1 1,1-1-1,-1 2 1,1 0 0,-2 0-1,0-1 1,1 2-1,0 1 1,0 0 0,0 0-1,0 0 1,0-1-1,1 0 1,-1-1 0,1 0-1,0 1 1,1-2 0,1 1-300,1-1 0,0 1 0,2-1 1,1-1-1,2-4 0,1 1 304,3-2 0,-1-1 0,1-2 0,1 0 0,-11 18 0,2-2 0</inkml:trace>
  <inkml:trace contextRef="#ctx0" brushRef="#br1" timeOffset="29">18901 13845 12874,'-24'27'302,"-4"5"0,-5 8 0,14-17 0,0 1-94,-3 3 0,0 1-206,-1 3 1,-1 2 0,-8 6 0,-1 1 0,10-12 0,0 1 0,-1 0-1,0 1 1,-2 0 0,1 1 0,-1 0 0,0 1 0,-1 1 0,0 1 0,-1 0-1,-1 1 1,1 1 0,-1 0 0,0 0-125,-2 0 1,1 0-1,0 0 1,-1 2 0,1 0-1,-1 0 1,1 0 0,0-1-1,-1 0 1,2 0 0,-1 1-1,0-1 1,1 0-1,-1 0 1,0-1 0,1 0-1,0 0 1,1-1 0,-1 0-1,1-1 1,1 0 0,1-1-1,1-1 1,0 0 0,2-2-1,0-1 1,1 1 121,-10 10 0,1 0 0,2-1 0,0 0 0,0-3 0,-1-1 0</inkml:trace>
  <inkml:trace contextRef="#ctx0" brushRef="#br1" timeOffset="30">20028 14125 14512,'-18'13'-50,"-2"7"1,-10 8-1,-4 7 1,14-15-1,-1 2 1,-3 3 0,-2 1 39,-3 2 1,-1 1 0,-5 5 0,-2 1 0,9-9 0,-1 1 0,0 0 0,-1 1 0,0 1 0,0 1 0,-2 1 0,0 0 0,0 1 0,-1 0 0,0 0 0,-1 1 0,0 0 0,0 1 0,-1-1 0,0 1 0,1 0 0,0 1-31,-1 0 1,0 0 0,1 0-1,0 0 1,0-1 0,1 1 0,0 0-1,0 0 1,0 0 0,2-1 0,0 0-1,0 0 1,2-2 0,1 0 0,0-1-1,2-2 1,1 0 0,0 0 0,-8 10-1,1 0 1,3-3 0,2 0-430,3-3 1,2-1 0,4-3 0,0-1 0,2-3 0,0 1 0</inkml:trace>
  <inkml:trace contextRef="#ctx0" brushRef="#br0" timeOffset="31">20940 14423 8398,'-28'16'49,"-1"0"0,0 1 1,-1 2-1,-1 2 1,0 1-1,-1 4 0,-1 1 1,-1 3-1,0 0-149,-2 2 0,0 0 1,10-8-1,-1 1 0,0 0 1,-1 0-1,-1 2 1,1-1-1,-1 2 0,-1 0 1,1 1-1,-1 1 0,0 0 1,0 0-1,0 0 1,0 0-1,1 0 0,-1 0 1,1 0-1,0 0 0,0-1 1,1 1-1,-1-1 32,1 1 1,0-1 0,0 1 0,1-1 0,0-1 0,1 0-1,-11 11 1,2-1 0,2-1 0,0 0 0,2-2 0,2-1-1,2-2 1,2 0 0,2-2 0,2 0 67,2-2 0,1-1 0,2-1 0,1-1 0,-13 18 0,-2-1 0</inkml:trace>
  <inkml:trace contextRef="#ctx0" brushRef="#br0" timeOffset="32">21359 15000 8365,'-9'4'-180,"-5"3"0,-1 9 0,-4 6 1,-3 7-1,-3 6 173,-5 1 0,12-12 0,0 2 0,-3 3 0,-2 1 0,-3 5 0,-2 1 0,-3 3 0,-1 0 0,8-10 0,0 0 0,0 0 1,-2 2-1,-1 1 0,1-1 0,-2 3 0,0 1 0,0 0 7,0 1 0,0 0 0,-1 1 0,-1 2 0,-2 1 0,1 1 0,0-1 0,-1 1 0,1 0 0</inkml:trace>
  <inkml:trace contextRef="#ctx0" brushRef="#br0" timeOffset="33">587 14078 8265,'0'6'-45,"0"0"1,-4-2 0,0 1-1,0 0 1,-1-1 0,0 0-1,-2-2-14,-2-1 1,0-1 0,0 0 0,-1 0 0,2-1 0,1-1 85,1-1 1,4-4 0,-1 1 708,1-3 0,2 0-487,0 0 1,0-5-1,0-2 1,0-5-1,2-4 1,0-2-56,1-1 1,1 4 0,-2-1 0,2 0 0,1 2 0,2 3 0,2 6-117,0 4 0,0-1 0,1 8 1,-1 2-1,0 3 0,1 5 0,-1 5-1,0 3 1,2 6-1,0 2 1,1 1 0,-1 0-1,-3 2-30,-2 2 1,0-5 0,4 5 0,-2-1-1,-1-1 1,-1 0-34,2-2 0,0-2 0,1 2 0,1-1 0,-1-3 0,0-1 0,0-3 0,1-1-16,-1-2 1,0-3 0,1-5 0,-1-1 0,-1-3 60,-1-3 1,0-4 0,-4-7 0,0-2 0,0-4 0,0-1-59,-1-2 1,0-4 0,1 2 0,3-1 0,0 3 0,-1 2 0,0 5 0,-1 4-4,0 2 1,3 3 0,-3 0 0,1 3 0,1 4 0,0 3 0,1 4-1,0 0 1,1 3 6,1 3 1,1 2 0,-1 5 0,0 1 0,2-1 0,0 1-1,1 0 1,0-1 0,-1-3-78,2-2 1,-3-3 0,1-3 0,-2-2-1,-3-2 1,1-3 0,0-3-7,0-3 0,-3-6 0,-4-7 1,0-1-1,0-4 0,0-3 1,0-4-1,0-2 137,0-2 0,0 0 1,0-2-1,0 4 0,0 4 1,0 5-1,0 5 63,0 3 1,4 7 0,2 5 0,2 6 0,2 8 0,-1 4 0,1 5-84,3 3 0,-2 5 0,4 1 0,-1-1 0,-1-1 0,1-2 0,-3-1 0,0-4-301,-2-2 1,0 0 0,1-9-1,-1-3 1,0-4 158,1-2 0,-2-7 0,-2-2 0,-3-4 0,-2-5 0,-1-2 0,0-3 0,0-2 225,0-1 0,0 1 0,0-3 1,0 3-1,0 3 0,0 6 134,0 2 0,4 7 0,4 3 0,3 5 0,3 7 0,3 5 0,1 5 0,1 3 112,1 0 1,3 2-1,-1 3 1,1 1-1,0 0 1,-1 0 0,-1-3-497,1-2 0,0-4 1,-4-4-1,0-5 1,-1-3-1,-3-5-965,-1-2 1,1-1 0,-3-2 371,2-5 0,-1-3 0,-3-9 1</inkml:trace>
  <inkml:trace contextRef="#ctx0" brushRef="#br0" timeOffset="34">847 6695 8096,'0'5'1793,"0"-1"-1597,0-4 1,0-7 0,0-3-1,1-1 1,2-2 0,3 0 54,-1-1 1,3-2 0,-2-4 0,3 0 0,0-3 0,1-1 0,2-1-104,0 1 0,0 2 0,-2 4 0,-1 3 0,-1 2 1,0 3-1,-2 2-76,1 1 0,-3 8 1,0 9-1,-1 5 0,0 6 1,0 4-1,-1 2 1,0 1 411,1 0 1,1 0-344,-1 4 1,-1-5 0,3 3 0,0-3 0,1 0 128,1-1 1,1-4-1,0 0-250,-1-3 1,3-4-7,-4-3 0,5-3-154,-5-2 0,2-3 0,1-5-74,1-2 0,-4-7 134,0-5 1,0-4-1,4-3 1,-1-2 0,0-4-1,0-2 1,0-1 0,-2 1-1,-1 1 1,0 2-1,1 1 1,-1 3 0,0 4-1,-1 4 1,-2 4 110,-2 1 1,0 5 0,1 3 0,2 5 0,-1 7 0,0 5 91,0 6 1,0 3 0,-2 3 0,1 1 0,2-1 0,1-1 0,3-1 33,0 1 0,1-2 0,1-1 0,0-1 1,1-4-1,2-5 0,-2-3-313,-1-4 0,3-2 1,-1-4-137,0 0 0,-2-5 0,-1-5-84,1-4 0,-4-4 203,0 0 1,-1-5-1,2-1-6,0 0 1,-2-3 197,1 3 1,-1 0 74,-2-1 1,-1 4 0,3 0-149,0 1 1,-2 5 146,-3 3 1,1 3-91,2 2 0,-2 4 1,2 6-30,-2 4 0,-1 8 29,0 4 0,3 6 0,1-1 303,1 3 1,2-2-107,2 0 1,0-4-26,1 0 0,-1-1 1,0-2-271,1-3 1,-1-2-2,0-7 1,0 1 0,1-4-273,-1-1 1,4-2 62,-1-3 1,0-3 0,-2-5 255,-1-2 0,-1-3-46,-2 0 1,3-5 219,-3 0 0,-1-5 0,0 2-178,-1 0 0,3-2 167,-4 5 1,0-1 15,-3 3 1,0 2-1,0 1-121,0 4 160,0 6 1,0 2-68,0 8 0,0 2-38,0 6 1,3 6 397,0 3 0,4 4 0,1-3 119,3-1 1,-1 1-315,3 0 1,0-3 0,1-5-421,0 0 1,1-2 0,0-2 0,-2-2 0,0-2 0,-1-3 0,0-2-784,-2-1 1,-1-4 548,1-2 0,-1-4 141,0-2 0,-3-2 0,0-5 223,-2 0 0,-1 0 1,-2-2 435,2-1 0,-2 4-286,2 2 0,-2 2 359,-1-2 1,0 3 945,0 3-991,0 5 1,3 5-204,0 6 1,5 3 200,-2 0 1,2 3-1,2 1-120,3-2 1,-3-2-263,3-2 1,-3 0-895,-1-4 1,4 0-1,-1-3 96,0 0 1,-2 3 0,0 1 0,2 1 740,0-1 0,0 3 0,-2-2 0</inkml:trace>
  <inkml:trace contextRef="#ctx0" brushRef="#br0" timeOffset="35">23529 8631 8116,'-10'-5'0,"1"1"0,0 4 82,-1 0 1,1 0 0,0 0 0,-1 0 0,1-1 0,1-2 0,1-3 0,0-3-1,1-1 327,1-3 1,-3 2-1,1-4 1,-1-1-1,0 1 1,0 0 0,-1 1-1,-1-1 637,0-1 1,-2 1-1033,0 0 0,0 0 1,-3-2-1,-2 2 1,0-2-1,-2 1 0,1-1-18,-1 2 0,-4 2 1,-1-1-1,0 0 0,-1 3 1,-2 0-1,-3-1 0,-4 0 99,-3 1 1,-4 0 0,-1 2 0,-2 0-1,1-1 1,-2 1 0,1 0 87,0-1 0,0 1 0,4 0 0,0-1 0,2 1 0,2 1 1,1 1-197,0 0 0,2 2 0,-1-2 0,2 1 0,0 0 1,-1-1-1,-1 2-41,0 1 0,0 0 0,-5 2 0,0-1 0,0 2 0,0 3 31,1 4 1,3 3 0,-5 4 0,1 2 0,2 3 0,0 0 0,1 1 31,1 0 1,-1-1-1,3 2 1,-1 2 0,1 1-1,1 2 1,0 0 2,-3 1 1,4 1 0,-7 1 0,1 0 0,0-1-1,-1-1 1,1 1 5,1 2 1,3 1 0,0-2 0,2 0 0,3 0 0,2 0-27,0 0 0,-1 0 0,0 1 0,2 0 0,0 1 0,0-1 1,0 2 43,0 1 1,3 2 0,-1 2 0,0 1-1,3-1 1,3 1 0,2-1-1,2-1 0,-1-2 0,4 3 0,0-3 1,2 0-1,3-1 0,2 0-22,-1-2 1,3 0-1,-2 0 1,2 2-1,2 0 1,1 1-1,2 0 78,1 3 1,1 3 0,4 1 0,-1-1 0,0 0 0,2-1 0,1 1-1,4 2 1,1-1 0,3-3 0,1 0 0,1-2 0,2-1 0,2 1 1,-2-2-1,1 1 1,-1 0-1,0-1 1,-1-1-1,-1-2-45,-1 1 0,1-2 0,-3 2 0,0-4 0,2-1 0,1-2 0,0-1 16,0-2 0,-1-2 0,4 0 1,1 0-1,1-1 0,1 1 1,1-1-2,2 1 1,-1-1 0,3-2 0,-1 0 0,-1-1-1,0 0 1,1-3-35,1-2 1,0 0 0,2-2 0,-1-1 0,2-2 0,-1 0 0,0-3 46,-1-1 0,-1 0 1,2 1-1,1 1 0,0-1 1,2-1 6,1-1 1,1 0 0,4 0 0,0 0 0,-1 0 0,0 0 0,1 0-66,0 0 0,5-3 1,2-1-1,0-1 1,-24 2-1,-1-1 0,1 1 1,-1-1-1,26-4-8,-2-3 1,-23 4 0,-1 0 0,24-6 0,-2-2 0,0-1 0,-2-3-1,-3-2 37,-3-1 0,1-3 0,-2 0 0,-1-1 0,2 0 0,-2 1 0,0-1-6,-1-1 1,-2-2 0,-1-1 0,0-2 0,-1 0 0,-2-1 0,-2 1-42,-1 0 1,3 1 0,-1 3 0,-1-1-1,-2 0 1,0-1 0,-3 1-16,0-1 0,-3-1 1,-5 1-1,-1-2 1,-2-1-1,-1-2 1,-2 0 31,-1 1 1,0-4 0,-2 2 0,-2-3-1,0-2 1,-1 0 0,1-2-30,-3-3 0,2-4 1,-1 0-1,-2-1 1,-2-1-1,-3 1 1,1 24-1,1 1-94,-6-26 0,0 1 0,-1 5 0,-2 1 0,0 4 0,-3 5 0,-3 3-265,-3 3 0,-3 2 0,0 3 0,-1 4 0,-1 5 0,1 3 0,3 3-2906,1 1 2968,1-1 0,1 1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18398 14730,'-33'-4,"9"-2,7 1,12-3,27 7,17-2,7 2,3 1,3-4,-7-3,0-1,-18 0,-20 2,-22-2,-30 5,-7 1,25 3,0 1,-3 1,-1 1,2-1,0 1,-23 2,2 2,7-1,1 1,19-3,24-2,27-2,6-1,7 0,-3-1,0-1,4-2,-1 0,0 0,0-3,-2 4,2 1,3 1,-9 1,-31 14,-24 2,-19 1,13-9,-2-1,-19 7,-4-3,1 2,5-2,10-1,29 5,26-3,22-5,9-4,-22-2,-2-2,17 0,1-1,2-2,-2 0,-1-1,-4 0,-5 3,-1-1,-21 3,-15 2,-22 2,-12 1,-6 1,-1-1,-3 4,1-4,1 1,4 0,0 1,-4 2,8 0,-4 0,19 7,18-1,26-1,11-7,9-4,5-2,1-1,-8-1,-7-2,-23-1,-11-2,-13 2,-22 4,-4 0,8-3,-3-1,16 6,2 14,17-3,9 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23:11:28.140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  <inkml:brush xml:id="br2">
      <inkml:brushProperty name="width" value="0.09071" units="cm"/>
      <inkml:brushProperty name="height" value="0.09071" units="cm"/>
      <inkml:brushProperty name="color" value="#FF0000"/>
    </inkml:brush>
    <inkml:brush xml:id="br3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15884 2384 7959,'-9'6'-72,"1"0"1,0 0 0,3 0-14,1 1 0,2-2 1,5 1-1,3-3 1,3-3-1,1-3 0,1-4 1,3-4-1,0-3 290,3-4 0,-1 1 0,1-7 0,-1 0 1,0 0-1,1 0 0,-1-1 0,-1 1 32,-2 1 0,1 1 0,-3 5 0,1 1 0,0 4 0,-2 2 0,-1 1 0,1 3 0,-1 3-2,0 2 0,1 2 1,-1 2-1,0 4 1,1 5-1,-1 3 1,0 4-1,1 3-166,-1 2 1,-3 3 0,0 1 0,1-1-1,1-1 1,-1-2 0,-1-1-104,1-3 1,1-1-1,-1-4 1,-2-2-1,0-4 1,0-3 16,3-3 1,0-4-1,1-5 1,1-6 0,-1-6-1,-1-3 1,0-2 170,2-4 1,-3 2 0,5-3 0,-1 5 0,-2 5 0,0 2 0,1 5 4,-1 3 1,0 5 0,1 8 0,-1 4 0,0 6 0,1 7 0,-1 5-27,0 3 1,0 5-1,0-2 1,-1 0-1,0-3 1,3-3-188,-1-2 0,0-5 0,1-2 1,0-5-1,2-6 0,2-4 1,0-2 19,0-1 0,3-4 1,-3-3-1,3-5 1,-1-4-1,0-5 1,-2-3 221,2 1 0,0-4 0,1 3 1,-1 0-1,-2 2 0,1 4 1,-1 2-108,1 4 0,-4 3 0,3 2 0,-1 4 0,1 3 0,0 2 0,1 2-83,-1 2 0,-4 1 1,3 4-1,-2 2 0,1-2 1,-1-1-88,2 0 1,-3-2 0,3-1 0,1-2 0,-1-1 0,3-1 0,1-2 24,0-1 1,1-6 0,-1-3 0,1-5 0,1-4 0,0-2 0,2 0 198,-1-2 0,-2-2 0,0 5 0,0 1 0,-1 2 0,0 5 0,-2 5-30,0 4 1,-2 4 0,3 5 0,-2 9 0,-1 7 0,-1 7 0,1 3-114,-3 1 0,3 1 0,-1-4 0,2-2 0,1-4 0,3-7 0,2-5-304,0-6 1,8-4 0,-1-7-1,1-5 1,0-6 0,-2-4-1,0-3 274,1-6 1,-6 2-1,3-4 1,-2-1-1,-1 0 1,-1 0 169,-2 4 1,-1 3 0,-2 7 0,-1 4-1,-1 5 1,0 3 0,0 5 243,1 5 0,-3 9 0,3 11 1,-2 3-1,0 2 0,-1 2 0,1 0-427,2 0 0,0-1 0,4-4 1,0-3-1,-1-4 0,1-5 1,1-2-164,1-5 1,-1-3-1,2-5 1,-3-1-1,1-2 1,1-3 0,1-4 288,2-2 1,-3 2 0,1-4 0,-2 2 0,1-1 0,2 2 201,1 1 1,-3 0-1,3 1 1,0 1-1,-1 1 1,0 4-1,0 3-123,0 3 0,-1 4 0,-4 5 0,0 3 0,-2 0 0,0 1 0,-1-1-210,0 0 1,3 1-1,-4-3 1,2-3-1,-2-3 1,1-4 0,-2-2-35,0-1 0,3 0 0,-3-1 0,1-2 0,-1-4 0,0-3 0,-1-4 231,1 0 1,2-1 0,-3 0 0,0 3 0,-2 4 0,-1 3 106,1 1 0,-1 2 0,1 5 0,2 3 1,1 2-1,1 3 0,0 1-293,1 3 1,-3 0 0,4-1 0,-1 0 0,1-3 0,-1 0 0,2-2-235,0 0 0,1 1 0,-3-2 0,-1-1 0,-1-2 0,2-1 0,0-2-190,1-1 1,2-5 0,4-2 0,0-3 0,0-4 0,1-2 0,3-4-310,3-2 1,5-3-1,0-4 1</inkml:trace>
  <inkml:trace contextRef="#ctx0" brushRef="#br0" timeOffset="1">17821 2840 7770,'-5'-4'624,"1"3"-331,4-8 492,0 8 269,0-7-196,0 7 645,0-3-1055,-4 8 1,1 3-140,-3 3 0,3 4-117,-3-5 1,1 3-1,-2-3 1,0 0 52,0 1 0,2 2-41,-1 1 1,1 3 0,-3-1 0,2 0-69,-1 1 1,-1-1-98,-2 4 1,1 0-36,0 3 0,-1-1 59,1 4 0,0-2 77,-1 2 1,4 2-141,0-2 1,3 2 106,-3 1 0,0 0-20,0 0 1,1 0 26,2 0 1,2-1-36,-2 1 1,3 3 20,3 0 1,-1 5 93,4-2 1,-3-1-63,4 1 0,-1-1 90,3 1 1,0-3 79,1-6 1,0 1-107,2-4 1,0-1-100,3-2 1,-2-4 80,2-3 1,-3-2-2,0 0 0,2-4 210,-2 0-794,0 0 0,-3 0 30,-3 1-1691,-2-5-1209,-4 2 0,0-4 2457,0-13 1,4 2 0,1-12 0</inkml:trace>
  <inkml:trace contextRef="#ctx0" brushRef="#br0" timeOffset="2">18128 3194 8198,'-5'-10'343,"-2"1"1,4 0 0,1-1 748,1 1 0,1 3 0,1 1-690,2 1 1,2 6 0,5 6 0,2 4 0,1 3 0,2 2 0,0 3 0,1 2 250,-1-2 1,1 3-408,2-1 1,1 3-134,0-4 1,-4 1 98,1-3 0,-4-1-121,3 1 0,-2 0 130,2-1 0,-3-2-261,0-1 0,-2-2-182,-4 2 1,2-3-125,-2 0 0,-2-2 0,-1 0 0,0-2 0,-1-1 0,1-1-747,-1 2 1,-2-4 0,-3-1-520,-4-2 1,2-1 1611,-1 0 0,-4 0 0,-5 0 0</inkml:trace>
  <inkml:trace contextRef="#ctx0" brushRef="#br0" timeOffset="3">18082 3613 8300,'-10'0'86,"2"-1"0,2-3 0,3-3 1,2-4-1,2-5 323,2-1 1,6-3-1,7-1 1,2-2-1,5-3 1,4-3 0,3 1-1,1 0 1229,1 0 0,0 5-839,2-5 0,-3 7-743,-6-1 1,1 2-700,-4 2 0,-1 2 145,-2 1 1,-1 3-176,-3 0 1,2 1-967,-5 2 1,1 0-165,-4-1 1803,-4 5 0,7 1 0,-1 4 0</inkml:trace>
  <inkml:trace contextRef="#ctx0" brushRef="#br0" timeOffset="4">18780 3501 8264,'0'6'2684,"0"0"-2114,0-4 1,0 7-54,0-3 0,0 2 359,0 1-635,0 5 0,0-3 0,0 5 75,0 0 0,0 5-423,0 1 0,-3 3 125,0-4 0,-1 5-841,1-1 1,0-1 491,-3 1 0,3-5-2197,-3 2 2528,4-2 0,-6-2 0,2 1 0</inkml:trace>
  <inkml:trace contextRef="#ctx0" brushRef="#br0" timeOffset="5">19218 3156 8232,'-6'-4'1766,"2"-1"-1181,4-4 0,0-1-97,0 1-238,4 0 122,2-5 0,3 4-45,0-2 0,1 1-189,-1 2 1,3 1 111,1 1 0,2 0 15,-2 4 1,-1 0-53,-3 3 1,4 5-32,-1 5 1,1 0 138,-4 5 1,-1 2 4,-2 5 1,3 1 24,-3 5 1,-1 0-98,1 0 1,-3 3 127,4 0 0,-4 1-214,3-1 0,-1-2 1,2 1-1,-1-3 412,2-2-330,0-4-63,5 2 1,-2-5-336,1 1 0,2-5-548,-2-1 1,0-3-649,-2-1 1,-2 1 523,-2-1 1,3-4 0,-3-2 0,1-3 363,-1-3 1,-2-2 0,-4-4 0</inkml:trace>
  <inkml:trace contextRef="#ctx0" brushRef="#br0" timeOffset="6">19422 3398 8149,'0'-9'3276,"0"0"-2474,0 0 1,0 4 0,-1 5-20,-2 6 1,-2 6-301,-4 3-242,-5 3-109,4 1 0,-11 2 125,3 1 0,-6 4-278,2-1 1,-1 2-74,2 1 1,2-1-101,0-3 1,2 2-856,4-4 0,1 2 575,3-6 0,0 2-480,3-8 1,2-2 422,4-4 1,4-5 530,2-1 0,7-12 0,1-8 0</inkml:trace>
  <inkml:trace contextRef="#ctx0" brushRef="#br0" timeOffset="7">19823 2784 8565,'-5'-4'1607,"0"3"0,10-4-1437,1 1 0,2 3 0,2-2 0,2 3 0,0 3 0,1 5 0,-1 2 69,0 2 0,5 6 0,-2 0 0,0 3 0,0 2 0,-1 1 0,-1 0 0,2 3 316,-1 3 1,1 0-224,0 4 0,2-3-234,-5 3 0,4-3 265,-4 3-138,-3-8-11,-1 9 0,-4-12-103,2 8 1,-2-4-1,-4 3 1,-1-2-302,-2 0 1,-3-2 0,-6 5 0,-4-1-355,-1 1 1,-3-1-1263,-2 4-450,-2 0 1882,-8 3 0,3 0-2903,-2 1 3277,6-1 0,0-3 0,3 0 0,1 1 0,1 2 0,2 0 0</inkml:trace>
  <inkml:trace contextRef="#ctx0" brushRef="#br0" timeOffset="8">21033 3147 8207,'0'-14'0,"0"-1"109,0 3 0,0 1 1,0-1-1,1 2 236,2 0 1,-2 1 0,4 1 0,-2 0-1,0 4-159,-1 3 1,-1 9-1,-2 10 1,-2 8 0,-4 6-1,-1 6 1,-1 4 0,-1 2-1,-2 2 1,0 0-100,0 1 1,-1-1 0,1 0 0,0-3 0,2-3 0,0-5 0,1-4-1,1-3-133,2-3 0,-2-7 1,5-5-1,1-5 1,2-6-90,3-8 1,3-12 0,3-10-1,0-6 1,0-6 0,2-6-60,1-2 1,-6 21-1,0 1 1,8-25 0,1 1-1,-2-1 1,2 3 0,-2 3-1,1 2 109,1 2 1,-4 6 0,2 7 0,-3 5 0,-1 4-1,1 3 309,-1 0 0,-1 8 0,0 0 1,-2 4-1,0 6 20,-1 6 0,2 3 1,-3 7-1,1 4 1,-1 4-1,-1 6 1,0 3-47,0 2 0,3 0 0,-2 1 1,1-1-1,0-1 0,-1-1-173,0-1 0,3-5 0,-2 0 0,2-4 0,-1-2 0,1-2 0,0-2-251,0 0 1,0-4-1,-3 1 1,0-1-1,1 1 1,-1-2-1,1 1-321,-3-1 1,-1-2 0,-1 0 0,-1-2 0,-3-1 0,-2-3 338,-2-3 0,-1-2 0,-1-1 0</inkml:trace>
  <inkml:trace contextRef="#ctx0" brushRef="#br0" timeOffset="9">21005 3538 10431,'11'-1'0,"1"-2"31,4-3 1,1-2-1,2-2 1,-1 0 0,1-2-1,1 0-619,1 1 1,-1-4 0,2 1 587,-3-1 0,0-7 0,0 3 0</inkml:trace>
  <inkml:trace contextRef="#ctx0" brushRef="#br1" timeOffset="10">21415 2765 19176,'-5'4'637,"0"1"0,3 3 0,-2 0 0,2 2 1,1 2-698,1 1 0,3 5 0,1 4 0,-1-1 0,0 1 0,1 0 1,0-1-1,1-2-316,0 0 1,-3-5-1,3 0 1,-2-2-2902,0 1 2565,0-5 1,-3 0 0,0-3 0</inkml:trace>
  <inkml:trace contextRef="#ctx0" brushRef="#br0" timeOffset="11">21294 2803 8404,'-4'-1'2159,"5"-2"-2075,7 0 0,6-7 0,4 1 1,2-3-1,2 0 0,2-2 1,3 1-1,1-1-9,0-1 0,-3 5 0,-1-1 0,-1 5-75,-3 2 0,4 1 0,0 3 0</inkml:trace>
  <inkml:trace contextRef="#ctx0" brushRef="#br1" timeOffset="12">21880 2933 14192,'-3'10'331,"-1"3"0,-1 3 1,-2 6-1,-1 6 1,-2 5-74,1 3 1,1 6 0,0 0 0,2 1-1,-1 1-243,-1 0 1,-2-1-1,0 0 1,-1 1 0,-2-2-1,3-3 1,2-3-1,1-5 1,1-3 0,1-4-836,2-2 1,2-6 0,1-6 0,1-7-2458,2-9 3086,2-11 1,9-15 0,0-6 0</inkml:trace>
  <inkml:trace contextRef="#ctx0" brushRef="#br0" timeOffset="13">21918 2989 8515,'-4'-5'194,"2"-3"0,-4 4 625,2-1 0,2 4 0,5 2 0,2 6-650,1 5 1,2 4-1,-2 1 1,1 3-1,1 5 1,-2 2-1,1 1-247,1 0 0,5 3 0,-1 1 1,1 1-1,-1 1 0,1 1 1,1-1 102,-1 1 0,3 1 0,-4 0 0,1-1 0,-1-1 0,0-3 0,0-3-213,-2-3 1,-2-5 0,0-1 0,-2-6 0,0-3-1,0-1-291,1-3 0,-5-3 479,1-6 0,-2-6 0,-1-6 0</inkml:trace>
  <inkml:trace contextRef="#ctx0" brushRef="#br0" timeOffset="14">21806 3445 8587,'-5'-1'3276,"4"-2"-3018,6-3 1,2-3 0,10 0-1,2 0 1,5-1 0,3 1 0,1 0-1,0 0-741,0-1 0,3 2 1,-1 1-1,-2 2 1,-3-1 482,-3 1 0,4-1 0,-2-3 0</inkml:trace>
  <inkml:trace contextRef="#ctx0" brushRef="#br1" timeOffset="15">22421 3138 13757,'4'5'54,"1"0"1,4-2 0,0 3 0,2 3 0,1 1 121,4 2 0,-2 0 1,2 3-1,-1 2 1,1 0-1,-2 3 1,1 1-1,-2 1 1,1-1-149,-3 2 0,-1-3 0,0 1 1,-1-1-1,0-2 0,1-2 0,-1-1 1,0-2-1,1-1-848,-1-2 1,0-2 0,0-1 0,1-1 674,-1-2 1,-4-5-1,-1-4 1</inkml:trace>
  <inkml:trace contextRef="#ctx0" brushRef="#br1" timeOffset="16">22402 3622 14405,'-14'7'1092,"5"-4"0,6-7 0,5-6-765,4-6 1,10-5 0,5-4-1,3-3 1,6-2 0,1-1-1,3 0 1,-2-1 0,0-1-1,-2-1 141,-1 3 0,-1 2 0,-2 1 0,0 2 0,-3 1 0,-2 3 0,-4 2-3745,1 2 3059,0 3 0,0-2 1,1 2-1</inkml:trace>
  <inkml:trace contextRef="#ctx0" brushRef="#br1" timeOffset="17">23268 3454 14542,'-6'0'755,"-1"0"-459,1 0 0,2 0 0,5 0 1,6 0-1,6 0 0,1 0-116,3 0 1,0 0 0,2 1 0,0 1 0,-1 2 0,1-2 0,-1-1-1217,1-1 1,-1 0 0,-2 0 1082,0 0 1,-5-5-1,3 0 1</inkml:trace>
  <inkml:trace contextRef="#ctx0" brushRef="#br1" timeOffset="18">23296 3296 21441,'-5'0'-61,"1"0"0,8-1 0,3-2 99,4-3 1,4 1 0,3-2 0,2 0 0,1 0 0,0 0 0,0 1-1,-1 1 1,-1 1-806,3 0 1,-3-2 819,-1 3 1,5-5 0,-3 3 0</inkml:trace>
  <inkml:trace contextRef="#ctx0" brushRef="#br1" timeOffset="19">23957 2952 17196,'-9'-10'-740,"0"1"0,3 0 0,3-1 1034,2 1 1,1 3 0,1 1 0,2 0 0,3 4 0,3 4-1,1 3-123,2 2 1,0 4-1,3 2 1,1 0-1,-1 3 1,1 0-1,0 3 1,2 1-267,0 1 1,1 3-1,-1 0 1,-2 2-1,-1 1 1,-2-1-39,-1-2 0,1 2 0,-1-2 0,0 1 1,-1 1-1,0-2 0,-1-3-363,-2-2 0,-1-3 0,2 0 0,-2-4 0,-2-2 0,-1-2-2781,-2-1 3020,3-4 1,-4 4 0,4-2 0</inkml:trace>
  <inkml:trace contextRef="#ctx0" brushRef="#br1" timeOffset="20">24143 3138 8876,'-9'3'297,"0"1"1,2 1-1,1 1-223,-1 0 0,-2 3 1,0-1-1,0 5 1,0 1-1,-2 3 1,0 0-1,-3 2 1,1-1-25,-1 1 0,-2 3 1,1 1-1,1-1 1,2 2-1,1-1 0,2 1 1,0-2-807,-1 1 0,2-1 1,1-5-1,2-1 754,0-4 1,-2 3-1,2-1 1</inkml:trace>
  <inkml:trace contextRef="#ctx0" brushRef="#br0" timeOffset="21">24627 2961 8467,'-5'4'-168,"2"2"0,2 2 275,1 2 1,0-1-1,0 1 1,1 2-1,2 1 1,3 2 0,3 1-1,0 2 1,0 1-37,0-1 1,1 1-1,-1-1 1,1 2-1,2 1 1,1 0-1,1 0 1,0-1-303,1-2 1,-3 0-1,3-1 1,-2-3-1,-2-1 1,0 0-805,-2 0 1035,0-2 0,1 6 0,-1-2 0</inkml:trace>
  <inkml:trace contextRef="#ctx0" brushRef="#br0" timeOffset="22">24543 3501 8467,'1'-9'524,"3"-1"1,2 0 0,2-1-1,2-4-356,3-3 1,-2 1 0,6-8 0,1-1 0,3-1 0,0-2-1,-1-3 1,1-4 0,1-3-355,-1-1 1,1-2-1,0-1 1,-1-3 0,-2 1-1,0 1 186,0 4 0,3-3 0,2 1 0</inkml:trace>
  <inkml:trace contextRef="#ctx0" brushRef="#br0" timeOffset="23">2765 4246 8230,'4'-5'-1037,"-3"-4"1157,3 3 0,-3 1 0,-1-1 0,0-2 1136,0 0-932,0 3 1,0 2 0,0 6-1,0 3 1,0 4 0,0 3 39,0 6 0,-5 1 0,0 8 0,-1 5 0,0 6 0,-1 4 0,-2 3 0,0 0 0,0 2-210,-1 1 1,2 2-1,4-25 1,1 1-1,-2 22 1,1-2 0,2-3-1,1-4-186,1-2 0,0-5 1,0-2-1,0-3 1,0-2-1,0-2 0,0-2-651,0-5 0,-4-2 0,1-6 0,1-2 27,1-4 1,1-9-1,0-13 1,1-6 0,2-8 353,4-8 0,1-7 0,1-4 0</inkml:trace>
  <inkml:trace contextRef="#ctx0" brushRef="#br0" timeOffset="24">2840 4143 8189,'0'-6'1449,"0"0"-1217,0 4 0,0-1 1,0 6-1,1 3 0,2 3 1,3 4-17,2 2 0,2 4 1,-1 3-1,0 4 1,1 4-1,-1 5 1,0 3-1,1 3 1,-1 2 50,0 1 0,1-1 1,-1 0-1,0 2 1,0 0-1,1 1 1,-1-3-252,0-3 1,-2-1-1,-1-3 1,0-2 0,0-3-1,-1-3 1,1-3-385,-1-3 0,-3-6 1,1-1-1,-1-3 1,0-3-289,1-1 1,-1-10-1,-5-2 1,-2-4 0,-1-5 205,0-6 1,-5-4 0,-3-5 0</inkml:trace>
  <inkml:trace contextRef="#ctx0" brushRef="#br0" timeOffset="25">2635 4786 8115,'-15'0'2241,"3"0"-2018,6 0 0,3 0 0,7 0 0,5-1 0,6-1 1,3-2-1,5-2-153,5-1 0,0 2 1,4 0-1,-1 0 1,-1 0-1,-2 1 1,-3 2-1,-2 0 1,-2 0-1164,2-1 1,-6-3 0,0 1 1079,-2-4 0,1-2 1,-1-8-1</inkml:trace>
  <inkml:trace contextRef="#ctx0" brushRef="#br0" timeOffset="26">3147 3929 8197,'0'-14'263,"-1"1"1,-1 3 226,-1 1 1,1 4 0,4 5 0,1 7-1,0 4 1,0 5-286,0 1 0,3 6 0,-2 1 1,-1 1-1,0-1 0,0 1 1,-1 0-1,-1-1 0,-1-1-474,0-3 1,0 2-1,0-1 1,0-3-1,0 1 1,0-4-1,0 0-1370,0-4 1,0-3 1466,0-2 0,0 0 0</inkml:trace>
  <inkml:trace contextRef="#ctx0" brushRef="#br0" timeOffset="27">2979 3883 8125,'-8'-1'226,"2"-3"0,3-2 790,2-2 1,5 2-814,2 0 1,7-1 0,2-2 0,5 1-1,3 1 1,2 0 0,2 1-328,3 1 0,-3 1 1,2 4-1,-4 0 1,-1 0-1,-1 0 0,0 1 1,0 2 123,0 3 0,3 2 0,-2 2 0</inkml:trace>
  <inkml:trace contextRef="#ctx0" brushRef="#br0" timeOffset="28">3678 4255 8165,'-3'-14'563,"0"1"1,-1 6 0,3 2-46,-2 1 1,2 2-402,-2 5 0,-1 3 0,0 7 191,-1 6 1,0 5-174,-2 7 1,-1 2 0,2 5 53,-2 2 1,-2 0 68,1 3 1,0 1-269,-1 2 1,1 1-1,0-1-68,-1 1 1,4-3 234,0 3 0,1-7-1,-1 4 0,-3-6-103,3-4 0,2-2 1,1-5-220,2-2 0,-2-6 1,0-7-1,1-4 0,1-6 1,2-8-304,2-7 1,-1-10 0,3-5 0,0-6 0,0-4 0,3-4 0,-1 0-79,-1-3 1,2-1 0,-2-2 0,3 1 0,0 2 0,-1 3 466,-1 2 1,1 3 0,-2 3 0,1 2 0,1 1 0,-2 0 0,0 2 377,-1 3 1,3-1 0,-1 3 0,1-1 0,1 3-1,-1 2 1,0 6 154,-2 2 1,0 4 0,3 3 0,0 6 0,-2 7 0,-2 8-44,-1 4 0,2 5 0,-1 5 0,0 2 1,1 1-1,0 1 0,0 1-120,2-1 1,0-1-1,1 2 1,1-1 0,-1 1-1,1 0 1,2 1-103,0-2 0,0 0 0,-1 2 0,0-2 0,2-3-171,-2-2 1,-1-1 0,0-1 0,-2-2 0,-1-3 0,-2-3 0,-1 0 0,-1-1-723,2-3 0,-4-2 158,2-3 1,-5-6 0,-2-5 0,-2-6 0,-1-6 0,-1-1-2731,-1-3 3067,-1-5 0,-3-1 0,-2-5 0</inkml:trace>
  <inkml:trace contextRef="#ctx0" brushRef="#br0" timeOffset="29">3575 4730 8165,'-9'5'343,"0"-2"1,-1-2 475,1-1 0,5 0 0,4 0 0,7 0-351,8 0 0,3-1 0,8-1 0,0-1 0,1 0 0,2 0 0,0-1-528,1-2 1,-1 4 0,-4-1 0,-4 1 0,-1 0 0,-2-1 0,-3 1 0,-2 2-1034,-3 3 1,-4-2 0,0 3 716,2 0 0,0 2 1,1 3-1</inkml:trace>
  <inkml:trace contextRef="#ctx0" brushRef="#br0" timeOffset="30">4460 5028 8085,'-6'0'722,"1"-1"0,-1-1-67,1-1 0,4 0 1,1 3-1,6 1 0,5 1-327,1 1 1,4 3-1,-3-3 1,2 0-1,0 0 1,1 0-1,-2-1-738,0-1 0,1-1 1,-3 0-1,0 0 1,-2 0-1,-1 0 0,1-1 1,-1-2-2868,0-3 3020,1-2 0,-5-6 0,-1 0 1</inkml:trace>
  <inkml:trace contextRef="#ctx0" brushRef="#br0" timeOffset="31">4348 4860 8159,'-13'0'3276,"2"0"-3005,2 0 1,10 0 0,7 0 0,6 0 0,3 0-1,6 0 1,3-1 0,3-1-143,2-1 1,-1 0-130,4 3 0,0-4 0,4-1 0</inkml:trace>
  <inkml:trace contextRef="#ctx0" brushRef="#br0" timeOffset="32">5605 4320 8127,'0'-9'0,"0"3"499,0 0 0,0 2 0,-1-1 1,-1 2-1,-1 4 0,1 5-124,1 6 0,-2 1 0,0 4 0,1-2 0,1 3 0,1 3 0,-2 3 1,0 3-127,-1 1 1,0 0 0,3 0 0,-1 1 0,-1 2 0,-1 2-141,1 0 0,1 2 1,1-4-1,0 1 0,1-1 1,2 0-1,3-2 1,3-4-31,0-3 1,3 1 0,2-1 0,0-3 0,3-2 0,0-5-101,2-1 1,0-2-1,-1-1 1,1-2 0,-2-2-1,0-3 104,-2-1 1,1-5 0,3-1 0,-1-3-1,1-4 1,-1-2 0,1-3 18,0 0 1,-4-4-1,1-1 1,-1-1-1,0-2 1,-2-3 0,-1-3-124,-3-2 1,2 0 0,-6-3 0,1 0 0,-2 1 0,-1 0-3,0 2 0,0 4 0,-3 0 0,0 4 0,0 5 0,-1 2 1,-2 4-357,-3 2 1,1 4-1,-2 3 1,0 1-1,-1 2-714,-2 0 1,5 1 0,3 4 987,4 1 0,8 5 0,4-3 0</inkml:trace>
  <inkml:trace contextRef="#ctx0" brushRef="#br0" timeOffset="33">6527 4376 8111,'-9'0'109,"-1"0"1,1 0 0,0 0 1528,-1 0 0,4-3-1237,0 0 0,5 0 1,1 3-1,5 0 0,4 0 1,4 0-1,2 0-276,3 0 1,4 0-1,0 0 1,2 0-1,2 0 1,1 0 0,0 0-236,-2 0 1,-2 0 0,-2 0-1,0 0 1,-3 0 0,-2 0 0,-3 0-1,-2 1-3167,-4 2 2184,1-2 1,-11 3 0,-1-4 774,-6 0 0,-5 0 0,-3 0 0</inkml:trace>
  <inkml:trace contextRef="#ctx0" brushRef="#br0" timeOffset="34">6518 4385 8111,'-15'4'0,"3"-1"0,1-1 1297,2-1 1,3-1-889,0 0 1,5 1-1,1 1 1,6 1-1,5 0 1,5 1 0,1 1-1,1 2-182,-3-1 1,6-1-1,-2 2 1,0-1 0,0 2-1,-2 0 1,-3 1 0,1 1-247,-1-1 0,-3-3 0,2 0 0,-3 1 0,-1 2 0,1 0-29,-1 0 0,-3-2 1,-1-1-1,0 1 0,-3 1 153,-1 2 0,-1-1 0,0 0 0,-1 1 1,-2-1-1,-3 0-39,1 0 0,-6-2 0,2-1 0,-3 1 1,-1 1-1,-3 2 0,-1-1 0,-2 1-15,0 3 0,1-3 0,-1 4 0,-1-2 0,0 1 0,-2 1 0,1 0 3,2 1 0,0-4 0,1 3 1,2-2-1,1 1 0,2-2 31,2-1 0,-3 0 0,3-1 0,1 0 0,3-1 0,1 0 119,1-2 1,-2-3 0,3 3 228,2 1 0,1-1 43,1 0 0,0-3-365,0 3 0,1-4 0,3 1 0,2-2 1,2-1-1,2 0 0,2 0 327,0 0-420,5 0 0,-3 0 1,5 0-1,-1-1 1,2-1-1,1-1 34,0 1 1,2 0 0,-2 0-1,1-2 1,-1 0 0,1 0 0,1 1-195,1 2 0,-6 1 0,3 0 0,-1 0 0,-3 0 0,-1 0-149,-3 0 1,0 4 0,-5 0 0,-1 0 0,-1 1 0,1 0-530,-2 2 1,0-2 0,-3-3 0,2-4 204,1-5 0,6-9 0,3-4 1</inkml:trace>
  <inkml:trace contextRef="#ctx0" brushRef="#br0" timeOffset="35">7188 4357 8142,'0'-9'487,"0"3"0,0 0 1,0-1 227,0-2 0,0 5 0,0 4 0,1 5-406,2 4 0,2 4 1,4 3-1,-2 2 0,-1 4 1,0 3-1,0 1 0,0-1 1,-1 0 52,0 1 0,-2 1 0,2 1 1,0 0-1,0 0 0,-1 0 0,-1 0-148,1 0 0,0-4 1,3 0-1,-2-1 0,1-3 1,-1-3-1,1-2 0,0-2-6,0-1 1,0-2 0,1-2 0,-1-1-52,1 0 0,2-6 0,-1-1 0,-1-6 1,-2-3-1,0-3-128,1-4 1,0-2-1,3-4 1,0-3-1,1-2 1,-2-1-1,-1 0-62,-1 0 0,1 4 1,2-1-1,0-1 1,1 0-1,-1 0 1,-1 1-1,-1 0-190,0 2 0,-4 0 0,2 4 0,-1 1 0,-1 0 1,0 2-1,0 1-1416,-1 2 1,-1 0 545,-1 4 1,-1 4 0,-1 3 692,-1 4 0,0 3 0,3 4 0</inkml:trace>
  <inkml:trace contextRef="#ctx0" brushRef="#br0" timeOffset="36">7821 4069 8093,'0'-6'1169,"0"-1"-760,0 0 1,1 3-1,1 2 1,2 4-1,0 5 1,1 5 0,-3 3-1,0 3 137,1 0 0,-2 1 0,2 0 0,-2-1 0,-1 1 0,-1 0-526,-2-1 0,2 1 0,-2-2 0,1 0 0,0-3 0,-1 1 0,0-2 0,2 1-1659,1-3 1,0-4 849,0 0 0,5-14 0,0 1 0</inkml:trace>
  <inkml:trace contextRef="#ctx0" brushRef="#br0" timeOffset="37">7607 4087 8252,'-5'-1'554,"3"-1"0,3-2 1,4 0-1,2 0-145,4 2 1,4-2-1,2 1 1,2 1-1,4-1 1,1 1 0,2-1-1,1 1-273,0 1 1,-2 1 0,0 0 0,0 0 0,-1 0 0,-3 0-1,0 0 1,0-1-957,1-2 1,-2 1 0,-3-3 0,-3 0 659,0-1 0,2 0 0,-1-3 0</inkml:trace>
  <inkml:trace contextRef="#ctx0" brushRef="#br0" timeOffset="38">5531 3901 7410,'-7'0'112,"1"0"1,-1 0 0,-2 0 0,-3 0 245,0 0 1,-4 4 0,3 3-120,-2 1 1,3 2 0,-2 2-141,0 0 1,-2 8-1,0-1 1,-3 4 23,-2 3 1,0 5 0,-3 4-63,1 4 0,-1 5 0,12-19 1,2 1-1,0 1 0,0 0-36,2 2 1,0 0 0,-1 3-1,2-1 1,2 0 0,1 0-1,1 0 1,1 0 0,0 0-1,2 0 1,0 0 0,1 0 0,0-1-1,3 1-299,1-2 1,2 1 0,1-2 0,3 1 0,3-1 0,2 0 0,0 0 0,2-1 0,2 2 0,2-2 0,3 1 0,1-1-78,3 0 1,1-1-1,1-2 1,1-2-1,1-1 1,-1 0-1</inkml:trace>
  <inkml:trace contextRef="#ctx0" brushRef="#br0" timeOffset="39">8184 3845 6896,'6'1'442,"1"3"1,0 2-1,1 3 1,3 3-188,1 4 0,2 3 0,5 1 1,0 3-1,-1 1 0,1 2 0,0 1 1,-1 1-68,1-1 1,-5 4-1,-1 1 1,-3-1-1,-2 1 1,-2 1-1,-2 1 1,-3 0-82,-1 1 0,0 1 0,-1 3 0,-3 0 0,-2 1 0,-2 1 0,-1 0 0,-2 1-19,-1 1 1,2 1 0,-4-4-1,1-3 1,-3-2 0,-1-1 103,-2-1 1,0 3 0,1-6 0,-2-3-1,-1-2 1,0-1 220,0 0 1,1-7-356,2 2 0,2-6 1,2-1-1,0-2 1,3-1-990,1-3 0,1-3 0,3-7-2346,3-6 2965,10 1 1,4-13-1,7 3 1</inkml:trace>
  <inkml:trace contextRef="#ctx0" brushRef="#br0" timeOffset="40">8613 3678 10477,'-6'9'233,"3"0"0,2 5 1,1 1-1,0 3 0,0 2 1,0 0-1,0 3-47,0 1 1,0 1 0,0 2-1,0-2 1,0-1 0,0-1 0,-1-2-1,-1-2 1,-1 0-396,1 0 0,0-4 0,0 0 0,-1-2-1430,1-2 1,2-5 1342,3-6 0,2-9 0,4-5 1</inkml:trace>
  <inkml:trace contextRef="#ctx0" brushRef="#br0" timeOffset="41">8417 3762 7859,'0'-6'669,"0"-2"1,1 3 0,2 0-332,3 2 0,7-1 1,2-1-1,4 1 0,3-1 1,2 1-1,3-1 0,2 1 1,0 0-3,-1 1 1,5 1 0,-6 0 0,0-1 0,-1 1 0,-1 1 0,-1 0-159,-3-2 1,-1 2 0,-2-3 0,-3 1-1,-2 0-791,-3 1 0,-2 2 0,-3 3 0,-5 4 0,-5 3-2664,-3 3 2804,-6 3 1,0-5 0,-5 2 0</inkml:trace>
  <inkml:trace contextRef="#ctx0" brushRef="#br0" timeOffset="42">9143 3938 8175,'0'-5'-59,"-1"1"1,-2 4 0,-3 0 358,-2 0 0,-2 4 0,1 3 0,0 1 0,-1 1 0,1 1 0,-1 2 0,-2 1-35,0 2 0,-2 1 0,2 6 0,-2 3 0,-2 3 0,1 3 0,-1 3 0,2 3 14,1 4 1,3-2 0,0 4 0,1 2 0,1 0-1,2 2-90,3-1 0,3 1 0,3-1 1,4-2-1,4-2 0,6 0 1,4-3-1,3-1-13,3 0 0,1-6 1,0-3-1,0-4 1,0-3-1,-1-1-65,-2-1 1,-3-5 0,-4 0 0,-1-2 0,-3-2 0,0 0 0,-4-2-562,-3 0 0,-3-2-643,-4-1 1,-1-8 0,-2-2 693,-3-7 0,-2-7 0,-2-6 0</inkml:trace>
  <inkml:trace contextRef="#ctx0" brushRef="#br0" timeOffset="43">9423 4209 8072,'-6'0'-731,"2"0"3157,4 0-1689,0 4 0,-1-3 160,-2 2 1,2-1-734,-2 1 1,2 2-1,0 4 1,-1 1-1,-1-1-132,1 0 1,-2 1 0,0-1 0,1 0-1,0 1 1,0-1 0,0 0 0,0 1 35,0-1 1,-1 1 0,2 2-1,-1 0 1,-1 0 0,1 1-47,0-1 0,0 4 1,3-4-1,0 0 1,0-2-1,0-1-7,0 1 1,0-1-1,0 0 1,0 0-1,0 1 1,0-1 27,0 0 1,0-2 0,1-2 0,1 0 26,1 0-397,0-3-540,-3 2 1,0-5 856,0-2 205,0 2 0,0-2 6,0 6 1,0 2 0,0 5 0,0-1 0,0 0 0,0 1-30,0-1 0,0 0 0,0 0 0,0 2 0,0 0 0,0 2-76,0-2 0,1 2 0,3 1 0,1 0 0,2 2 0,1-1 0,3 0-100,-1-2 0,1 1 1,2-3-1,2 1 1,3-3-1,0-3 1,1-1-47,0 0 1,2-2-1,1 0 1,0-2 0,0-2-1,0-2 1,2-5 56,2-3 0,0-4 1,-1-3-1,-3-2 1,0-1-1,0-2 1,-1-3 152,-2-3 1,-3-1-1,-2 1 1,-1-1 0,-4-2-1,-3-1-96,-2-3 0,-1 0 0,-3-1 0,0 0 0,0 0 0,-1 0 0,-2 4 0,-3 5-146,-2 6 1,-1 3 0,-2 3 0,-1 5 0,-3 4 0,0 4-388,-1 2 1,1 1 0,-3 1 0,3 1 0,3 2 0,5 1 0,4 2-32,2 2 1,5 0 0,1 0 0</inkml:trace>
  <inkml:trace contextRef="#ctx0" brushRef="#br0" timeOffset="44">10316 4171 8171,'-14'-3'3276,"2"0"-2956,9 0 0,1 3 0,9 0 0,1 0 0,3 0 0,6 0 0,3 0-162,5 0 0,2 0 0,2 0 0,1 0 0,0 0 1,-2 0-1,-3 0 0,-2 0-724,-3 0 0,-1 0 0,-3 0 0,-4 0 0,-2 1-254,0 2 1,-6-3 0,-4 1 0,-5-4 585,-4-2 0,-4-1 0,-2-4 0</inkml:trace>
  <inkml:trace contextRef="#ctx0" brushRef="#br0" timeOffset="45">10344 4153 8171,'-23'9'119,"-3"-3"1,5 0 0,2 1 0,4-1 0,1-1 348,3-1 0,2 0 0,1-2 0,3 2 0,2 1 0,4 0 0,4 0-179,4 2 0,4 0 0,4 1 1,3-2-1,5 1 0,2 1 1,1 1-1,0-2-179,0-1 0,-4 0 0,-3 3 0,-1-2 0,-1-1 0,-2 1 0,-1 2 0,-4 0-119,-1 0 1,-3 0 0,-1 0-1,-2-2 1,-1-1 0,-2 1 48,0 2 1,-6 0 0,0 0 0,-1 1 0,-2-2-1,-2 0 1,-3 0 0,-1 3 14,-2-1 0,1 1 0,-4-1 0,1 1 1,-4 3-1,-1-1 28,-1 1 1,-2 2 0,0-1 0,-1 0 0,1 0 0,3-1 0,3 0 61,0-1 0,1 3 0,2-3 0,1 0 0,3 1 0,3-2 0,2 1 39,3-1 0,2 1 0,5-4 0,4-1 0,2-2 1,3-3-29,4-2 1,6-1 0,2 0 0,3 0 0,2 0 0,1 0 0,2 0 67,1 0 1,-3-3-1,1 0 1,-1 1 0,-1 1-1,0 1 1,-3 0-446,-2 0 0,-5 0 0,-5 0 0,0 0 0,-3 0 0,-1 0-599,0 0 1,-4 0 0,0-1 0,0-2 93,-1-3 0,8-2 1,-3-2-1</inkml:trace>
  <inkml:trace contextRef="#ctx0" brushRef="#br0" timeOffset="46">11099 4115 8233,'-10'-14'1637,"5"4"-1169,2 3 0,2 6 0,2 2 0,2 7 0,2 4 0,1 4 0,1 2-116,0 3 0,1 5 0,0-1 1,0 1-1,-3 3 0,0 1 1,-1 2-1,0 1-73,-2-1 0,3 2 1,-1-3-1,1-1 1,2-1-1,0-2 1,1-1-99,-2-2 1,0-3 0,4 1 0,2-4-1,0-2 1,-1-4 0,0-1 1,1-3 0,1-3 0,-2-6 0,-1-6 435,0-5-702,-1-8 0,0 3 0,1-8 1,-1-2-1,-1-3-117,-2-4 1,3-2 267,-3-1 0,-1 1 1,0 1-244,-1 0 1,3 8-1,-4 1 1,-1 2-279,-1 3 1,2 5-1,0 1 1,-1 2-1,-1 1 1,-2 2-1186,-2 1 1,2-1 946,-2 1 1,10 4 0,3 1 0</inkml:trace>
  <inkml:trace contextRef="#ctx0" brushRef="#br0" timeOffset="47">11760 3938 9061,'-6'-4'3276,"3"4"-3099,2 4 1,1 9 0,0 0 0,0 2-1,0 1 1,0 2 0,0 1 0,0-1 0,0 1-135,0-1 1,-3 1 0,0-1 0,1-2 0,1-1 0,1-2-3321,0-1 3142,0-2 1,4-13 0,1-3 0</inkml:trace>
  <inkml:trace contextRef="#ctx0" brushRef="#br0" timeOffset="48">11545 3948 8065,'-5'-4'518,"2"2"0,6-4 0,5 1 0,3 1-154,4 0 0,4 0 0,3 2 0,3-1 0,3 0 0,4-1 0,3 1 0,2 1 0,-1 1-825,0 1 1,0-1 0,-3-1-1,-5-1 1,-6 0 460,-2-1 0,-1-1 0,-1-5 0</inkml:trace>
  <inkml:trace contextRef="#ctx0" brushRef="#br0" timeOffset="49">12253 3780 9470,'9'10'546,"1"-1"0,0 0 0,1 0 0,2 1 0,-1-1 0,1 1-78,-1 3 0,5-2 0,-3 5 0,2-1 0,-1 1 0,1-1 0,-1 2 1891,1 0-2094,-5 2 1,6 0 49,-5-1 0,0 1 0,-2 0-55,-1-1 1,-3 2 0,1 2-19,0 2 1,-3 0 0,0 2-172,0 3 0,-3 0 0,2 4 149,-2-1 0,-1-1-74,0-3 0,0 0 1,-1 0 11,-2 0 0,-2 0-152,-4 0 1,-1-3 0,1-1-127,0 2 1,-4 0-1,0 0-44,-2-1 0,3 0 1,-2 3-138,0 0 1,-1-4-136,2 1 0,-2-4 0,1 1-304,0-3 1,-1-1 313,0-3 1,-3 2-1158,3-5 1,0 1-1695,0-4 2888,-1 5 0,-3-4 1,1 3-1</inkml:trace>
  <inkml:trace contextRef="#ctx0" brushRef="#br0" timeOffset="50">17048 4832 7834,'-5'0'2550,"0"4"-2035,2 3 0,1 2-145,-5 3 1,4 3-29,-3 4 1,1 6-93,-1 3 0,-3 5-106,3-2 1,-2 7 78,-1-4 0,2 7-303,1-4 0,0 3 132,-3-3 1,0 0 113,3 0 0,-1-3-358,4-3 1,0-2 152,3-1 0,-3-6-1052,0-3 594,0 0 131,3-9-172,0-1 0,0-9-690,0-6 1,0-7 393,0-6 1,0-5 29,0-7 804,4 2 0,1-15 0,4 0 0</inkml:trace>
  <inkml:trace contextRef="#ctx0" brushRef="#br0" timeOffset="51">17020 4879 7834,'5'-18'542,"-1"3"0,-3 1-127,-1 5 1,0 3 644,0 0-689,0 4 1,1-2 232,2 8 1,-2 4-253,2 4 0,1 6 1,0-1-1,1 6 250,3 4 1,0-4-380,1 5 0,0 1 89,1 2 0,0 1-55,2-1 0,-1-1-98,1 4 1,2-1 50,-2 1 0,4 1-180,-4-4 0,4 0 48,-4-3 1,1-1-84,0-2 0,-3-2 128,3-4 1,-3-2-2,-1-1 1,-4-3-2349,-1-4 1129,1-3-410,-4-2 1,2-6 704,-6-5 0,1 0-1325,-5-8 2127,1-1 0,-7-7 0,-2 0 0</inkml:trace>
  <inkml:trace contextRef="#ctx0" brushRef="#br0" timeOffset="52">16918 5344 7782,'-15'0'962,"6"0"1,9-1-440,6-2 1,7 1-1,2-4 1,5-1 745,5-2 0,1-3-1330,8 0 0,-3-4-460,3 4 1,-4-1-625,1 4 1,-3 0-495,-3-1 1,0 1 1626,-3 0 1,-4-5 0,-5 0 0</inkml:trace>
  <inkml:trace contextRef="#ctx0" brushRef="#br0" timeOffset="53">17504 4851 7804,'-5'-4'1059,"-3"3"1,7-2-705,-2 6 0,2 2-121,1 4 1,0 5 90,0 1 0,3 5-79,0 5 1,1 1 129,-1 8 1,-2 0-157,2 3 1,-1-1 0,1-2-1,0-1-147,-1-1 0,-1-3 0,-1 2-440,0-2 0,0-5 0,0 0 131,0-1 1,0-2 0,0-6-1920,0-2 1472,0-7 0,1-2 237,2-4 0,-2-5 446,2-5 0,-2-11 0,-1-8 0</inkml:trace>
  <inkml:trace contextRef="#ctx0" brushRef="#br0" timeOffset="54">17449 4832 7794,'-10'0'1638,"5"0"0,2 0-891,6 0 0,6 0-541,7 0 0,-1 0 118,4 0 1,0 0 0,8 0-89,2 0 0,1 0-242,-3 0 1,0 3 250,-2 1-386,-2 3 1,-4-3 134,-1 2 0,-1 2-202,-5-1 1,0 1 108,-9 1 1,0 4-1,-4 0 1,-2 2 0,-5 1-35,-3 2 108,-4 0 0,-4 0 160,-3-3 1,2 3-91,-1-2 0,-2 0 140,1 0 0,1 0-91,2-3 1,4-1 32,3-3 1,2 1-35,0-1-131,5-4 133,1-1 0,5-1-75,2 0 1,2-1 0,6-4-1,1-2 1,4-1 0,2-2-1,3 0 1,2-1 0,0 3 71,3 1 0,-2-2-47,1 3 1,-1 0 0,1 4 15,-4 2 1,-1 2 32,-1 4-61,-1 1 1,0 0 13,-3 2 1,-1 0 4,-5 3 0,-1 1 40,-1 2 0,0-2 1,-4-1-21,-1 2 1,-2 1 353,-3 0-268,-2 1 0,-9-1 1,-1 0-1,-3-1 1,-2-3 101,-1 0 1,-3 1-160,-4-3 1,0 0 64,0-6 0,-3 1 17,0-4 1,0 0-889,3-3 1,1-1 383,2-2 0,3-2-653,3-4 0,5 0 18,1-1 1,7 1-212,3 0 0,3 2-1490,3 1 2657,2 0 0,9-3 0,0-1 0</inkml:trace>
  <inkml:trace contextRef="#ctx0" brushRef="#br0" timeOffset="55">18296 4851 7806,'-4'-5'0,"0"-3"0,-3 1 0,-1 0 1199,2 1 1,1-1-358,-2 4 0,1-1-134,-3 4 0,-1 0-246,-3 0 0,2 1-143,-5 3 1,2 1 97,-2 4-158,-1 0-147,2 5 0,-3-3 0,-1 5 1,1 1 176,3 4 0,-2 2-108,5 2 0,-2 1 1,4-1 116,1 2 0,-2 4 1,8 0 46,1-1 1,2 1-139,3-3 1,4-1 18,5-5 1,2-7-7,5 1 0,4-3-178,2-3 0,5-2 123,1-5 1,4-2-732,-1 2 1,1-3 77,-1-3 1,1 2-160,-8-2 1,2-1-316,-7 1 0,-1-1-677,-6 0 1,-1 2 1521,-5-4 0,-4-4 1,-1-5-1</inkml:trace>
  <inkml:trace contextRef="#ctx0" brushRef="#br0" timeOffset="56">16760 4618 7890,'-10'0'166,"0"4"0,-2 3 0,-1 1 0,-2 3 0,-4 3 0,-2 3 0,1 2 0,0 3 1,1 0-1,1 5 546,-1 3 0,0 0 0,1 5-636,-1 4 0,4 0 1,0 7 63,2 1 1,7-21-1,0 1 1,0 25-1,3-1-237,2-1 0,12 1 0,7-2-649,-6-24 0,1-1 0,1 1 0,3 1 551,2-1 0,2-1 0,2 1 0,1-2-403,1-2 1,2-2 0,3 1 0,0-1 597,3-5 0,0-1 0,-1 2 0,2-1 0,1-2 0,1-2 0,0 1 0,0 0 0</inkml:trace>
  <inkml:trace contextRef="#ctx0" brushRef="#br0" timeOffset="57">18584 4544 8303,'5'5'353,"-3"0"0,4-3 0,1 3 0,2 3 1,3 2 394,0 0 0,5 5-429,-2 0 1,3 3-77,0 0 1,1 2-13,0 2 1,-1-5-17,1 5 0,-1-3-9,-3 6 0,2-4 183,-5 4 1,0 0-132,-2 3 1,-1 3-100,0 0-962,-3 4 983,2-2 0,-7 4-141,2 1 0,-2-1-125,-1 0 0,0 4 68,0-1 1,0 1 25,0 0 1,-4-2 114,-2 4 0,-3-4-249,0-2 1,-5 0 0,-5-4-1,-5 1-437,-3 1 0,-2-5 310,-2 1 1,-1-3-683,-2-4 0,1-4-157,2-4 1,6-9 1091,0-1 0,5-3 0,3-4 0,5-3 0,3-1 0</inkml:trace>
  <inkml:trace contextRef="#ctx0" brushRef="#br0" timeOffset="58">18948 4376 7791,'0'-5'466,"0"1"0,0 5 0,0 2 0,0 4 13,0 5 1,3 2-1,0 5 1,-1-1 0,0 2-284,1 2 0,-2-3 0,2 3 247,-2-2-237,3-2-204,-3 1 1,4-1-1,-5-2-507,0 0 0,0-5-2772,0 1 2967,0-1-51,0-2 361,0 0 0,0-8 0,0-2 0</inkml:trace>
  <inkml:trace contextRef="#ctx0" brushRef="#br0" timeOffset="59">18743 4413 9645,'5'-8'628,"4"2"1,7 2-265,4 0 0,4 2 0,5-4 0,3 2 0,3 2 0,3 1 0,-2 0 0,0-1 0,0-1-708,2 1 1,-4 1 0,-1 1 0,-1 0 343,-2 0 0,3 0 0,0 0 0</inkml:trace>
  <inkml:trace contextRef="#ctx0" brushRef="#br0" timeOffset="60">19422 5335 7838,'-5'-1'1107,"2"-2"1,3 2-895,3-2 1,2 2-1,6 1 1,1-1 0,4-1-1,1-2 1,3-1-146,2 1 1,0-2-1,4 3 1,-2 0 0,-1 0-1,-2 0 1,-3 1 0,-2 1-49,-4 1 1,-2 0-21,0 0 0,-1 0 0,0 0 0</inkml:trace>
  <inkml:trace contextRef="#ctx0" brushRef="#br0" timeOffset="61">19488 5130 7827,'-5'0'396,"5"-1"1,7-1 0,3-2 0,5 0-372,2 0 0,1-2 1,8 1-1,3 0 0,3-1 1,2 0-26,0 0 0,4-5 0,5-3 0</inkml:trace>
  <inkml:trace contextRef="#ctx0" brushRef="#br0" timeOffset="62">20689 4823 7999,'5'-4'246,"0"3"1,-2-2 352,3 2 1,-1 0 0,-2-2 0,-3-4-301,-3-1 1,-2 2 0,-2 1 0,1 0 0,-2 0 0,-4 0-1,-2 1 1,-3 0-118,-1 2 1,0 1 0,-7 2-1,0 2 1,1 3 0,-1 4 0,-1 2-1,-1 4-137,-1 5 0,3 0 1,1 4-1,2 0 0,0-1 1,0 1 111,0 1 1,4 4 0,3 2 0,2 0 0,2 0 0,1-1 0,4 0 75,3 0 1,6 0 0,4-3 0,5-1 0,4-2 0,5-3 0,5-4-111,4-2 0,3-4 0,4-5 0,1-4 0,3-2 0,1-1 0,1-1-343,-3-2 0,-3-3 0,-4-3 0,-5 0 1,-5 0-1,-4 2-661,-4 1 0,-3 3 0,-5-3-758,-4-2 1,-5 0 1342,-1-1 0,-5-5 0,3 0 0</inkml:trace>
  <inkml:trace contextRef="#ctx0" brushRef="#br0" timeOffset="63">20968 4423 7999,'-5'-4'1332,"0"2"-864,2-1 0,2 8 0,-3 4 0,3 4 0,1 3 0,0-1 0,0 2-268,0 0 1,0 2 0,0 0 0,0-1 0,0 0 0,0-2 0,1-1-760,3-2 0,-3 3 0,2-4 1,-2 0-2719,-1-2 2976,0-5 0,0-5 0,0-5 1</inkml:trace>
  <inkml:trace contextRef="#ctx0" brushRef="#br0" timeOffset="64">20763 4488 8021,'-8'-6'402,"2"-1"-38,3 0 0,6 0 0,3 0 0,3 2 0,5-1 0,4 2 0,6-1 0,3 1 0,2-1-81,2 0 0,-2 2 0,2-1 0,-3 1 0,-2 0 0,-3 1 1,-3 1-1,-3 1-1922,-3 0 1,-1 0 1396,-4 0 1,4 0-1,2 0 1</inkml:trace>
  <inkml:trace contextRef="#ctx0" brushRef="#br0" timeOffset="65">21406 4739 8016,'-6'-5'747,"2"2"1,4 6 0,0 4-988,0 5 1,0 6 0,0 7-1,0 2 1,0 2 0,0 1-1,0 2 1,0 0 0,1 1-1,1-1 511,2 0 0,0-1 0,-2-4 0,1-1 0,0-2 0,0-1 0,0-3-673,-1 0 1,-1-5 0,-1-3 0,0-2 401,0 0 0,0-6 0,0-5 0,0-8 0,-4-4 0,-1-6 0</inkml:trace>
  <inkml:trace contextRef="#ctx0" brushRef="#br0" timeOffset="66">21350 4814 8026,'-10'-5'-90,"4"-3"1,1 4-1,1-1 1,3-2 271,3-2 1,0 3-1,5 0 1,4-1-1,3 0 1,5-1 0,2 3-1,4 1 1,2 2-64,1 1 0,0 1 0,0 0 0,0 0 0,0 0 1,-1 1-1,-2 2 0,-5 3-194,-3 3 0,-4 0 0,-3 0 0,-2 2 0,-2 0 0,-4 2 0,-4 2 49,-4 1 1,-3-1 0,-5 0-1,-3 2 1,-4 1 0,-1-1 0,0 0 137,1-2 0,-1-2 0,3 1 1,1 0-1,-1-3 0,1-1 0,2 0-7,0-1 1,6-3-1,2-2-133,7-3 1,12-3-1,8-7 1,0 0-1,1-1 24,-1 1 1,2 3 0,2 1 0,1 0-1,1 3 1,0 1 0,-2 1 0,1 1 26,0 2 1,-2 0-1,2 3 1,-2 1 0,-2 1-1,-2 2 23,-3-1 0,-4 0 0,1 0 0,-4 1 0,-3-1 0,-1 0 0,-2 1 9,-1-1 0,-3 3 1,-3 2-1,-4-1 1,-2 2-1,-3-2 0,-1 2 85,-3-1 1,-4-2 0,0 0 0,-2-2 0,-2 0 0,-1-2 0,-1-1-153,0-1 1,0-4 0,1 2 0,1-3 0,3-1-1,0 0 1,2 0-809,2 0 1,4 0 0,3 0 0,1 0 620,2 0 199,4 0 0,5-5 0,5 0 0</inkml:trace>
  <inkml:trace contextRef="#ctx0" brushRef="#br0" timeOffset="67">21918 4432 8059,'-5'9'-61,"1"1"1,3-1-1,1 1 1,0 3 340,0 2 1,0 1 0,0 1 0,0 3-1,0 1 1,0 0 0,0 1 0,1-1 0,2-3-485,0-2 0,3 0 0,-3-3 1,-1-2-1,-1 0-1343,-1-2 1,0-2 1546,0-4 0,-4-4 0,-1-8 0</inkml:trace>
  <inkml:trace contextRef="#ctx0" brushRef="#br0" timeOffset="68">21713 4460 8107,'-5'-9'154,"2"-1"1,4 1 0,4 1 0,5 0 215,4 2 1,2 4-1,5-1 1,2 2-1,0 2 1,3 2-1,1 3 1,1 3-540,0 0 0,0-3 1,-1 0-1,-2 1 1,-4-1-1,-1-1 1,-2-1-1,-2-2-3108,0-1 3066,-5-1 0,7 0 0,-4 0 1</inkml:trace>
  <inkml:trace contextRef="#ctx0" brushRef="#br0" timeOffset="69">22560 4581 8022,'-9'0'-323,"0"4"0,-1 2 0,1 4 0,1 1-388,1 1 984,-1 5 1,3-2 0,-4 7 0,0 3 0,2 2 0,1 2-1,-1 2 1,-1 3 40,2 2 0,-2 0 0,2 0 0,-2-2 1,-3 0-1,0-1 0,-2-2 0,2-3-491,1-3 0,3-2 1,1-5-1,0 0 0,1-3 1,1-2-228,0-3 0,3-6 1,-2-4-1,5-6 1,2-6-1,0-6 404,0-3 0,3-13 0,-2 0 0</inkml:trace>
  <inkml:trace contextRef="#ctx0" brushRef="#br0" timeOffset="70">22495 4562 6878,'1'10'-206,"1"0"0,2 2 0,0 4 440,1 1 1,2 6 0,-1 2 0,2 2 0,2 1 0,-1 1 0,0 1 0,1 0-1,0-2 1,1-2 67,2 0 0,2-3 0,-2 1 0,-1-1 0,0-1 0,1-1 0,-2 1-336,0-1 1,-2-2-1,0 0 1,0 0-1,1-1 1,-1 0 0,0-3-962,1-2 0,-4-3 1,-2-3 994,-3-4 0,-3-4 0,-7-8 0</inkml:trace>
  <inkml:trace contextRef="#ctx0" brushRef="#br0" timeOffset="71">22374 5056 8022,'13'0'127,"3"0"1,2 0-1,1 0 55,3 0 0,5 0 0,4-1 1,-1-1-1,-1-2 0,-1-1 0,-1 0 1,-3 0-664,-2-2 1,-5 2 0,-3-2-1,0 0 1,-4-1 480,-3-1 0,2-5 0,-4 0 0</inkml:trace>
  <inkml:trace contextRef="#ctx0" brushRef="#br0" timeOffset="72">22849 4385 6943,'3'-4'137,"1"3"1,0 5 0,1 4 223,1 2 0,-3 4 0,2 0 0,-1 1 0,-2 4 1,-1 2-1,-1-1 0,1 0-319,2-1 1,-2-1 0,2 1-1,-2-1 1,-1-2 0,0-1 0,0-2-887,0-2 0,0-2 0,0-6 844,0-6 0,-4-9 0,-1-2 0</inkml:trace>
  <inkml:trace contextRef="#ctx0" brushRef="#br0" timeOffset="73">22672 4367 8022,'-9'0'1196,"8"0"-690,4 0 0,4 0 0,3 0 1,4 0-1,4-1 0,6-2-234,3-4 0,4-1 0,0-1 1,0 0-1,-1-1 0,-1 2 1,-3 1-1,-2 2-743,-4 0 0,-1-1 0,-2 2 0,-3 0 471,0 0 0,-2-3 0,-3 1 0</inkml:trace>
  <inkml:trace contextRef="#ctx0" brushRef="#br0" timeOffset="74">4702 6918 8137,'-6'-3'2042,"0"0"122,3 0-1040,-1 3 514,4 0 0,8 0-562,1 0-824,2 0 0,2 0 0,0 0-39,2 0 1,0 0 0,3 0 0,-2 0-74,0 0 1,-1 0-223,4 0 0,0-1 158,-1-2 1,1 1 97,-1-1 0,1 1-89,0-1 1,-4 2-541,1-2 0,-5 2-353,2 1-1674,-3-4 1150,-1 3-1323,-4-3-588,-1 4 2903,-4 0 0,0-4 1,0-2-1</inkml:trace>
  <inkml:trace contextRef="#ctx0" brushRef="#br0" timeOffset="75">4693 6722 8020,'0'-5'1690,"1"0"-1118,2 2 0,2 2 54,4-2 0,2-1-182,1 1 0,3-4-198,3 4 1,1-3-13,-1 3 0,4-3-27,0 3 1,3-4-643,-4 4 0,4 0 323,-3 3 1,0 0-1112,-4 0 1,1 0 1222,0 0 0,-1 0 0,1 0 0</inkml:trace>
  <inkml:trace contextRef="#ctx0" brushRef="#br0" timeOffset="76">5680 6154 8425,'-1'-6'460,"-3"0"1,3 0 0,-2-3-1,3 0-75,3 3 0,0 7 1,3 7-1,0 5 1,0 1-1,0 4 0,2 2 1,0 3 353,1 4 1,-1 0-515,-1 7 0,1-3 78,-2 3 0,2 1-222,2 2 1,-4 0-36,0 0 1,0-1-10,4-1 1,-1-2 32,0-2 0,-3-3-50,1 0 0,-1-5 21,3-4 0,-1-1 12,-1-3 1,1 2 93,-2-5 0,-1-3 0,2-3 0,0-3 0,0-5 0,-1-7 68,-3-5 0,3-5 1,-1-3-1,2-6 1,0-6-1,1-3-425,0-3 0,-1 0-89,2-7 1,1 4-339,-1-4 0,-1 2 639,-2 8 0,2-1-248,-5 7 0,3 4-8,-3 5 0,0 4-1430,-3 2 662,0 3-1262,0 8 245,0 0 1556,0 5 0,4 0 0,1 0 1</inkml:trace>
  <inkml:trace contextRef="#ctx0" brushRef="#br0" timeOffset="77">6294 6043 8876,'-5'-1'605,"2"-2"-558,2 2 0,1-3 1388,0 8-1190,0 5 0,0 2 0,0 5 1,0 0-1,0 2 0,0 2 108,0 1 0,0-1-516,0 2 0,0-2 144,0 2 1,0-5 217,0 1 0,0-2 113,0-1-2365,0-1 366,0-5 748,0-4 0,0-2-410,0-6 1349,0-2 0,4-8 0,1-2 0</inkml:trace>
  <inkml:trace contextRef="#ctx0" brushRef="#br0" timeOffset="78">6089 6052 8412,'-5'0'2330,"1"0"-1668,4 0-377,8 0 0,7 0-97,10 0 1,1 0 0,3-1 0,2-1-170,4-1 0,-2-3-421,1 3 0,-4-2 0,1 3 0,-3-2-697,-3-1 1,-3 2 338,-3-3 760,0 4 0,-5-7 0,0 4 0</inkml:trace>
  <inkml:trace contextRef="#ctx0" brushRef="#br0" timeOffset="79">5559 6005 8502,'-7'0'-35,"1"0"0,-1 2 0,-1 1 0,-3 4 0,0 3 0,-3 5 137,0 2 1,2 1-1,-4 7 1,0 2 0,-2 3-1,-1 5 1,2 4 0,1 4 348,4-1 1,2 7-601,4-3 0,2 6-253,4-3 0,1 4 328,2-3 0,1-24 1,2 1-23,9 22 0,8-3 0,6-6 0,7-3 0,-15-19 0,3-2 0,1-2 0,1-2-881,3-1 1,1-2 976,3-3 0,1-2 0,1 1 0,0-2 0,2-2 0,1-1 0,1-2 0,1 0 0,0-3 0</inkml:trace>
  <inkml:trace contextRef="#ctx0" brushRef="#br0" timeOffset="80">6592 5987 8300,'0'-5'-1476,"0"1"2022,0 4 1,4 1 467,2 2-839,3 2 1,1 5 0,2 3 0,4 2 0,2 3 98,0 0 0,-2 5-173,-1 2 0,1-1 0,2 1 1,-3 3 162,-3 3 1,1 3 1,-4-3 0,2 4-92,-4-1 0,-3 2-41,-1 1 1,-2-2-7,-1-1 0,0 0-5,0 3 1,-4-4 46,-2-2 1,-3-1-54,0 1 1,-3-3 26,-1 0 1,-2 0-119,2-3 1,-3-2-64,0-2 0,0-4-257,0-1 0,-1-6-198,5-1 0,-3-1 25,2-4 4,1-1 0,3-4 1,3-2-1,3-4 1,3-1-1903,3-1 2366,2-5 0,9-4 0,0-6 0</inkml:trace>
  <inkml:trace contextRef="#ctx0" brushRef="#br0" timeOffset="81">6983 5819 8210,'-9'-9'774,"0"4"-1220,3 1 1,2 5 821,4 2 1,0 2 83,0 4 1,1 5-154,2 1 1,-2 4 170,2 3-58,-1-3-299,-2 8 0,3-6 17,0 4 0,0-2-38,-3 2 0,0 1-132,0-4 1,0-1 170,0-6 0,0 2-179,0-5 1,0 0-928,0-2 543,0-5-296,0 3 0,0-8 0,0 0 720,0-5 0,4-7 0,1-3 0</inkml:trace>
  <inkml:trace contextRef="#ctx0" brushRef="#br0" timeOffset="82">6816 5810 8534,'0'-5'-288,"0"-3"0,7 3 1345,2-1 1,7 2-429,-1 4 0,4-3-20,2 0 1,3 0-244,4 3 1,1-1-347,2-2 1,-5 2 40,2-3 1,-5 3 81,2 1 0,-5 0 156,2 0-48,-2 0-46,-2 0 1,0 0-391,-3 0 1,-1 0 115,-5 0 0,-3 0-1195,1 0-179,-5-4 310,2 3 1,-4-2 625,0 6 0,-9 2 0,-1 5 0</inkml:trace>
  <inkml:trace contextRef="#ctx0" brushRef="#br0" timeOffset="83">7588 6145 8099,'-9'0'0,"0"0"775,-1 0-84,1 0-299,4 0 302,1 0 318,4 0 0,11 0-817,5 0 1,4 0-1,1 1 1,2 1 164,1 1 0,0 4-323,4-4 0,-3 0 148,0-3 0,-1 3-200,1 0 0,2 0-7,-3-3 1,-1 0 2,-1 0 0,-2 0-267,-2 0 0,-3 0-46,-3 0-177,-6 0 335,-2 0 0,-12 0 0,-4 0 0,-6 0 0,-4 0 0,-2 0 0,-4 0-283,-3 0 0,1 0 279,-5 0 0,1 0 213,-3 0 1,0 0 44,0 0 1,3 3 262,3 0 1,4 5-183,2-2 0,2-1 266,4 1 1,6-3-164,4 3 0,3-2-133,6 2 1,1-1-1,3 2 1,3-1 0,4 1-1,6-1 1,3 0 0,4 1 389,0 2 1,3-3-299,-2 0 0,2-1-50,1 1 0,-4 3-90,1-3 0,-3 1 91,3-1 0,-6 3-206,0-3 1,-1-1 36,-6 1 0,0-3-68,-2 3 1,-2-2 126,-2 2 0,-2-3-34,-4 3 1,-1 0-70,-2 4 0,-5-1 1,-6 0-1,0 0 0,-4 1 1,-1-1-1,-4 1 55,-1 3 1,-1-2-2,-3 5 1,4-4 5,-1 4 0,3-4 51,-3 4 0,5-4-48,-2 4 0,2-4 71,2 3 1,0-3-67,2 0 0,3-1 31,4-2 0,4 0 16,1 1 90,3-1 1,2-1-2,3-2 1,2-1 0,7-5-1,5 0 1,3 0 0,4 0 304,4 0 1,-1-2-305,3-1 1,-1 1 13,1-4 1,-3 3-234,0-3 1,-1 4 199,-5-1 6,-1 2-720,-2-4 0,-1 4-249,-3-2 0,2 2-653,-5 1 1,1 0 393,-4 0 1,0 0-384,1 0 1,0-4-773,2-2 2230,-1-2 0,6-10 0,-2-2 0</inkml:trace>
  <inkml:trace contextRef="#ctx0" brushRef="#br0" timeOffset="84">8203 5959 12189,'0'9'721,"0"2"-378,0 1 0,3 2-11,0 5 0,1 0-89,-1-1 0,-2-2-50,2-1 1,2 1 49,-2 3 0,0-4-455,-3 1 1,1-4 257,2 4 1,-2-8 227,2 1-2511,-2-2 853,-1 3 0,0-6 419,0-4 1,0-4 964,0-6 0,-4-3 0,-1-2 0</inkml:trace>
  <inkml:trace contextRef="#ctx0" brushRef="#br0" timeOffset="85">8026 5959 9632,'4'-5'99,"1"-2"792,5 3 0,3 0-296,3 1 1,2 1-58,4-4 1,2 4-233,4-1 1,3-1 12,0 0 0,-1 1-49,-5 3 1,0 0 103,-3 0 0,0 0-68,-4 0 0,0 0 162,-2 0 0,0 0-138,-3 0 1,-1-1-76,-3-2 1,1 1-14,-1-4 1,-1 3 238,-2-3-670,3 4 234,-8-3 1,6 4-1308,-4-2-229,0 2-910,-3-3 1948,-4 8 1,0 1 14,-2 5 0,-3 0 438,3 3 0,-10-3 0,-4 3 0</inkml:trace>
  <inkml:trace contextRef="#ctx0" brushRef="#br0" timeOffset="86">8780 6108 8323,'5'-1'48,"-2"-2"1,-2-2 0,-1-5 1097,0 1 1,0 3 1282,0 0-2079,0 4 0,0 5 0,0 7 0,0 2 0,0 4 1,0 0-1,0 6-34,0 4 1,0 0-1,0 5 1,0-1-1,1 0 1,2 2-153,0 1 1,4-4 0,-1 0-1,2-4 1,2-2 0,-1-3-1,1 0-57,3-1 0,-2-2 0,5 0 1,0-3-1,2 0 0,0-4 1,1-2-83,0-2 0,-1-3 0,2 0 0,2-3 1,1-3-1,2-4-38,0-1 0,-4-4 0,1-2 0,-3 0 0,0-4 0,-1-2 0,0-2 20,-2-2 0,-3 0 0,-4-3 0,1 0 0,-2-3 0,-2-1 0,-3-2-134,-2 0 1,-1 2-1,0-1 1,0 3-1,-1 4 1,-3 3-1,-4 3-342,-4 1 1,-1 6 0,2 0 0,-3 4 0,1 3 0,-1 1 0,3 2-352,0 1 1,3 2 0,2 2 0,3 3 335,2 2 1,9 2 0,2-1-1</inkml:trace>
  <inkml:trace contextRef="#ctx0" brushRef="#br0" timeOffset="87">9516 5829 8125,'0'-6'3276,"0"11"-3067,0 7 1,0 1-1,0 3 1,0 0 0,1 2-1,1 1 9,1-1 1,0 1-1,-2 0 1,1-2-1,1 0 1,-1-2 0,0 1-1,0-1-314,2 1 1,-1-5-1,-3 3 1,0-2-1,0 0-997,0 0 1,0-4 0,1-5-2185,2-6 3212,-2-8 1,3-8-1,-4-5 1</inkml:trace>
  <inkml:trace contextRef="#ctx0" brushRef="#br0" timeOffset="88">9357 5847 8278,'-9'-5'425,"4"0"0,3 3-61,4-1 0,4 0 0,7 3 0,2 0 0,4-1 0,3-2 0,5 0 0,3 1 0,1 1-48,1 1 1,-4-3 0,1 0 0,-3 1 0,-1 1 0,-1 0-1,-2-1 1,-3-1 5,0 1 0,-1 1 0,0 1 0,-2 0 0,-4 0 0,-2 0 68,0 0 0,-1-1 0,0-1 0,1-2 201,-1 2 1,-4 0-329,-2-1 1,-1 2-1053,1-2-1026,-2 2 176,4 1 1,-5 4 1270,0 2 1,0 7-1,0 1 1</inkml:trace>
  <inkml:trace contextRef="#ctx0" brushRef="#br0" timeOffset="89">10251 6043 6038,'-5'-1'3276,"2"-2"-2397,-2 2 1,4-3 0,-3 8-652,-1 2 1,3 2 0,-3 1-1,0 2 1,1 0 0,-1 3 0,1-1-1,-2 1 1,2 1-36,0 2 0,1 0 0,3 2 0,0-1 0,0 2 0,0 1 0,0 0-86,0 0 0,1 2 1,1-1-1,2-2 0,1 1 1,3-1-1,0-1-170,1-1 0,2-2 0,0 2 1,2-2-1,2-4 0,2-2 1,0 0 65,2-1 1,-2-1-1,0-1 1,-2-1-1,1-2 1,-1-2-1,0-1 106,-2-1 1,3 0 0,-3-1 0,2-2 0,0-4 0,1-1-97,-1-1 0,0-4 0,1 0 0,0 0 0,-1-2 0,1 1 1,-2-2-125,0 2 0,-2-4 1,-2 3-1,-1-3 0,0-1 1,0 1-1,-3-2 128,-3-2 1,1 2-1,-1-5 1,-1 0-1,-1 0 1,-1 1 34,0 2 1,-3-3-1,-1 3 1,0 1-1,-1 2 1,-1 1-1,0 2 1,0 1 136,0 2 1,3 1 0,-3 5 0,-2 1 246,0-1 1,-1 2-298,-1 2-603,5 2-614,1 1 1,3 1-2200,-2 2 3039,2 3 0,1-1 1,5-1-1</inkml:trace>
  <inkml:trace contextRef="#ctx0" brushRef="#br0" timeOffset="90">11303 5940 8143,'-5'-4'241,"-2"2"1,3-3-1,0 0 253,0 0 1,1 3 0,7-2-1,2 3 1,2 1 0,2 0-232,3 0 0,1 0 0,6 0 1,2 0-1,3 1 0,2 1-193,4 2 1,2-1 0,3-3 0,0 0 0,2 0 0,-1 0 0,0 0 0,-5 0-314,-3 0 1,-3-3-1,-9-1 1,-1 1-33,-4-1 1,-7 3 0,-5-2 0,-6 1 0,-5 0 0,-5-1 0,-1 0-273,-2-1 1,-1 3 0,0-3 0,-2 3 0,0 1 0,0 0 264,1 0 1,-1 0 0,2 0 0,0 0 0,-3 0 0,0 1 0,-1 2 380,1 0 0,1 3 0,-2-2 0,1 0 0,2 1 0,0-1 0,1 2 553,3-1 0,4-3 0,1 2 0,1-1-227,2 0 0,4 4 0,3-1 0,4 0 0,4-1 0,2 0 0,3 0-87,1 3 0,3 0 0,4 1 1,3 0-1,2 1 0,1-1-211,0 0 0,-1 1 1,3-1-1,-1 0 0,-2 0 1,-1-2-1,-3-1-183,0 1 1,-6 1 0,-1-1 0,-3-1-1,-1 1 140,-3 2 1,-2 0 0,-4 0 0,-1 0 66,-2 1 1,-2-4 0,-5-1 0,1 0 0,-1 1 0,-2 0 0,0 0 0,-1 0-136,0 1 1,-1 2 0,-2-1 0,0-1 0,0-1 0,-2 2-40,0 0 0,2 1 0,0 2 0,-3 0 1,-1 1-1,2 0 0,1-1-14,1 2 1,-2-3 0,-1 3-1,1 0 1,-1-1 0,1 1 0,0-1 104,2 0 0,2 1 0,3-4 0,-2 0 1,2 1-1,0-2 0,2-1 182,0-1 0,3-3 0,0 1 939,2 0-963,1-3 0,7 3 1,3-4-1,1 0 1,1 0-1,0 0 0,1 0-18,-1 0 1,4-1 0,2-1 0,0-1 0,1 1 0,2 0-152,2-1 1,1 1 0,3-1-1,0 2 1,-1 1 0,3 0-1,1 0-126,1 0 0,0 0 0,0-1 0,0-1 0,-1-1 0,-1 1 0,-4 1-139,-2 1 1,0 0 0,-8 0 0,-1 0 0,0 0 0,-3 1-886,-2 2 1,-1-2 0,-2 3-547,0 0 1,4-4 818,-1 0 1,6-8 0,3-6 0</inkml:trace>
  <inkml:trace contextRef="#ctx0" brushRef="#br0" timeOffset="91">12309 5884 8103,'-5'-9'974,"-2"3"1,3 0-648,2-2 1,1 5 0,2 2-1,1 4 1,3 4 0,0 2-1,2 3 1,0 3 0,0 1-1,0 2 99,0 1 0,0-1 0,0 1 0,-1 1 1,-1 0-1,-1 2-231,0-1 0,2 1 0,-3 1 0,0 0 0,1 1 0,0-2 0,0 2 0,1-1-53,0 0 0,-2 2 0,2-4 0,0 0 0,-2-1 0,0-3-17,0-1 0,3 0 0,-3-3 0,0-2 1,0-1-1,2-1 151,0-3 0,-2-2 1,3-5-1,1-2 1,1-4-1,0-4-192,1-1 1,-2-5 0,6 2 0,-2-4 0,1-2 0,0-3-225,-1 0 0,0-5 1,-3 2-1,-1-1 1,-1-2-1,1 0 52,-2-2 0,3 3 1,-3-3-1,1 1 0,1 0 1,0 1-1,0 1 0,0 2-47,0 2 1,-1-1 0,3 5 0,-1 1 0,0 2 0,-3 4-111,-1 1 0,-1 0 0,-2 5 0,1 1-575,1 0 1,-4 5 0,-5 0 0,-1 4-2458,1 5 2457,1 1 1,10-3 0,0-1 0</inkml:trace>
  <inkml:trace contextRef="#ctx0" brushRef="#br0" timeOffset="92">12961 5484 8204,'0'-9'2164,"0"4"-1900,0 0 1,3 7 0,0 1-1,-1 4 1,-1 3 0,-1 4 25,0 0 1,0-1-1,0 2 1,0 2-1,0 0 1,0 2 0,0-1-1,0 0-38,0-2 1,0 1 0,-1-2 0,-1 0 0,-1 0-1,1-1-393,1 1 1,1-4-1,0 1 1,0-1-680,0-2 1,0-5 0,0-4 0,0-5-820,0-3 1,3-3 1356,0-1 0,4-3 0,-2-3 0</inkml:trace>
  <inkml:trace contextRef="#ctx0" brushRef="#br0" timeOffset="93">12728 5531 8112,'-8'-4'203,"1"-3"206,4-1 1,3 0-1,3 1 1,4 1-1,2 1 1,3 1 0,4 0-1,4 2-11,4 1 0,-2 1 0,6 0 0,-1 0 0,-1 1 0,0 1 0,-3 1 0,0-1-253,-2-1 0,-5-1 0,0 0 0,0 0 0,-1 0 0,0 0-1238,-2 0 1,-1 0 0,-2 0 968,-1 0 1,-4-4-1,-1-1 1</inkml:trace>
  <inkml:trace contextRef="#ctx0" brushRef="#br0" timeOffset="94">4730 8631 8050,'-6'1'852,"-1"2"0,5-1-443,-1 5 1,3-2-1,3 2 1,4-2-1,1-1 1,2-2 0,2-1-1,1-1 137,2 0 0,-3 0 0,4 0 0,0 0 0,2 0 0,-1-1-393,-1-2 1,0-1 0,-3-3 0,-2 2 0,-1 0 0,0 0-1793,-1 1 1,-4 0 818,-2 1 1,-2-2 0,-1-4 0</inkml:trace>
  <inkml:trace contextRef="#ctx0" brushRef="#br0" timeOffset="95">4758 8436 8066,'1'-7'657,"3"2"1,5 1-523,6 2 0,2 1 0,3 1 1,3-1-1,4-1 0,4-2 0,3-1-135,4-3 0,-1-4 0,5-3 0</inkml:trace>
  <inkml:trace contextRef="#ctx0" brushRef="#br0" timeOffset="96">5698 7989 8120,'-5'-4'655,"2"-3"0,2 2 1,2 0-1,2 1 0,3 3-291,3 3 0,0 3 0,0 5 0,0 2 0,1 1 0,-1 2 0,0 1 0,1 2 0,-1 2 45,0 1 1,1 3-1,-1 4 1,0 0-1,1 0 1,-1 1 0,0 0-1,1 1-154,-1 0 1,-1-3-1,-1 3 1,0-3-1,0-4 1,1 1-1,1-1-194,1 0 1,-1 2-1,0-5 1,0-1-1,-2-4 1,-2 0-1,0-2 247,0 1 0,1-2 0,1-3 1,-1 0-35,1-3 1,-2-3 0,1-7 0,-2-4 0,-2-5-248,-1-1 1,2-5 0,1-3 0,0 1 0,1-2 0,1-2 0,0-2-156,-1-1 0,3-1 0,-3-1 1,2-2-1,-1-1 0,1-1 36,1 1 0,-1-2 0,-1 3 0,1 0 0,0 1 0,0 3 128,0 2 0,-1 5 1,2-1-1,-1 4 1,-1 1-1,-1 3 1,-1 0-1,0 3 372,-2 0 1,2 2-257,-1 0 0,1 4-555,0 2-589,-3 2 0,3 2 0,-4 2-280,0 3 0,0 2 1272,0 1 0,-4 1 0,-2-1 0</inkml:trace>
  <inkml:trace contextRef="#ctx0" brushRef="#br0" timeOffset="97">6862 7886 8048,'-6'0'550,"2"0"0,3 0-218,5 0 0,3 0 1,3 0-1,4 0 0,3 0 1,4 0-1,1 0 1,1 0-161,1 0 1,4 0 0,2 0 0,2 0 0,1 0 0,-1 0 0,-1 0 0,-1 0-296,-2 0 1,1 0-1,-8-1 1,-1-1 0,-3-1-1,-5 1-62,-2 1 0,-5 2 0,-2 1 0,-7 2-20,-5 1 1,0-2 0,-5 3 0,2-2 0,-2-2 0,0-1 0,-2-1 0,1 0 10,-1 0 0,1 0 0,-4-1 0,1-1 0,-1-1 1,-1 0 176,-1-2 1,0 4 0,-3-2-1,0 2 1,2 1 0,-2 1 181,0 2 1,3 2-1,0 2 1,1-1-1,1 0 1,2 0-1,1 0 1,4-1 264,1 0 0,3 1 0,2 3-258,3 1 1,7-4 0,4-1 0,5 0 0,2-1 0,4 2 0,3-1 15,1 2 0,2-2 0,3 0 0,0 1 1,-1-1-1,-1 2 0,-2 0-122,-2-1 1,3 4-1,-4-2 1,-2 3-1,-4 1 1,-2-2-65,-1-1 1,-3 4 0,-3-1-1,-3 1 1,0-1 0,-1 1-1,1-1 1,-2 0 44,-3 1 1,0 2 0,-5-2-1,0-1 1,-2 1 0,-3-1-5,0-1 1,-4 3 0,-1-1-1,-3 2 1,-2 1 0,-1 1-66,0-2 1,-3 2 0,1-4-1,-1 1 1,1 0 0,1 0 0,1-1-1,2 0 72,2 0 0,0-3 1,2 3-1,1-3 1,4-1-1,2 1 22,4-1 0,-1-3 1,3-1-1,0 1 63,-1-1 0,3-3 0,5 2 0,4-1 0,2 0 0,3-1 0,4-1 199,1-1 1,3 0 0,2-1-1,4-1 1,3-2 0,3-1-173,1-2 0,1 1 0,3 0 0,0-1 0,0-1 0,-2-1 0,-3 2-200,-3 1 1,0 3 0,-7-2 0,-2 1 0,-1 2 0,-4 0-1602,-2 2 1,-7 2 818,-3 1 1,-3-2 0,-2 1 0,-2-4 84,-1-5 0,3-9 0,-2-4 0</inkml:trace>
  <inkml:trace contextRef="#ctx0" brushRef="#br0" timeOffset="98">7607 7542 8166,'0'-5'3276,"0"2"-2985,0 6 1,0 2 0,1 4 0,1 1 0,2 3-1,0 2-113,0 3 0,1-3 0,-3 1 1,1 1-1,-1 0 0,-1 1 1,-1-2-1,0-1-300,0-2 1,0 3-1,0-4 1,0 0-1,0-2 1,0-1 0,0 0-3156,0 1 2967,-4-5 0,7-5 1,-2-5-1</inkml:trace>
  <inkml:trace contextRef="#ctx0" brushRef="#br0" timeOffset="99">7430 7560 8090,'-9'-4'186,"4"2"0,3-3 223,4 1 1,1 0-1,5 2 1,3-1-1,3 1 1,2 0 0,2 1-1,2-1-61,1-1 0,0 0 0,3 2 0,0-1 0,-3-1 1,0 1-1,-3 1 0,-2 1 85,-1 0 1,-2 0 0,-4 0-1,1 0 92,-1 0 1,-3 0 0,-1 1 703,0 2-663,2-2 0,-5 3-313,4-4 0,-4 1 0,2 1-204,0 1 1,-2 0-816,5-3 1,-5 2-55,1 1 1,-2-1 0,-2 4 0,-1 1 345,-1 1 0,-5 2 1,3-1-1</inkml:trace>
  <inkml:trace contextRef="#ctx0" brushRef="#br0" timeOffset="100">8566 6657 7459,'-6'-5'858,"1"1"-153,0 0 1,2 2 0,4-3 0,2 0 1694,4 3-1930,-3 1 0,4 2 1,-3 2-235,0 4 0,0-2 0,-5 1 0,0 2 1,0 3-1,0 1 0,0-1 0,0 0-89,0-2 0,0 1 1,1 2-1,1 0 0,1 0 1,0-2-1,0-1 1,0 1-88,-1-1 1,2 0 0,-1 1 0,1-1 0,-1 0 0,1 0-22,1 1 1,-3-1-1,2 0 1,-1 1-1,1-1 1,1 0 25,-1 1 1,0-4 0,-1 0 0,3 1 0,2 1 0,1-1 0,-2-2 40,-1-1 0,0-1 0,4-3 1,-1 0-1,0 0 0,1 0-67,-1 0 0,0 0 1,1 0-1,-1 0 1,0 0-1,1 0-23,3 0 0,-3-3 1,4-1-1,-2 0 0,1-1 1,-1 1-1,1-2 0,2 2-2,-1 0 1,4-2 0,-4 2 0,2 0 0,-1-2 0,2 2 3,1 0 0,0-2 0,1 3 0,-1 0 0,1 0 0,0 0 0,-1-1-9,1 0 0,1 3 0,0-2 1,3 2-1,0 1 0,0 0 1,-2 0-8,2 0 0,-3 0 0,1 0 0,0 0 0,0 0 0,1 0-5,-2 0 0,0 3 0,-1 0 0,-1 0 0,1 1 0,-2 0 1,0 0 5,-2 0 1,1 2-1,2-2 1,-2 0 0,-1 2-1,-1-2 1,-1 1 13,1 0 1,-1-2 0,-1 3 0,0 1 0,0-1 0,-2 0-15,-1 1 0,-3 0 1,0 1-1,-2-2 1,-2 1-1,-1 1 1,-1 2 40,0-1 0,0 0 0,-1 1 997,-2-1-972,-2-4 0,-4-5 0,3-6 0,3-2 0,3-1 1,2 2-153,1 1 1,4 0 0,0-4-1,2 1 1,2 1 0,3 1 0,0 0-76,3 0 0,0-1 1,3 0-1,1 0 1,1 2-1,1 0 132,0 1 0,2-2 1,-3 3-1,-2 2 1,1 1-1,0 1 1,0 0 62,0 0 0,-1 0 1,-2 0-1,1 0 0,0 0 1,-1 1-1,1 1 19,-1 2 1,1 2-27,0-3 1,-1 1 0,1-2 0,-1 2 0,1 0 33,0 0 0,-4 1 0,1-3 1,0 1-1,2 0 0,1 0 0,-2 0 164,-1-1 1,1-1 0,-2-1-1,0 0 1,2 0 0,0-1-41,1-2 1,4 1 0,-6-3 0,4 0 0,-1 1 0,-1-2-1,-1 1-4,0-2 1,-2 2-1,-1-1 1,-1-2 0,-4 0-1,-2 0 1,-1 1 39,0 0 1,1 1-1,-3-3 1,0-1-1,0 1-625,-2 0 1,-1 0-1,-2 0 1,-2 3 400,-3 3 0,-2 6 0,-2 2 0</inkml:trace>
  <inkml:trace contextRef="#ctx0" brushRef="#br0" timeOffset="101">17011 6592 7930,'0'-9'51,"-3"-1"0,0 1 0,0 1 2380,-2 2-1963,4-3 0,-4 8 1,3-1-1,-1 4 1,1 5-1,0 2-153,-1 3 0,2 3 1,-3 3-1,1 1 1,-1 1-1,2 1 1,1 4 32,1 2 0,0 4 0,0 0-190,0-1 0,0-1 1,0-1-1,1 0-38,3 0 0,0 0 0,3 0 0,-1 0 0,1-1 1,2-1-89,0-2 0,1-3 0,2 2 0,0-1 0,-1-1 0,1-1 0,-1-3 11,2-1 1,0-4-1,-2 3 1,2-2-1,-1-1 1,1-3 0,0-2-57,2-1 1,-1-3-1,3 0 1,-2-2 0,1-1-1,-1-1 79,1-2 0,-4-4 1,3-4-1,-2-2 0,-1-2 1,1-3-1,-1-1 0,0-4 0,-2-1 0,-1-1 0,1-3 1,-1 2-1,-1-1 0,-1 0 4,0-2 0,-5-2 0,1 1 0,-1-1 1,0 0-1,1-1 0,-1-1-7,-1-1 1,-1 1-1,0 4 1,0 0 0,0 2-1,-1 2 1,-1 1-136,-1 2 1,-1 3 0,2 3-1,-2 1 1,0 2 0,-2 2-585,1 0 1,3 5-1,-2 1 1,1 2 0,0 4-438,1 4 1,1 4 0,1 3 272,0 0 1,4 9 0,1-2 0</inkml:trace>
  <inkml:trace contextRef="#ctx0" brushRef="#br0" timeOffset="102">17011 7570 8418,'-9'0'1230,"2"0"-803,1 0 0,5 0 0,1 0 0,5 0-52,4 0 0,5 0 1,5-1-1,5-1 0,3-3 1,4 0-1,4-2 0,1 0-214,1 1 0,3-3 0,1 3 0,-2-1 0,-2 0 0,-2 0-338,0 0 0,-9 3 1,-3 1-1,-5 2 0,-7 2-479,-3 2 1,-12-1-1,-6 3 1,-3 0 0,-4 0 178,-1-1 1,0 3-1,-1-2 1</inkml:trace>
  <inkml:trace contextRef="#ctx0" brushRef="#br0" timeOffset="103">17067 7840 8645,'-5'-4'1152,"2"-3"-744,1-1 0,11 0 0,3 1 0,5 0 0,1 1 0,1 0 0,1 0 0,1 0-199,4 0 1,-4 1-1,0 3 1,-1-1 0,-1 1-1,-2 1 1,-2 2 0,-1 1-210,1 1 0,5 0 0,3-3 0</inkml:trace>
  <inkml:trace contextRef="#ctx0" brushRef="#br0" timeOffset="104">17756 6210 6850,'0'-6'3276,"0"0"-2867,4 4 1,-3 2-1,2 6 1,-2 3-1,-1 4 1,0 2 0,0 3-1,0 1-27,0-1 1,0 4-1,0 0 1,0-2-1,0 0 1,1-1-1,1-2 1,1 0-178,-1-2 1,0-2-1,1 1 1,0 0-1,-1-3-486,-1-1 0,-1-4-812,0 1 1,0-6 0,-1-1-2185,-2-5 2608,2-4 1,-4-4-1,5-2 1</inkml:trace>
  <inkml:trace contextRef="#ctx0" brushRef="#br0" timeOffset="105">17579 6220 7927,'-6'-1'112,"-1"-1"1397,0-2 1,4 1-1013,3 3 0,5 0 0,7-1 1,1-1-1,2-2 0,1 0-164,2 0 1,0-2 0,2 1 0,1 1-1,0-1 1,0 1 0,0 0-177,1 2 0,-3-2 1,3 1-1,-2 1 0,-2-1 1,0 1-1,-2-1-225,0 1 1,-4-3-1,3 0 1,-1-1 0,0 0-1,-1 1-629,-1 0 1,-3 2-1,-2-2-396,-1 1 1,-7 2 0,0 5 619,-3 3 1,-6 6 0,-5 3-1</inkml:trace>
  <inkml:trace contextRef="#ctx0" brushRef="#br0" timeOffset="106">18305 7216 10396,'4'-5'938,"4"1"0,2 0-237,2 1 1,2-1-622,-2 1 1,2 2-1,2-2 1,0 2 0,-1 0-1,0-1 156,-3-1 0,-2 0-1332,0 3 0,-1 0-2181,0 0 2910,-3 0 0,-6 0 0,-6 0 1</inkml:trace>
  <inkml:trace contextRef="#ctx0" brushRef="#br0" timeOffset="107">18231 7067 8176,'-6'-1'232,"5"-1"-21,7-1 0,1-1 1,9 2-1,4-2 0,4 1 1,4 0-1,2-1 0,2-1-2841,1-2 2630,1-2 0,3 0 0,1 0 0</inkml:trace>
  <inkml:trace contextRef="#ctx0" brushRef="#br0" timeOffset="108">19059 6518 8100,'-5'-10'1428,"-2"1"-836,4 0 0,0 5 0,3 5 0,1 6 0,1 5-258,1 3 0,0-3 0,-3 4 0,0 0 0,0 2 0,0 0 0,0 1 29,0 0 1,0 2 0,0 1 0,0 0 0,1 0 0,1 0 0,2 2-171,1 2 0,1-2 0,1 0 0,-2-2 0,0-1 0,-1 0 1,1-1-1,1 1-259,1-3 1,-2 0 0,1-3-1,2-1 1,1-1 0,2-2-34,2 1 1,0-1 0,-2 1 0,3-1 0,0-2 0,2-1 0,-1-1 71,1 0 1,-4-5 0,3 1 0,-1-2 0,0-1-1,0 0 1,0-1 25,-1-2 1,4-3 0,-3-3-1,2-1 1,-2-2 0,0 0 80,-3 1 1,2-3-1,0 1 1,-2-1-1,0 0 1,-3 0-1,-1-1 35,-1-3 0,0 2 0,1-6 0,-2 2 1,0 2-1,-1-1 0,0-1 32,-2-1 1,-1-3 0,-1-4 0,2 1 0,0 1 0,1 1-144,-1 0 1,-2 2-1,-3 0 1,-4 1-1,-1 1 1,-1 1-105,0 3 0,-1 1 0,0 3 1,-1 2-1,-2 2 0,2 1 0,0 2-993,2-1 1,1 2 0,2 1-547,2 3 1,3 3 818,1 7 1,9 4 0,1 2 0</inkml:trace>
  <inkml:trace contextRef="#ctx0" brushRef="#br0" timeOffset="109">19618 6341 8102,'-5'0'2599,"1"-1"-2131,4-2 0,1 2 0,2-3 0,4 3 0,3 0 0,4-1 0,0-1-397,3 1 0,-4 1 0,1 1 1,-2 0-1,1 0 0,-2 0 1,-1 0-1,0 0-1710,-1 0 1,0 0 1409,1 0 1,-1-4-1,0-1 1</inkml:trace>
  <inkml:trace contextRef="#ctx0" brushRef="#br0" timeOffset="110">19944 6080 8097,'0'-6'2142,"0"0"-1794,0 4 0,0-2 0,1 8 0,1 2 0,1 2 0,-1 1-8,-1 1 1,2 0-1,1 1 1,1 3 0,-1-1-1,-2 2 1,-1-2-546,-1 1 1,3 1 0,0-1 0,0-1 0,0 2-1,0-1 1,-1 2 0,-1-1 204,-1 1 0,-4-1 0,-1 4 0</inkml:trace>
  <inkml:trace contextRef="#ctx0" brushRef="#br0" timeOffset="111">19432 8482 8000,'-5'-12'150,"1"-1"1,3 2 229,1 1 0,0 0 0,0 1 1,0 2-1,0 4-48,0 6 1,0 7 0,-1 4 0,-1 0 0,-2 3 0,0 1 0,-1 3 0,1 2-109,0 0 0,-3 3 0,3 5 0,0 4 0,0 0 0,2 0 0,1-1-123,1 1 0,0 1 0,1 1 0,2-3 0,4-2 0,5-2 0,3-1-85,3-2 0,1-6 0,3 0 0,3-4 0,2-5 0,2-3 19,2-2 1,-2-3 0,2-4 0,-2-1 0,-1-3 0,-1-6 0,-3-3 164,-2-2 0,-2-5 0,-3-1 0,-1-4 0,-4-4 0,-1-1 1,-3-2-13,-2-2 0,1-3 1,-3-3-1,-2-1 0,-1 0 1,-1-1-310,0 3 1,-1 4 0,-1 3-1,-2 4 1,1 6 0,-1 5 0,-2 5-536,-2 4 1,-2 3-1,1 6 1,1 2 0,2 3-984,3 2 1,3-3 1258,3-2 1,2-2 0,4-1 0</inkml:trace>
  <inkml:trace contextRef="#ctx0" brushRef="#br0" timeOffset="112">19972 8277 8074,'0'-6'1343,"1"0"-1121,2-1 0,2 3 1,4 0-1,2 2 1,1 0-1,3-2 1,0 0-1,0 0-711,-2 2 1,3 1-1,-4 0 1,-1-1 488,0-1 0,-2-5 0,0 3 0</inkml:trace>
  <inkml:trace contextRef="#ctx0" brushRef="#br0" timeOffset="113">20279 8026 7994,'-6'-4'1734,"0"-2"-1392,4-3 0,-3 5 1,5 4-1,1 5 1,2 4-1,0 1 1,-1 2-259,-1 4 0,-1 2 1,0 0-1,0 2 1,0 0-1,0 2 1,-1 0-468,-2 1 0,2-4 0,-3 3 0,3-2 1,1-3 382,0-1 0,0 1 0,0-2 0</inkml:trace>
  <inkml:trace contextRef="#ctx0" brushRef="#br0" timeOffset="114">20586 8398 8011,'-5'-6'708,"2"0"-364,2 4 1,0-2 0,-1 5-1,-1 2 1,1 3 0,0 2-1,0 2 60,-2-1 0,-2 1 0,2 3 0,-1 2 0,-1 3 1,0 0-1,0 1 0,1 1-181,0 1 0,3-1 0,-2 3 0,1-1 0,0-1 0,1 1-177,0 1 0,4-3 1,0 2-1,2 0 1,0 0-1,1-2 0,0 1-64,2 1 0,2-3 1,0 3-1,0-3 0,1-3 1,-1 0-1,0-1 3,1 0 1,3 1-1,2-2 1,0-1-1,1 1 1,-1-3 7,0 0 1,2-2 0,-1 0 0,1-1 0,2-1 0,0-4-1,-1-2 41,1-1 0,0-1 0,2-2 0,1-5 0,-1-3 0,-1-6 1,1-2-12,1-3 0,-1-1 1,-3 3-1,-2-2 1,-1 0-1,-2 0 0,-1 0-31,-2-2 1,-2 2 0,-1-3 0,-4-1 0,-2 0 0,-1-2 0,0 0 27,0 0 0,0 0 0,0-1 0,-1-1 0,-1-1 0,-1 2 16,0 3 0,-2 0 0,0 4 0,-1 2 0,0 1 1,0 3-1,-1 1-394,1 2 0,0 1 0,-3 5 0,-1 2 0,1 1 0,1 3-735,1 3 1,0 3 0,4 5 914,1 3 0,1-3 0,1 3 0</inkml:trace>
  <inkml:trace contextRef="#ctx0" brushRef="#br0" timeOffset="115">21620 8892 7941,'-6'0'-1375,"-1"0"1672,5 0 1,5 0 0,8 0 0,1 0 0,3 0-101,-1 0 0,2 0 0,2 0 0,1-1 0,0-1 0,-2-1 0,0 0 0,-3-1-705,0 1 1,-2-1 0,-3 2 0,0-2-1,-2 0 508,-1 0 0,-4-4 0,2 3 0</inkml:trace>
  <inkml:trace contextRef="#ctx0" brushRef="#br0" timeOffset="116">21601 8771 7027,'0'-6'-230,"1"0"1,2 1 229,4 0 0,5 3 0,3-1 0,4 2 0,3 1 0,4 0 0,3 0 0,2 0 0,4-4 0,-2-1 0</inkml:trace>
  <inkml:trace contextRef="#ctx0" brushRef="#br0" timeOffset="117">22374 8315 6218,'0'6'32,"0"0"0,0 1 0,1 2 0,1 1 294,1 2 0,1 3 1,-2 3-1,3 1 1,0 0-1,1-1 1,0 2-1,0 1-81,2 0 1,-3 4 0,0-2 0,-1 0 0,-1 0 0,0 0 0,0 1 0,-1-1-137,-1 0 1,-1 1-1,0-2 1,0-1-1,0-2 1,0-1 0,-1-1-1,-1-3-8,-1 0 0,-4 1 0,2-3 0,-1 0 0,-2-2 0,-1-1-109,-2 1 1,-2-2 0,3-1 0,-1-2 0,-3 0 0,1-2-1,-2 0 22,1 0 0,2 0 0,-1-3 0,0 0 0,1 0 0,0-1 283,-2-2 1,4 2 0,-3-2 36,3 2 1,6 4 0,4 0 0,6-1-114,6-1 1,-1-1-1,5 0 1,3 0 0,3 0-1,1 0 1,0 0 0,1 0-2,2 0 0,1 0 0,0 0 0,-1 0 1,-2 0-1,1 0-288,-1 0 0,2 0 0,-3 0 0,-2 0 0,0-1 0,-4-1 0,-3-1-1025,-2 1 1,-2-3 0,-2-2 545,-2-1 1,-2 3 0,-7 1 0,-1 1 0,0-1 0,-1-2-65,0-1 0,-1-5 0,-4-3 0</inkml:trace>
  <inkml:trace contextRef="#ctx0" brushRef="#br0" timeOffset="118">22085 8361 7979,'-2'-5'-44,"1"1"1,3 1-1,2 0 1,5 1 452,2 1 1,4-1-1,3 0 1,2-1-1,2 0 1,3 0 0,4-1-1,3 0 0,2 0 1,-1-3-1,2 4 1,-2 0-1,-1 0 1,-3-1 0,-2 0-1,-4 0-103,-4 2 1,1 0 0,-8 0 0,0-2-807,-2 2 0,-1 1 0,1 1 0,-1 1 500,0 2 0,5 3 0,0 3 0</inkml:trace>
  <inkml:trace contextRef="#ctx0" brushRef="#br0" timeOffset="119">19497 9320 7973,'0'-6'646,"1"1"0,2 1 1,3 1-1,3-1 0,1 1-571,2 1 0,2 1 0,2 0 0,0-1 0,0-1 1,2 1-1,0 1 0,-2 1 0,-1 0 0,-2 0-75,-2 0 0,0 0 0,-2 0 0</inkml:trace>
  <inkml:trace contextRef="#ctx0" brushRef="#br0" timeOffset="120">19488 9469 8006,'-14'0'1123,"5"-1"0,1-1-1005,7-1 1,5 0-1,6 3 1,2-1-1,5-1 1,5-1-1,5 0-1203,3-2 1,5 1 1084,-1-2 0,6-2 0,3 3 0</inkml:trace>
  <inkml:trace contextRef="#ctx0" brushRef="#br0" timeOffset="121">20726 9311 8027,'-5'0'588,"-3"0"1,2-1-266,1-2 1,5 2 0,6-2 0,3 1 0,1-1 0,2 0 0,5 0 0,3 0-475,1 0 0,2 0 1,-2 3-1,1 0 1,-2 0-1,0 0-2414,-2 0 2565,1 0 0,0-4 0,-1-1 0</inkml:trace>
  <inkml:trace contextRef="#ctx0" brushRef="#br0" timeOffset="122">20800 9460 8559,'-9'-9'463,"4"2"0,3 2 1,4 1-545,4 2 1,7-2 0,3 1 0,5 1-1,5 1 1,4 1 0,4 0 0,3-1 80,3-3 0,-1 3 0,2-3 0</inkml:trace>
  <inkml:trace contextRef="#ctx0" brushRef="#br0" timeOffset="123">22290 9264 9083,'9'1'1295,"1"1"-1205,-1 2 1,0-1 0,1-3 0,-1 0-1,0 0 1,1 0-3368,-1 0 3211,0 0 1,1-5 0,-1 0-1</inkml:trace>
  <inkml:trace contextRef="#ctx0" brushRef="#br0" timeOffset="124">22309 9385 8027,'1'-5'532,"3"2"1,4 2-396,4 1 0,0 0 0,-3 0 0,2 0 0,0 0 0,4 0 0,1-1 0,4-1-1073,-1-1 1,4 0 935,-1 3 0,8 0 0,-1 0 0</inkml:trace>
  <inkml:trace contextRef="#ctx0" brushRef="#br0" timeOffset="125">19134 7328 8712,'9'0'276,"0"0"0,1 0 1,0 0-1,2 0-166,4 0 1,1-3-1,-1-1 1,0 1-1,-1 0 1,0 0 0,-2 1-1,-1 0-2060,1-1 1950,-5 2 0,5-7 0,-3 2 0</inkml:trace>
  <inkml:trace contextRef="#ctx0" brushRef="#br0" timeOffset="126">19143 7458 8044,'-7'-5'936,"4"2"1,8 2-1413,10 1 1,8 0 0,7 0 475,10 0 0,10-4 0,-19 1 0,-1 0 0</inkml:trace>
  <inkml:trace contextRef="#ctx0" brushRef="#br0" timeOffset="127">8138 7989 7377,'0'-6'970,"0"-1"197,0 5-775,0-2 1,0 11 0,0 3 0,0 1 0,0 1-1,0 1-189,0-2 1,0 3 0,0-1-1,0 2 1,0 0 0,0 1-1,1-1 1,1 1-118,1-2 1,1 4-1,-2-3 1,1 3-1,0 0 1,0 1-10,1 0 1,-1-1 0,-3 1 0,1 1-1,1 0 1,1 1 0,-1-2 0,-1-3 2,-1 1 0,0-4 1,0 0-1,0-3 1,0-1-1,0 1 7,0-1 1,0 0 0,0 0 0,0 1-16,0-1 0,-3-3 1,-1-1-1,0 1 1,-2-2-1,1 1 25,-2 0 1,-1-3 0,-2 1-1,0-2 1,-1-1-34,-2 0 1,1 0-1,1 0 1,0 0-1,-1 0 1,-1 0-1,1 0 57,-1 0 1,0 0-1,2 0 1,-2 0-1,2 0 1,0-1 480,2-2 0,0 2-397,0-2 0,4 2 1,5 1-1,7 0-99,4 0 1,0 0 0,5 0 0,0 0-1,2-1 1,1-1 0,0-1-57,3 1 1,1-2 0,3 1-1,-2-1 1,1 1 0,0-1 10,0-1 0,-4 3 0,0-1 1,-1 1-1,-2 0 0,-2-1 0,-1 1 1,-2 0-138,-2 2 0,0-3 1,-2 0-1,0 1 1,0 0-1,-2 0-3201,-1-1 2457,-4 0 1,2 2 0,-5-1 0,-1-2 59,-1-2 0,-8 0 0,0-3 1</inkml:trace>
  <inkml:trace contextRef="#ctx0" brushRef="#br0" timeOffset="128">7998 7951 11717,'9'-5'435,"1"1"1,-1 4-1,0-1 1,2-1-1,1-1-74,4 1 1,-2 1 0,2 1 0,-1 0 0,1 0 0,-1 0-1,1 0 1,-1 0-76,1 0 1,-2 0 0,3 0 0,-3-1 0,1-1-1,-2-1-197,1 1 0,1 1 1,-3 1-1,1 0 1,-1-2-1,1 0 0,-2-1 44,-1 1 1,-3 1 0,-1 1 0,1 0 642,1 0 301,-2 0-38,-2 0-3305,-4 0 627,-4 4 1,3-2 965,-3 5 1,3-5-1,1 2 1</inkml:trace>
  <inkml:trace contextRef="#ctx0" brushRef="#br0" timeOffset="129">9013 7933 8047,'-9'0'96,"-1"0"0,4 0 1538,0 0-1160,4 0 1,-1 0-1,6 0 1,3 0-1,3 0 1,3 0-229,0 0 0,5 0 0,-2 0 0,4 0 0,1 0 0,3 0 0,0 0 0,1-1-168,0-2 0,-3 2 0,3-3 0,0 0 0,-1 1 0,-1 1-50,-1 1 1,-1-2 0,-2 0 0,0 1 0,-1 1 0,-3 1 0,-1 0-115,-1 0 1,-2 0 90,0 0 1,-6 0-1,-4 0 1,-6 0 7,-2 0 0,-1 0 1,0 0-1,-1 0 1,0 0-1,-1 0 1,-3 0-13,0 0 1,-2 3 0,-3 0 0,1-1 0,0-1 0,2-1-34,0 0 1,1 0-1,-4 0 1,0 0-1,2 0 1,0 0-1,3 1 69,0 2 0,-1-2 0,2 4 0,2-2 0,1 0 0,0 0 0,1 0 128,0 0 1,3 3-1,-1-2 1,1 2 21,1 1 1,1-2-1,4 1 1,0 1-30,0 2 0,0-3 0,1 0 0,2 0 0,3 1 0,2-2-20,2-1 0,-1-1 0,1-2 0,2 1 0,1 1 0,2 0-57,1 1 0,2-3 0,0 4 0,1-2 0,0 1 1,-1 0-1,1 1 0,0-1-127,-1 0 1,-2 4 0,-2-3-1,0 1 1,-3 0 0,-1 1 13,0 2 1,-4 0 0,-1 0 0,-1 1-1,-2-1 1,-1 0 70,-1 1 1,0-1 0,-1-1 0,-1-1 0,-2 0 0,-1 0 50,-2 1 1,-1-2 0,1 0 0,1-1 0,-1 0 0,-2 1-57,0-1 0,-3 4 0,-2-3 0,1 2 0,-2 1 0,1 1-53,-3-1 0,1 1 0,-1 2 0,2 0 0,-2-1 0,1 0 0,-1-2 0,3 0 16,0 1 0,-1-1 0,2 0 0,2 1 1,0-1-1,2-1 32,0-2 1,0 3 0,-1-4 0,2 1 0,1-1 0,0 0 89,0 1 1,2-4-1,0 2 1,0-1 0,1 1-1,-2 0 219,1 0 0,3 1 369,-1-2-552,2-2 0,2 3 0,2-4 0,3 0 0,3 0-111,0 0 1,0 0 0,1 0 0,-1 0 0,1 0 0,3 0-22,2 0 0,2-1 0,-1-1 1,0-1-1,0 1 0,2 0-35,1 2 1,-1 0 0,1 0-1,-1 0 1,1 0 0,0 0 0,-1 0-1,1 0 8,0 0 1,2 0 0,1 0-1,-1 0 1,-2 0 0,0 0 111,0 0 1,-4-3-1,1 0 1,0 0-1,1 0 1,-2 0-1,-2 1 343,-3 1 0,2-2 0,1 0 0,-3 0 44,-3-2-1194,2 4 0,-9-2-203,0 6 1,0 3 0,-3 3 901,2 0 0,-4 0 0,0 1 0</inkml:trace>
  <inkml:trace contextRef="#ctx0" brushRef="#br0" timeOffset="130">9991 7914 8100,'0'-9'174,"0"0"0,0-1 725,0 1 1,0 3-1,1 1-138,2 0 1,2 6 0,4 6-359,0 1 0,1 2 1,-1 2-1,0 1-114,1 2 0,-1 0 1,-1 5-1,0 1-80,-2 0 1,-1 4 0,2-2 0,-1 0-48,2-1 0,0 3 1,1-2-1,1 0 0,-1 0 1,1 0-36,3 0 0,-3 0 0,2-3 0,-1 2 0,-1-1 0,1-3 0,1-1 16,-4-1 1,1-5-1,-2 1 1,0-1 0,0-3-1,-1-1 173,2-1 0,-3-4 1,0 1-1,0-4-208,0-3 1,-3-3 0,2 2 0,0-1-1,-1 0 1,0-2 0,0 0-90,0-1 0,3-4 0,-2 1 0,0 0 0,2-1 1,-2 0-1,0-2 46,-2-1 0,2-2 1,0-1-1,0 0 0,2-2 1,-2-2-125,0 0 0,3-2 0,-2-3 0,1 1 0,1 1 0,-1 2 0,0 1 15,0 3 0,-3 0 1,3 1-1,-1 2 0,-1 0 1,0 3-1,-1 0-106,1 3 0,-3-2 0,2 0 0,-2 2 1,0 0-1175,3 2 0,-3 0-315,2-1 1,-2 6 818,-1 4 1,0 4 0,0 6 0</inkml:trace>
  <inkml:trace contextRef="#ctx0" brushRef="#br0" timeOffset="131">10717 7523 8033,'0'-6'1213,"0"0"-951,-4 4 0,3 2 1,-2 6-1,1 2 1,2 1-1,0 1 27,0-1 1,0 5 0,0 0-1,2 2 1,0-1 0,1 2-1,-1-1 1,-1 1-111,-1-2 1,0-2 0,0 1 0,0 1 0,0-2 0,0 1 0,0-3-1,0-1-666,0 0 1,0-4-334,0 0 1,-1-4 0,-1 0 0,-1-5 777,1-6 0,-4-1 0,1-3 0</inkml:trace>
  <inkml:trace contextRef="#ctx0" brushRef="#br0" timeOffset="132">10559 7532 8018,'0'-9'484,"0"0"0,1 1 0,2 0-16,3 2 0,5 3 0,3-2 0,0 0 0,4 1 0,2-1 0,5 2-171,2-1 1,-2 2-1,0-3 1,0 1-1,-1 1 1,0 0-1,-1-2 1,-2 1-89,-2 0 1,-1 0-1,-1 2 1,-3-2 0,-1 0-1143,-1 0 1,-6 1 932,-3 7 0,-6 5 0,-2 5 0</inkml:trace>
  <inkml:trace contextRef="#ctx0" brushRef="#br0" timeOffset="133">4776 10521 9432,'-4'0'3276,"4"0"-2808,4 0 0,7 0 0,0 0 0,3 0 0,0-1 0,3-1 0,-1-2-332,0-1 1,4 2 0,-1-2 0,2-1 0,0 1-1,1-1 1,-1 0 0,-2 1-655,-4 0 1,2 2 0,-5 3 0,-1 0 0,0 1-2760,-2 3 2709,-4-3 1,-1 3 0,-4-4 0</inkml:trace>
  <inkml:trace contextRef="#ctx0" brushRef="#br0" timeOffset="134">4823 10307 8110,'0'-6'635,"1"0"0,2-1 1,3 2-348,3 2 0,4-1 0,4 1 0,2 0 0,4 0 0,1 0 0,1 0-203,-2-2 1,4 4 0,-2-2-86,2 2 0,1 1 0,0 0 0</inkml:trace>
  <inkml:trace contextRef="#ctx0" brushRef="#br0" timeOffset="135">5745 9851 8063,'0'-5'1423,"0"-4"-1195,0 8 0,1-3 1,1 5-1,2 2 1,1 4-1,1 1 1,1 2 142,-1 3 1,3-2 0,4 5 0,-2-1 0,0 1 0,1-1 0,0 2-138,-1 0 1,3 2 0,-2-1 0,1 1 0,-1 1 0,1 1 0,-2 3-47,-1 0 0,0 3 1,-1-3-1,0 1 0,1-2 1,-1 1-142,0 0 1,0-3-1,1 0 1,-2-1 0,-1-1-1,0-2 1,0 0 83,1-2 1,-2-3 0,-1 0 0,1-3 0,-2-1 0,1-3 355,0-1 1,-2-2-1,2-5-348,0-3 0,-1-3 0,-2-1 0,1-1 0,0-2 0,0 2-113,0 1 1,0 0 0,-2 1 0,1 0 0,1-2 0,1 0 0,-1-3-43,0 0 1,3-2-1,-2-2 1,1-1-1,1 0 1,1-2 20,-1-1 0,0-4 0,3 3 1,0-2-1,-2 0 0,-1 0 1,1 0-66,2 0 0,0 2 0,0-3 0,1 2 1,-2 1-1,-1 2 0,-1 2-10,2 0 1,-3 4 0,0 0-1,0 2 1,-1 1-180,0 2 1,-1 4-1,-2 1-571,3 0 1,-3 3 0,2 6 0,-2 3 686,-1 4 1,-4 4 0,-2 3 0</inkml:trace>
  <inkml:trace contextRef="#ctx0" brushRef="#br0" timeOffset="136">6862 9842 6735,'-5'-5'704,"-3"4"328,1-2 0,4 2 0,3 1-730,6 0 1,3-3-1,2 0 1,3 1-1,1 1 1,4 1-1,3 0 1,1 0-121,3 0 0,1 0 1,1 0-1,0 0 1,0-1-1,0-1 1,0-1-183,0 1 0,-4 1 0,0 1 0,-2 0 0,-3 0 0,-4-1 0,-1-1-238,-3-2 0,-1 1 78,0 3 1,-6 0-1,-4 0 1,-5 0-1,-4 0 1,0 0-59,0 0 1,-2 0 0,0 0-1,-2 0 1,-2 0 0,-2 0 0,0 1 62,-2 2 0,1-2 0,-2 3 0,-1-2 0,-1 0 0,-2 2 212,-2 1 0,0-2 1,0 2-1,2 1 1,2-2-1,1 0 0,2-2 94,4-1 1,-2 2 0,5 0 0,0-1 0,2-1 0,1-1 566,-1 0 0,4 3 619,0 0-1092,0 1 1,1-3 0,3 1-1,4 1 1,4-1-52,2-1 1,-2-1 0,0 1-1,-1 1 1,0 1-96,2-1 1,1 2-1,2-1 1,-1-1-1,0-1-108,1-1 1,-4 4-1,0-1 1,1-1-60,2-1 0,-3 2 0,0 0-9,1-1-224,-3-1 1,-1-1-1,-6 0 1,-3 0-331,-2 0 0,2 0 0,-1 0-251,0 0 1,2 0 1344,-1 0 119,4 0 1,-2 4 0,5 2-316,2 3 1,-1-3-1,4-1 1,0 0-1,0-1 1,1 2-1,0-1-61,1 2 1,2-2 0,0 1 0,1 1 0,3-1 0,0-1-110,3-1 1,-1 2 0,1-3-1,-2 0 1,2 1 0,0 0-1,2 0 1,0 1-186,-1 0 1,-3 0 0,-2 3 0,0-2 0,-1 0 0,-1 0 14,0 0 1,-5 0 0,-1 1-1,-1-1 1,-1 0 133,2-1 1,-4 4 0,1-4-1,-4 1 1,-5 0 89,-1 2 1,-2-1-1,-2 0 1,0-1-1,0 1 1,-2 2-161,-1 0 0,0 0 1,0 1-1,-2-1 0,-1 0 1,0 1-1,-1-1 6,1 0 0,0 1 0,1-1 1,2 0-1,-1 2 0,1 0 1,0 1 12,2 0 1,-3-2 0,4-1 0,1 1 0,-1-1-1,1 0 67,-1 1 1,-1-1 0,4 0 0,-1-1 0,2 0 85,2-2 1,1-1 0,3 2 231,-1 0 0,1-4-228,5 3 0,-1-4 1,4 1-1,1-2 1,1-1-1,2 0 0,0 0-15,3 0 0,1 0 1,5 0-1,-1-1 0,1-1 1,1-2-107,1-1 0,2 3 0,3-3 1,-1 2-1,0-1 0,-1 0 0,0 0-130,-1 2 1,2 1 0,-5 1 0,-2 0 0,-3 0 0,-3 0-895,0 0 0,0 1-661,-6 2 1,-1-3 818,-2 0 1,-2-12 0,3-8 0</inkml:trace>
  <inkml:trace contextRef="#ctx0" brushRef="#br0" timeOffset="137">7570 9497 8145,'0'-6'2709,"0"0"-2518,0 4 1,0-2 0,0 8 0,0 2 0,0 3 0,0 2 86,0 2 1,1 3 0,1 0 0,1 1 0,-1-1-1,-1 0 1,-1 0 0,0 2-125,0 0 1,0-2-1,0-1 1,0 1-1,0-2 1,0 0 0,0-2-722,0 1 1,0-4 0,0-3 0,0-1-2711,0-3 3110,4-7 0,-3-9 0,3-5 0</inkml:trace>
  <inkml:trace contextRef="#ctx0" brushRef="#br0" timeOffset="138">7421 9506 8049,'-5'-4'712,"3"-1"-348,4 0 0,6-2 0,5 4 0,2-1 0,2 1 0,4 0 0,4 0 0,1 0 0,0-1-103,-2-1 0,0 3 0,2-1 0,-2 0 1,-1 1-1,-3-1 0,-1 0 0,-2 0-859,-2 0 1,-3 0 0,3 3-1,-2 0 598,-1 0 0,2 0 0,1 0 0</inkml:trace>
  <inkml:trace contextRef="#ctx0" brushRef="#br0" timeOffset="139">8128 9730 8041,'-9'0'91,"3"0"1,0 0 549,-2 0 1,0 0 0,-1 0 13,0 0 0,4 0 1,5 0-1,7 0 0,3 0-282,2 0 0,5 0 0,-2 0 0,4 0 0,2 0 0,0 0 1,1 0-1,1 0-245,2 0 0,1 0 0,-1 0 0,0 0 0,0 0 0,-1-1-306,-2-2 1,-4 2 0,-2-2 0,-4 2-1,-1 1-82,-2 0 1,-5 0 0,-4 0 154,-5 0 0,-7 3 1,-2 0-1,-2 0 0,-2 0 1,-1 1-15,-1 1 1,-2-3 0,1 2 0,-1 0 0,1-1 0,-2-1 0,-1-1 42,0-1 1,-3 1-1,4 1 1,-2 1 0,1-1-1,1 0 1,3 0 202,0 1 0,4 1 0,2-2 0,0 3 0,3-1 0,1 1 94,0 0 1,2-2-1,1 2 1,2 1-1,1-1-71,2 2 1,0-2 0,4 0 0,0 1 0,2-2-12,1 0 0,1 2 0,3-2 0,1 1 0,0 2 1,1-1-30,2 0 1,0-1 0,0 2-1,1 0 1,2-1 0,-1 0-1,2 0-74,0 1 0,1 2 0,-1 0 0,-2 0 0,2 1 0,-1-1 0,1 0-104,-2 1 0,-2 2 1,1 0-1,0 0 1,-3-2-1,-1-1 59,0 1 1,-2-1 0,-1 0 0,-2 1-1,-1-1 1,0 0 31,0 1 0,-3-1 1,2 0-1,-2 1 1,-1-1-1,-1-1 113,-2-2 1,1 3-1,-5-3 1,0 2-1,-1 1-71,-1 1 0,-2-1 0,0 0 1,-2 1-1,1-1 0,0 1 1,-2 2-1,1 0-56,-1-1 0,-1 0 0,1-1 1,1 2-1,-2 0 0,2-1-47,-1 0 1,-1-2 0,3 1-1,0 2 1,2 0 0,1-2 63,-1-2 0,1 0 0,0-2 0,-1 2 0,1 2 0,0-2 0,0-1 332,3-1 0,-1-2 0,3 1-156,-1-1 1,2 0 395,-4-1-86,5-2-280,-2 3 0,5-4-161,2 0 0,-1 0 0,5 0-55,0 0 0,1 0 1,1-1-1,1-1 1,-1-1-22,0 1 0,1-2 1,-1 1-1,0 0 0,2 0 1,0-1-1,1 1 51,0-1 0,2 3 0,2-2 1,1 2-1,2 0 0,0-1 1,-1-1 4,1 1 0,-4 1 1,1 1-1,0 0 1,1 0-1,-1-1 90,0-2 0,-5 2 0,2-3 0,-3 3 0,-1 0 0,1-1 1,-1-1 33,0 1 0,1-2 0,-1 1 0,-1 0 0,0 0 1,-2 0-190,1 1 0,0-1 1,0 1-383,0-1 0,-4 0-984,3 3 0,-5 0 484,-1 0 1,-1 3 895,-5 0 0,0 5 0,-4-3 0</inkml:trace>
  <inkml:trace contextRef="#ctx0" brushRef="#br0" timeOffset="140">8845 9897 6179,'0'-9'-37,"0"-1"1,0-2 0,0-1 35,0-2 0,0 1 1,0-3-1,0 3 0,0-1 1,0 2-1,0 0 1,0 0 362,0 0 0,0 2 0,0-1 0,0 2 0,0 0 816,0 1 1,-1 4-770,-2 2 1,6 3-1,0 3 1,5 3-1,2 3 1,1 3 0,3 1-1,0 3-39,3 3 0,-3 0 1,1 4-1,-1-2 1,0 2-1,-1 1 1,0 2-140,0 1 0,-3 1 1,3 0-1,-3 0 0,-1-1 1,1 2-1,-2 1-53,-2 1 0,3 1 0,-4-6 0,1 0 1,0-2-1,0 0-4,-1 0 0,4-4 1,-4 1-1,1-3 1,0-4 60,2 0 0,0-8 0,1-8 0,-1-9 0,0-4-132,-2-5 0,-3-2 1,2 1-1,0-4 0,1-3 1,0-2-171,-1-1 0,3-3 1,-2 2-1,3-2 1,0-4-1,0-1 1,1 0-1,-1-1-45,0 0 1,1 3 0,-1-1 0,0 4-1,0 4 1,0 5-72,-3 1 0,1 3 0,-4 6 0,-1 2-364,-1 3 1,-1 6 0,-1 4 0,-1 5 0,-1 4 0,1 3-2731,1 0 2457,1 0 1,4-6 0,1-2 0</inkml:trace>
  <inkml:trace contextRef="#ctx0" brushRef="#br0" timeOffset="141">9627 9218 8160,'-5'-10'612,"1"4"354,4 0 818,0 4-1461,4 6 1,-3 2 0,3 7 0,0-2 0,-1 0 0,-1 3-5,-1 0 1,-1 1 0,0 1 0,0 0 0,0 1-1,0 0 1,0 2 0,0-1-81,0 1 1,0 0-1,0-1 1,0 1-1,0-2 1,1-1-787,2-4 0,-2 2 1,2-2-1,-1 0-273,1-2 1,1-6 0,3-5 0,-4-7 328,-2-7 0,3-2 1,1-2-1</inkml:trace>
  <inkml:trace contextRef="#ctx0" brushRef="#br0" timeOffset="142">9497 9264 8144,'-10'-1'1058,"4"-2"0,4-1-121,6-2 0,1-1-342,4 3 0,1-2-258,3 3 1,2-3-1,7 2 1,2 0-1,2-1 1,1-1-66,2-1 1,1-1 0,-2 0 0,-1 0 0,0 2 0,-1 0 0,-2 0 0,-1-1-91,-3 0 0,0 3 1,-2 0-1,-3 1 0,-2 0 1,-4 0-629,-3-2 0,1 5 0,-5 0 0,-3 6 0,-4 3 0,-4 4 446,-3 6 0,-3 0 0,-4 3 0</inkml:trace>
  <inkml:trace contextRef="#ctx0" brushRef="#br0" timeOffset="143">2579 12244 7951,'0'10'409,"0"3"1,0 3-1,-1 5 1,-1 5-1,-2 4 1,-1 4 0,-3 3-1,-1 2 0,-3 2 1,1 0-1,-1-1 1,2 3-1,1-1 1,2-1 0,1-4-1,0-2-61,1-1 1,-3-7-1,5-1 1,1-4-1,1-6-289,1-1 1,0-9-1,1-9 1,1-9 0,2-6-1,1-7 1,3-6-65,0-4 1,-2-7-1,0-1 1,2-4-1,1-2 1,-4 22-1,1 1-180,1-1 0,-1-1 1,0 2-1,-1-1 1,2-24-1,0-1 1,0 2-1,1 3 0,1 5 116,1 6 0,-2 2 0,-1 6 0,-2 4 0,0 3 1,-2 4-1,0 1 540,0 4 0,4 3 0,-1 3-352,3 6 1,-1 6 0,-1 6-1,-1 4 1,2 2 0,0 4-1,1 4 113,0 4 1,1 3 0,-1 5 0,0 1 0,1 3 0,-1-1 0,0 3 127,1 1 1,2-3 0,0 3 0,1-2 0,-1-5 0,2-2-214,0-2 1,-2-5 0,0 0 0,-2-4 0,0-3 0,-1-4 0,0-2-212,1-3 1,-2 3 0,-2-4-484,-3 0 1,-3-6 0,-3-3 0,-3-3 0,-2-3 0,-2-4-1093,1-5 1,-3-2 818,-1-5 1,-3-4 0,1-1 0</inkml:trace>
  <inkml:trace contextRef="#ctx0" brushRef="#br0" timeOffset="144">2523 12616 7930,'-5'-1'1793,"3"-1"-1543,4-1 1,3-1 0,5 2-1,0-1 1,1 1 0,4 0-1,1-1 1,4-1 70,0-1 1,0 2-1,1-3 1,1-1-1,-2-2 1,0-1-322,-1-2 0,-1-3 0,1-4 0</inkml:trace>
  <inkml:trace contextRef="#ctx0" brushRef="#br0" timeOffset="145">2989 11676 7987,'-11'-1'1418,"6"-1"0,6 0-1018,6 3 1,1 3 0,0 5-1,-1 1 1,-2 3 0,1 3 0,-2 4-1,0 2-355,-2-1 1,2 1-1,-1 0 1,-1 0 0,-1-1-1,-1 1 1,0-2 0,0-3-1139,0-1 1,0-5 0,0 2 866,0-3 1,4-1 0,2 1 0</inkml:trace>
  <inkml:trace contextRef="#ctx0" brushRef="#br0" timeOffset="146">2821 11732 8010,'-5'-4'1087,"3"-3"1,4-1-679,4-1 1,6-3-1,1 2 1,2 2-1,2-1 1,3 1 0,4-1-1,1 0-157,4-1 1,1 2 0,-2 1 0,0 2 0,-1 0-1,-2 3 1,-2 1-1320,0 1 0,-5 1 1,2 2 1066,-4 4 0,-4 1 0,1 1 0</inkml:trace>
  <inkml:trace contextRef="#ctx0" brushRef="#br0" timeOffset="147">3631 11918 7947,'0'-4'1638,"0"4"0,0 4-1161,0 5 0,0 5 0,0 2 0,0 5 0,0 4 0,-1 2-117,-2 1 1,2 3 0,-2 1 0,2 0 0,1 1 0,1-1-1,1 0 1,1-1-127,-1 1 0,2-6 0,0 2 0,1-1 0,0 0 0,-1 0 0,1-2 0,-1-1-197,0-1 1,4-1 0,-3-5 0,0-1-1,-1-4-490,0-1 1,-2-3-1,3-3-2824,0-5 3222,-2 0 1,-4-4 0,-1 5 1986,-1 2-2410,-1-2 1,4 2-1942,0-6 1878,5 2 0,-4-7 1,2 2-1,-2-4 0,-1-1-1105,0-2 1646,0-3 0,-4-3 0,-2-5 0</inkml:trace>
  <inkml:trace contextRef="#ctx0" brushRef="#br0" timeOffset="148">3594 11983 7990,'-8'-14'851,"2"1"0,2 2-471,3-2 0,6 0 0,1-3 0,2 4 1,2 2-1,2 1 0,1 2 0,1 2 29,-1 1 1,7 1-1,-2 2 1,2-1-1,0-1 1,-2 1 0,1 5-1,0 3-83,-1 2 1,0 4-1,-2 2 1,0 1 0,-1 4-1,1 3 1,-2 2-133,0 1 1,-2 2 0,-3 2-1,1 2 1,-2 3 0,-1 3-1,-2 0 118,0 0 1,-1 2 0,-2 1 0,1-3 0,-1 0 0,0-3-206,1 0 0,-2-4 1,2-6-1,-2-2 1,-1-2-1,1-4 1,1-2-928,2-5 1,-1-4 0,-3-2 0,0-7-274,0-6 1,-4-5 0,-3-4 272,-1-3 1,-5-2 0,-2-4 0</inkml:trace>
  <inkml:trace contextRef="#ctx0" brushRef="#br0" timeOffset="149">3659 12328 7933,'16'-7'1092,"-1"1"0,2 0 0,0 0-728,2 0 0,4 2 0,3-2 0,3-1 0,2 0 0,-1-1 0,-2 2 0,-3 0 0,-1 1-485,-1 2 1,-2 1 0,-5 0 0,0-1 120,0 0 0,-2 2 0,-1 1 0</inkml:trace>
  <inkml:trace contextRef="#ctx0" brushRef="#br0" timeOffset="150">4693 12523 7972,'-10'0'3276,"1"4"-2730,4-3 0,5 3 0,6-4 0,2 0 0,3 0 0,1 0-315,4 0 1,4 0-1,2-1 1,-1-1-1,-1-1 1,1 0-1,1 0 1,-2 0-779,-4 1 1,1-2 0,-5 0 0,-1-1 0,-1 0 0,-4 0-155,-3-2 0,2-1 0,0-2 1</inkml:trace>
  <inkml:trace contextRef="#ctx0" brushRef="#br0" timeOffset="151">4683 12383 7969,'-5'-1'330,"3"-2"-115,4-3 1,6 2 0,6 0 0,0 1 0,4-1 0,3-1-216,4 1 0,6-3 0,2 2 0</inkml:trace>
  <inkml:trace contextRef="#ctx0" brushRef="#br0" timeOffset="152">5773 11797 7939,'-5'-4'2843,"0"-1"-2434,5-5 1,4 6-1,0 3 1,0 4-1,1 3 1,0 4 0,2 2-1,2 3 0,0 1 1,0 2-1,1 1 1,0 3-1,1 2 1,2 1 0,-2 0-1,0 0 21,2 2 1,-3 0 0,4-1 0,-2-1 0,1 0 0,-3 0-295,-3-1 0,1-3 1,-1 2-1,0-1 1,0-2-1,-1-1 0,0-4 1,1 0 12,-1-1 1,0-2 0,3 0 0,1-3 0,-1-2-26,0-4 0,-2-3 1,-2-3-1,0-4 1,-1-1 18,0-1 0,2-1 0,-1-3 0,-1-1 0,1-2 0,-1 0-105,0-4 1,3 0 0,0-6 0,1-2 0,1-2 0,0 0 0,1 0-85,-1-1 0,0-2 1,2-4-1,0 0 1,2 1-1,-2 1 1,-1 4-50,0 2 0,-2 4 0,-1 2 0,-2 5-561,-1 4 1,0 1-1,-4 6 1,-2 4 0,0 6-984,-1 4 1,0 4 818,3 1 1,0 3 0,0 3 0</inkml:trace>
  <inkml:trace contextRef="#ctx0" brushRef="#br0" timeOffset="153">6862 11629 8061,'-9'0'-399,"-1"0"1,2-1 1217,2-2 0,3 2 0,6-2 0,3 2-410,2 1 1,7 0-1,3 0 1,3 0-1,3-1 1,3-1 0,2-1-1,3 0-57,1-2 0,-2 4 1,2-2-1,-1 2 0,-1 1 1,-1 0-1,-1 0-544,-2 0 0,-6 0 1,-1 0-1,-5 0 1,-1 0-1,-3 0-901,-1 0 1,-5-1 0,-2-1 272,-6-1 1,-2 0 0,-5 2 0,-2-1 314,-4-1 0,-6-4 0,-2 1 0</inkml:trace>
  <inkml:trace contextRef="#ctx0" brushRef="#br0" timeOffset="154">6825 11657 8061,'-9'0'-15,"-1"0"461,1 0 1,5 1-1,4 1 1,5 2-1,4 2 1,3 1-1,1 0 22,2-1 0,0 3 0,5-3 0,0 2 0,2 0 0,0 0 0,0-2-244,-1 1 1,2 0 0,-2 1-1,1-2 1,-2 1 0,0 0 0,-3 0-1,0 0-222,-1 0 0,-5 2 0,1 3 0,-2 0 0,-4 0 0,-3 1-63,-2-1 1,2 5-1,0-3 1,-2 2-1,-2-1 1,-3 1 0,-1-1 166,-2 1 0,1-2 0,0 3 1,-1-2-1,-1 2 0,-3 1 1,0 0-62,-1 1 0,-4-1 0,4 1 0,-1 0 0,0-1 0,-2 1 46,1 0 0,-3-1 1,4 1-1,-1-1 1,0 1-1,0-1 0,1-2 61,2 0 1,0-5 0,2 1-1,0-1 1,-1-2 0,1 0 0,0 1 77,-1-1 0,4-1 0,1 0 1,0-2-1,1 1 1005,0 1-940,0-3 1,6 0 0,1-5-1,3 0 1,2 0 0,1 0-50,1 0 1,-1 0 0,1 0 0,3-1 0,1-1 0,2-3-1,-1 1-143,2 0 1,5-3 0,1 2 0,2-2 0,0 2 0,0 0 0,0 1-144,0 0 0,-2-2 0,2 3 1,-3 0-1,-2 2 0,-3 1-159,-1 0 0,0 0 0,-3 0 0,-2 0 0,-1 0 0,0-1 0,-1-1-870,0-1 1,1 0 0,-2 2-2209,-2-2 2578,-2 2 0,0-7 0,2 2 0</inkml:trace>
  <inkml:trace contextRef="#ctx0" brushRef="#br0" timeOffset="155">7588 11341 7940,'0'-7'1747,"0"1"-1375,0-1 0,1 3 0,2 0 1,4 1-1,1-1 0,1 1 0,1 0 1,0-1 12,2-1 1,0 2-1,2-2 1,1 1 0,-2 1-1,1 2-242,-3 1 1,-2 1-1,-1 3 1,-3 2 0,-1 2-1,-2 2 1,-2 2 0,-3 1-59,-3 2 1,-3 0 0,-1 3 0,-1-2-1,-2 0 1,1 0 49,-2 2 1,3-2-1,-4-2 1,2 1-1,2-2 1,-1 1-1,2 0 110,1-1 1,-3 0-1,6-4 1,-1 0-1,1 1 1,2-1 53,3 0 1,1-2 0,1-2 0,3-1 0,2-1-107,2 1 0,4-3 0,2 2 1,0-2-1,3-2 0,1-1 0,-1-1 1,0 0-1,-2 0-662,2 0 1,-1 0 0,0 3 0,-4 0 0,-1 0 0,-2 0 0,0 0 96,0 0 1,1 4-1,-1 1 1</inkml:trace>
  <inkml:trace contextRef="#ctx0" brushRef="#br0" timeOffset="156">8156 11741 7890,'-3'-9'438,"0"-1"0,0 1 0,3 0 0,0-1 381,0 1 0,0 2 0,1 3 0,1 6-351,1 5 0,4 1 0,0 7 0,1-1 0,1 1 0,1 1 0,-1 3 0,0 3 0,0-2 0,1 4 0,-1 1 0,1 0 0,2 2 0,0-1-3,0 0 0,-2 1 0,-1 1 0,1 0 0,-1-1 0,0-2-316,1-3 1,-1 0-1,0 0 1,0-1-1,1-1 1,-2-3 0,-1-1 149,-1-4 0,1 1 0,2 0 0,0-3-94,1-3 1,-1-3 0,-1-9 0,-1-3 0,0-4-202,0-3 0,1-3 0,1-5 0,1-1 0,-2-2 1,-1-1-1,0-1-97,0 0 1,1 0 0,1-2 0,1-3 0,-1 0-1,0-1 1,1 0-222,-1 0 1,-1 3 0,-1-2 0,-1 2 0,-1 4 0,-1 4-507,0 3 1,-1 6 0,-3 2 0,-1 2 163,-2 4 1,2 7-1,-2 7 1,2 4 0,1-1-119,0-1 0,0 4 0,0 0 0</inkml:trace>
  <inkml:trace contextRef="#ctx0" brushRef="#br0" timeOffset="157">8994 11303 7962,'-4'-5'3276,"3"2"-2887,-2 6 0,2 0 0,1 6 0,0 1 0,0 1 0,1 3 0,1 1 1,1 3 88,-1 0 1,2 1 0,-1 1 0,0 0 0,-1 2 0,0-1-317,1-1 0,0-2 0,-3 1 0,0-1 0,0 0 0,0-1 0,0-3-1107,0-1 0,0 0 0,0-4-148,0 0 1,1-4 0,1-5 520,1-6 0,0-6 0,-3-2 1</inkml:trace>
  <inkml:trace contextRef="#ctx0" brushRef="#br0" timeOffset="158">8827 11341 7960,'-9'-10'854,"3"1"1,4 1 0,4 0-394,4 2 0,7 4 1,1-2-1,2 1 1,0 0-1,3 0 1,3 0-495,2 0 0,-1-1 0,3 4 1,-2 0-1,-1 0 0,-2 0 1,1 0-1,0 0 0,-1 1 1,-1 2 32,2 0 0,2 0 0,4-3 0</inkml:trace>
  <inkml:trace contextRef="#ctx0" brushRef="#br0" timeOffset="159">1518 11359 8436,'-10'-4'769,"4"3"-383,0-2 1,4 7-1,-1 5 1,2 7-1,1 4 1,1 3-1,1 3 1,1 4-84,-1 2 1,2 2 0,-1 4 0,0 0 0,0 2 0,1 6 0,-2 5-199,-2-24 1,1 1 0,0 0 0,1 0 0,-1 1 0,1-1 0,-1 3 0,0 0 0,0 2 0,-1 0 0,0 2 0,0-1 0,0 0 0,1 0 0,0 0 0,0-1 12,1-1 1,-1 0 0,1 3 0,-1-1-1,0-2 1,-1 0 0,2 0 0,-1-1 0,2-1-1,0 0 1,0-2 0,0 0 0,0-1 0,0 0-1,3 24 61,-1 0 0,4 0 1,-3-3-1,2 2 0,1-1 1,1-2-198,-1 0 0,-4-5 1,-1-1-1,0-4 0,-1-4 1,-1-4-1,-1-4-168,-1-3 1,-1-1-1,-1-5 1,-3-4 0,0-2-1,-2-1-634,-1-3 1,2-3 0,0-7 0,2-7 520,2-6 1,-3-14 0,0-7 0</inkml:trace>
  <inkml:trace contextRef="#ctx0" brushRef="#br0" timeOffset="160">1452 11154 8563,'-9'-4'197,"0"-2"0,-3-2 1,2-2-1,2 2 1,1 1 1705,1 1-1694,2 0 0,6-1 0,4 2 1,4 0-1,3 0 0,4-1 1,3-1 81,4 1 0,1 4 0,7-1 0,0 2 0,3 1 1,2 0-1,2 0-262,1 0 1,6 3 0,-1 1 0,5 0 0,1 0 0,-25-2-1,1 0 1,-1-1 0,1 1 0,2-1 0,0 1-41,1-1 0,0 0 1,0 0-1,-1-1 1,1 0-1,0 0 1,-1 0-1,0 0 0,-2 0 1,0 0-1,25 0 1,-4 0-3,0 0 0,-6 3 1,-2 1-1,-4 1 0,-3 3 1,-1 0-1,-2 1 108,-1 0 1,-1-2-1,0-2 1,0 0-1,0-1 1,0 0 52,0-2 1,1-1 0,1-1 0,2 0 0,1 0 0,3-1 0,2-2 0,4-2 15,0 0 0,0-2 0,3 3 0,-2-1 0,1 0 0,-1 0-262,1-2 1,-2 0-1,2-1 1,-4 2-1,-2 0 1,-2 0 67,-1-1 1,0 4-1,-4-2 1,-1 0 0,0 1-1,0 0 1,1 2-1,-2 0 54,-3-1 1,1 1 0,-4-1 0,2 2 0,0 1-1,0 0 77,-1 0 1,3-1 0,-4-1 0,2-1-1,-1 1 1,0 1-4,0 1 0,0 0 0,4 0 0,0 0 1,1 0-1,3 0 0,4 0 0,5 0-36,1 0 1,7-4-1,-22 1 1,1 1 0,1-1-1,1 0-48,0-1 0,1 1 0,1 0 0,2 0-294,1-2 1,1 1 0,1 0 0,1 2 303,1-2 1,-1 1 0,-1 1 0,-1-1-12,1 0 1,0 0 0,-1-1 0,1 1-66,0 1 0,0 1 0,0-2 1,1-1-1,-1 3 0,0-1 1,0 1-1,1-1 0,-1 1 0,0-1 46,0 1 0,1-1 1,-1 0-1,0 1 0,0 0 1,1 1-19,-1-2 1,0 1-1,0 0 1,0 1-1,-2-2 1,1 1-1,-2 0 1,0 1-1,0 0 1,-1 0 0,1 0-1,0 0 1,0-1-1,0 1-13,0-2 0,-1 0 1,-1 2-1,-1-1 1,0 0-1,0-1 1,1 2-1,-1-1 1,1 1-1,0 0 1,-1 0-1,1-1 1,-2 0-1,1 0 55,-1 0 0,0-1 0,0 0 1,0 1-1,-1 1 0,1 0 0,0 0 1,1 0-1,0 0 0,0-1 0,-1 0 1,1 0-1,-1-1 0,0 1 6,-1 0 1,0 0 0,1 0 0,0 1 0,-1-1 0,1 1-7,-1-2 1,0 1 0,1-1 0,0-1 0,-1 0 0,1 0-1,-1 1 1,1 0 10,0 0 0,0 0 0,0 0 1,0 0-1,1-2 0,1 1 0,-1 0 1,0 0-1,1 1 0,0-1 1,1 1-1,0 0-43,1 0 0,0 0 1,1-1-1,0 0 1,-2 1-1,1 0 1,-1 0-1,0-1-230,-2 2 1,-1-2-1,3 0 1,0 0 233,-3 2 0,-1-1 0,2-1 0,-1 0 0,-1 1 0,-2 0 0,1 0 0,0 0 1,0-1-1,-1 1 0,0 1 0,0-1 0,-1 1 0,1-1 0,-1 1 0,0-1 59,26 0 1,-23 1-1,0 1 1,-1 0 0,1 0-1,0 0 1,1-1-1,0 0 1,0 0 0,-1-1-1,1 1 1,0 0-1,0 0 1,0 0 0,1 1-80,-1 0 0,1 0 1,2 0-1,1 0 1,-2-1-1,0 1 0,0-1 1,-1 0-1,0-1 1,-2 0-1,0 1 0,-2 0-17,26 0 0,-26 1 0,0 0 0,21 0 0,-2-1 211,-5-2 1,-3 2 0,-3-2 43,-1 2 1,-4 1-1,1 0 1,-2 0-1,-2 1-195,-2 2 0,-3-1 67,-3 4 0,-1-2-78,-3 2 1,-1-4 506,-5 1 1,-3 2-333,0 1 0,-4-1 9,2 2 40,-3-1-355,-1 7 1,0 1 121,0 1 1,0 0-95,0-3 0,0 0 140,0 3 0,0 1-1,0 2 0,0 1-53,0-1 1,0 5-44,0 2 0,0 2 30,0 1 1,-4 0 10,1 0 1,0 4-27,3 2 1,0 1 2,0-1 0,0 6 39,0-3 0,0 5 0,1 0 1,1-1-1,1 1 0,1 0 0,-1 1 1,0 2 51,-1 2 1,2 2 0,-1-1 0,-1 0 0,-1 3-1,0 0 1,1 0 0,1 0 0,-1 1 0,-1-1 0,-1 2-1,0-1 1,2-1 100,1-1 0,-2-2 1,2 1-1,-2-3 1,0 0-1,1 1 1,1 0 99,-1-3 1,0-2-1,0-5 1,1-1 0,0-2-1,1-4-809,-1-4 0,0-4 0,-3-7 0,0-2 0,0-3-1082,0-1 1,0-4 818,0-5 1,-9-5 0,-1-4 0</inkml:trace>
  <inkml:trace contextRef="#ctx0" brushRef="#br0" timeOffset="161">1331 13640 8281,'10'0'64,"-4"0"1,0 0 0,1 0 0,2-1 775,0-2 0,0 2-489,1-2 1,3-1 0,3 1-1,1 0-41,2-1 0,4-2 1,1-3-1,4 1 1,4 1-1,5 0 1,2 0-1,2 0 1,3 0-37,2 0 0,4 2 0,0-2 0,-24 4 1,0 1-1,2-1 0,0 1-137,2-1 1,-1 1-1,2-1 1,-1-1-1109,3 0 1,-1-1 996,1 0 1,0 1-36,1-1 0,1 0 0,0-1 1,1 0 39,3 0 0,0 0 0,1-3 1,0 1-322,1 0 0,1 1 1,0-1-1,0 1 373,0-1 1,0 1-28,0 1 1,0 0-2,2-3 1,0 1 0,-2 2 0,1 1 0,0-1 0,0 0 0,-2 1 0,-1 0 14,-1 2 1,0 0 0,-4-1 0,0 1-99,1 1 0,-1 1 0,-2-1 0,-1 1 0,2 1 0,1 0 0,-3 0 0,-1 0 0,-1 0 0,0 0 0,-1 0 0,1 0-17,0 0 1,0 0 0,-1 0-1,0 0 1,1-1 0,1 1 0,-1-1-1,1 0 1,-1-1 0,0 0 0,0 0-1,1-1 1,-1 1 0,1-1 78,1 1 1,-1-1-1,0 1 1,-1-1-1,1-1 1,0 1 0,0 0-1,0-1 1,0 1-1,0 0 1,0 0 0,0 0-1,1 0 1,-1 1-46,-1 0 0,1 0 0,-2 0 1,1 0-1,-3 1 0,-1 0 1,1-1-1,-1 0 0,1 1 1,-1 0-1,27 0 0,-2 1-4,0 0 0,0-3 1,-3 0-1,2 0 1,0 0-1,0-1 72,-23 1 1,-1 1 0,26 0 0,-26 0 0,1-1 0,-1 2-1,1-1 1,1 1 0,-1-1 0,1 1 0,0-1 0,0 1-1,-1-1 146,-1 0 1,1 1 0,0-1 0,1 1 0,23 1 0,2 0 0,-1-1 0,-2-1 0,0-1-165,1 1 0,-4-1 0,3 1 0,-1-2 1,-1 0-1,3-1 0,0 1 37,-1 0 1,-23 1 0,0-1 0,0 2 0,-1 0 0,1 0 0,1 0 0,-1 0 0,1 0 0,-1 1 0,-1 0 0,1 0 0,0 0-37,2-1 1,-1 1 0,0 0 0,0 1 0,1-2 0,1 1 0,-2 0 0,1 0 0,-1 0 0,1 0 0,0-1-1,1 0 1,0 1 0,1 0-85,-1 1 1,1-1-1,0 0 1,1-1-1,-3 1 1,1-1-1,0 1 1,0-1-1,0 0 1,1 1-1,0-1 1,1 1 50,0 0 1,-1 0 0,0-1 0,0 0 0,0 0 0,0 0 0,-1 1-1,0 0 1,0 1 0,-1-1 0,0 1 0,0 0 0,0 0 0,-1 0 55,1 0 1,-1 0-1,23 0 1,-23 0-1,1 0 1,-1 0-1,0 0 1,2 0 0,-1 0-1,1 0 1,0-1-1,1 0 1,-1 0-42,1 0 0,-1-1 0,2 0 0,0 0 0,1 1 0,1 0 0,0-1 0,1 0 0,0 0 0,-1 0 0,1-1 0,-1 1 1,-1-1-1,1 1-53,1 0 0,-1 0 1,-3-1-1,0 0 0,4 1 1,0 1 207,-3 0 1,1 0 0,0 0 0,-1 1 0,-2 0 0,0 0-1,0 0 1,-1 0-57,0 0 0,-1 0 0,1 0 0,-1 0 0,23 0 0,-1 0 1,3 0-1,0 0 87,-26 0 1,0 0-1,25 0 1,-5 0 0,-1 0-1,1 0 1,0 0-1,-2 0-62,-2 0 1,-1 0 0,-6 0 0,-1 0 0,-2 0 0,-2 0 0,-4 1-325,-4 2 0,-4-2 0,-4 2 1,-2-1-1462,-3 1 1,-6 1 1638</inkml:trace>
  <inkml:trace contextRef="#ctx0" brushRef="#br0" timeOffset="162">13156 10614 8012,'-4'-9'596,"2"4"1,-4 2 0,0 3-222,0 3 0,2 5 1,4 7-1,0 2 0,1 6 1,1 3-1,2 2 0,-1 1-166,1 2 0,-3 1 0,3 3 0,-1-2 0,0-1 1,0-2-1,0-1 0,0-2 0,1-2-922,0-3 1,-3-4 0,3-3 0,0-8-2565,2-9 3122,-2-12 0,0-9 1,-4-5-1</inkml:trace>
  <inkml:trace contextRef="#ctx0" brushRef="#br0" timeOffset="163">13017 10391 8079,'-10'-9'469,"2"-1"1,2 1 0,5 1 0,6 0-136,7 2 1,6 3 0,5-2 0,5 1-1,5 2 1,4 2 0,2 3 0,2 3-244,-2 2 0,2 3 0,-1 0 0,-4 4 0,-4 1 0,-3 5 0,-3 3 0,-5 5 77,-5 4 0,-9 7 0,-5 3 1,-5 3-1,-7 3 0,-7 0 10,7-24 1,0 0 0,-3 2-1,0 0 1,-12 17 0,-2 1-1,13-23 1,-1 0 0,-15 20-1,-1-4 1,0-5 12,-1-4 0,3 0 0,-2-8 0,2-4 0,2-3 0,2-5-738,3-3 1,7-3 0,3-6 0,2-5 0,4-7 0,5-5-547,6-3 1,7-4 0,10 1 736,6-4 1,0 1 0,4-3 0</inkml:trace>
  <inkml:trace contextRef="#ctx0" brushRef="#br0" timeOffset="164">13706 10559 9398,'-10'9'518,"5"1"1,2 2 0,2 1-155,1 1 0,0 5 0,0 4 0,0 2 0,0 3 0,0 3 0,1 2 0,1 1 0,1 0-264,-1 0 0,-1-3 1,-1 1-1,1-2 1,1-4-1,1-3 0,0-6 1,-2-3-1194,-1-4 1,0-6 0,0-5 744,0-7 0,-5-9 0,0-7 0</inkml:trace>
  <inkml:trace contextRef="#ctx0" brushRef="#br0" timeOffset="165">13780 10326 7997,'-19'4'321,"2"2"1,1 2 0,4 2-503,2-1 1,4 1-1,3 2 1,3 1-1,3 1 1,5 0 180,3 1 0,4 4 0,3 5 0</inkml:trace>
  <inkml:trace contextRef="#ctx0" brushRef="#br0" timeOffset="166">14125 10707 8019,'-7'-4'1190,"2"-2"0,1-3-869,2-4 0,-2 3 0,0-3 1,-1 0-1,-2 0 0,1-1 1,0 1-1,-2 3 0,-3 2 1,-2 5-132,-2 2 1,3 10-1,-4 8 1,0 9 0,-1 7-1,1 4 1,0 4 0,2 2-136,2 3 0,1-7 0,8-3 0,1-3 0,2-4 0,3-3-66,3-4 1,6-7 0,1-3 0,2-5 0,4-5 0,2-4 0,-1-6-95,0-7 1,2-1 0,0-10-1,-3-2 1,-1-3 0,-4-1-1,-1 0 145,-5 2 0,0 5 1,-5 4-1,-2 6 1,-2 7 144,-2 10 0,-4 13 0,1 12 0,-1 3 0,0 1 0,4-1 0,2-1-301,1-2 1,4-3 0,3 1 0,2-4 0,2-4 0,4-5-432,2-2 1,0-5 0,5-1 0,-2-4 0,1-4 0,2-2-135,1-2 1,-4-5-1,3-2 1</inkml:trace>
  <inkml:trace contextRef="#ctx0" brushRef="#br0" timeOffset="167">14506 10633 8019,'-19'-19'0,"-6"6"0,6 3 0,0 3 0,-2 4 409,-1 4 1,2 8-1,-2 7 1,0 5-1,0 5 1,2 4 0,1 3-1,3 1 0,4 0 1,3-4-1,2 1 1,4-3-1,3-3 1,5-4 0,3-6-1,4-5-572,3-2 1,3-7 0,4-1 0,-1-7 0,-2-4 0,1-4 0,0-3 0,-1-2-138,-1-1 1,-1 0-1,0-3 1,-1 1-1,-4 2 1,-2 0 422,0 2 1,-1 0-1,0 7 1,0 5-1,-3 6 68,-3 6 1,1 9 0,0 5 0,1 8 0,3 6 0,0 5 0,2 1-116,3 1 1,-3 6 0,3-1 0,0 5 0,-7-24 0,0 0 0,0 0-1,0 0 75,4 26 0,-2-2 0,-2-6 0,-2-2 0,-3-3 0,-2-3 1,-3-1 154,-2-2 1,-3-2 0,-3-6 0,-4-3 0,-2-3 0,-1-5 0,-2-5-180,-1-4 1,-2-6 0,0-6 0,-1-7-1,-2-9 1,3-8-240,4-4 1,0-5 0,7-1 0,3 3 0,3 2 0,4 3 0,3 1 0,4 2-180,5 1 0,2 0 0,5-1 1,3-1-1,2 0 0,3-2-53,2-1 0,-3 2 1,0 1-1,-2 3 1,1 2-1,-1 3 0,-3 0-71,-2 2 1,-3 2-1,-4 0 1,-2 0-1,-2 2 1,-1 0 0,-2 3 456,-1 0 0,-1 5 0,-1 4 0,-2 2 0,-2 4 231,0 4 1,-2 7 0,3 4 0,2 1 0,1 3 0,1 1 0,0 0 3,0 0 1,4-1-1,4-2 1,3 0-1,4-3 1,0-2-1,1-4-219,0-3 0,5-1 1,2-5-1,0-1 1,2-4-1,0-3 91,0-3 1,-3-9 0,1 0-1,0-1 1,-3-3 0,-4 0 0,-3-2-1,-4-1 202,-3-1 0,-4 0 0,-8 2 1,-6 0-1,-6 2 0,-4 1-352,-2 2 1,-4 7 0,-2 5 0,-2 5 0,0 5 0,-2 7-469,1 10 1,7 9 0,2 12 0,4 0 0,6 2 0,4 1 0,7-2-625,5-4 1,9-4 0,6-8 534,4-5 0,5-5 0,-3-4 1</inkml:trace>
  <inkml:trace contextRef="#ctx0" brushRef="#br0" timeOffset="168">15102 10521 8108,'-13'0'1803,"2"0"-1476,-1 0 1,6 1 0,4 2-1,3 5 1,3 3 0,1 5-1,2 2 1,2 4 0,0 3-1,0 2-29,1 1 1,-2-1 0,-1 1 0,-2-1 0,-1-1-1,-1-2 1,1-2 230,-1-5 1,0 1-1,-2-6 1,1-2-303,1-6 1,0-6 0,-3-12-1,1-4 1,2-7 0,2-5-311,1-4 1,3-3-1,-1 0 1,4 0 0,0 1-1,1 2 1,2 4-67,-1 4 1,3 7 0,-5 8 0,0 3 0,-2 5 0,-1 4-1,0 6 173,-3 5 0,1 6 0,-4 3 0,-1 5 0,-1 3 1,-1 3-175,0 1 1,1-2-1,1 2 1,3-1 0,0-5-1,2-2 1,1-3-1,3-4-670,1-5 1,2-4 0,4-2 0,-1-4-1,-2-2 1,5-5 0,4-2 0</inkml:trace>
  <inkml:trace contextRef="#ctx0" brushRef="#br0" timeOffset="169">15745 10605 8062,'-10'-9'1615,"1"-1"-1288,0 1 1,-1 1 0,1 2-1,0 2 1,-1 0 0,0 1-1,-2 2 1,-4 3 0,0 6-1,-1 2 141,2 2 0,0 8 0,-1 0 0,2 2 0,3 3 0,3 0 0,3 0-266,3 1 0,1 0 1,2-2-1,2-2 1,4-3-1,1-4 0,1-2-280,0-3 1,4-5-1,0-2 1,1-3 0,0-3-1,0-3 1,-1-3-111,-1-4 0,1-1 0,0-6 1,1-2-1,-1-1 0,-2-1 1,-3 1-214,-2 0 0,-3 7 0,2-2 1,0 4 567,-3 2 0,-1 8 0,-1 6 0,0 8 0,1 4 0,2 6 0,2 2 0,1 3-126,0 0 0,4-4 0,2 0 1,-1-5-1,1-5 0,0-3-588,4-5 1,1-3 0,2-3 0,0-6 0,-1-4 0,1-7 136,-1-2 0,1-3 1,-1-4-1,-2-2 1,-1-2-1,-2-3 0,-1-1 1,-2-4-14,-1-4 1,-4-1 0,-2-2 0,-1 0 0,-5-2 0,-2 1 561,-4 2 1,-3 8 0,0 6 0,0 7 0,0 8 0,2 5 0,1 7 0,0 6 406,3 5 0,-1 12 0,3 6 0,0 6 0,0 6 0,2 3-78,0 2 0,5 5 0,2-2 0,4 4 0,1 1 0,1-1 0,-2-2-17,0-3 1,1-2-1,-1-3 1,0-3 0,0-3-1,-2-3 1,-1-3-968,1-4 1,2-4-1,0-4 1,0-2-1,0-6 1,2-5-1124,1-6 1,-1-6 935,1-10 1,2-5-1,1-7 1</inkml:trace>
  <inkml:trace contextRef="#ctx0" brushRef="#br0" timeOffset="170">16201 10400 8529,'-1'-4'502,"-1"5"1,-1 7 0,1 7-1,1 3-93,1 4 1,0 2-1,0 4 1,0 0-1,0 0 1,0 0 0,1 0-1,1-1-362,1-3 1,3 2 0,-2-4 0,1-1-1,3-2 1,0-1 0,1-3-3325,0-2 3056,1-7 0,3-2 0,2-4 0</inkml:trace>
  <inkml:trace contextRef="#ctx0" brushRef="#br0" timeOffset="171">16331 10195 7954,'-15'1'2365,"1"3"-4812,4 2 2447,3-2 0,7 8 0,0-1 0</inkml:trace>
  <inkml:trace contextRef="#ctx0" brushRef="#br0" timeOffset="172">16527 10456 8875,'-5'-4'723,"3"-2"1,4-3 0,4 1-456,2 2 1,2 2-1,2 4 1,1 0-1,1 0 1,0 0-1,0 1 1,-1 2-9,-2 3 0,-1 2 0,-3 2 1,-2-1-1,-1 0 0,-3 1 1,-3 0-1,-4 2 142,-2 4 1,-6-2 0,-1 2-1,-3 1 1,0 1 0,-2 3-1,-1 2 1,-1-1 8,-2 1 1,4 2 0,1-3-1,7-3 1,4-1 0,3-4-396,0 0 0,6-2 0,6-3 0,2-2 0,4-2 0,6-1 0,5-2-485,3-1 1,-2-4 0,-2-1 0,1-1 0,-1-2 0,0-1 0,-3 1-352,0 1 1,-4-3 0,-2-4 0,-1 3 137,-1 3 1,2-6 0,1 3 0</inkml:trace>
  <inkml:trace contextRef="#ctx0" brushRef="#br0" timeOffset="173">16471 10652 7931,'-4'0'1041,"5"0"1,6 0 0,5 0-1185,3 0 1,1-3 0,6-1 0,4 1 0,4-1 0,3-1 0,1-1 0,0 1 142,2 0 0,-4-6 0,0 1 0</inkml:trace>
  <inkml:trace contextRef="#ctx0" brushRef="#br0" timeOffset="174">17113 10512 7931,'-5'-4'655,"-2"-1"0,3-5 1,-1 1-1,-3 0 0,0-1-246,-1 1 1,-2 1-1,-1 2 1,-3 2-1,-3 3 1,-1 1 0,1 1-1,-1 4-82,0 4 1,4 4 0,0 7 0,2 2 0,2 2-1,1 0 1,4 1 0,3 0-202,2-1 1,1-1 0,0-5-1,1 1 1,2-2 0,4-2 0,4-5-1,2-4-295,2-1 0,0-2 0,4-4 0,-1-2 0,1-4 0,0-2 0,-1-3 0,1-4-185,-1-1 0,-3-2 1,-2 0-1,0 0 1,-2-2-1,-1-1 227,-3 2 1,-5 4 0,2 4 0,-1 1 0,-1 5 0,-2 6 530,-2 9 1,-4 8 0,3 5 0,1 1 0,1 2 0,1-1-416,0-1 1,1-1 0,2-4 0,3 0-1,2-3 1,3-3 0,0-5-810,1-4 1,5-2 0,-2-2 0,3-3 236,1-5 0,-1-5 0,1-5 0</inkml:trace>
  <inkml:trace contextRef="#ctx0" brushRef="#br0" timeOffset="175">17421 9963 8645,'-10'9'784,"5"0"0,2 1 0,2 0-507,1 2 0,1 0 1,1 3-1,1 3 0,0 2 1,0 5-1,0 1 0,0 1 1,-2 1-1,-1 4 132,0 3 1,3 1-1,0 0 1,-1-2-1,-1 1 1,-1 0 0,0 0-1,0-2-82,0-1 0,0 0 1,0-5-1,0 1 1,0-1-1,1-2-367,2-3 0,2-6 1,6-2-1,0-3 1,1-4-1,1-1 1,-1-4-1,2-3-1053,0-6 1,1-1 0,1-9 272,0-3 1,-1-5 0,4 1 0</inkml:trace>
  <inkml:trace contextRef="#ctx0" brushRef="#br0" timeOffset="176">17393 10344 7964,'-6'10'0,"5"-2"0,6-2 290,4-3 1,6-2-1,2 0 1,4 1-1,4 3 1,1-1-1,1 0 1,0-1 0,0 0-314,2 0 1,0 0 0,-3-2 0,-2 1 0,-2 2 0,-2 2-1,-3 1 1,-5 1 94,-2 1 1,-1 2-1,-3 1 1,-3 4-1,-2 0 1,-2 2 0,-1-1 395,-1 3 0,0-1 0,3-2 0,0 2 0,1-2 0,2-4 0,4-3-319,4 0 0,4-5 1,4-3-1,-2-5 1,0-6-1,-2-3-531,2-2 0,0-5 0,1-4 1,-3-1-1,-1-1 382,-1-2 0,-2-5 0,2-2 0</inkml:trace>
  <inkml:trace contextRef="#ctx0" brushRef="#br0" timeOffset="177">18007 10186 7964,'-18'0'-68,"-1"5"1,1 5 0,3 4-1,2 4 1,4-1 67,3-1 0,-2 5 0,2-1 0</inkml:trace>
  <inkml:trace contextRef="#ctx0" brushRef="#br0" timeOffset="178">18193 10335 7964,'-9'-4'819,"-2"2"0,0-3 0,3 1 0,0 1-503,0 2 1,1 1 0,2 2 0,0 4 0,0 4 0,-1 4 0,-1 5 0,2 3-189,1 2 1,1 0 0,3 3-1,0-1 1,0-2 0,0 0-1,1-1 1,3-1 0,4-1 102,4-1 1,3-6 0,-1-1-1,0-3 1,3-2 0,-1-1-1,1-1 1,-2-2 24,2-2 1,0-2 0,-1-3 0,-1-5-1,-1-3 1,0-4-172,-1-3 0,-1-1 0,-2 1 0,-1-2 0,0-1 0,0 0 0,-3 0 121,-3 1 1,1 2 0,-1 0 0,-1 2-1,-1 1 1,-1 2 0,0 1-48,0 2 0,-4 1 0,-2-1 1,-3 1-1,-3 1 0,-1 0-409,-2 2 1,-1 3-1,-5-2 1,-2 1-1,1 2 1,-1 1-1,1 2 1,0 2-298,1 3 1,-1 2 0,4 2 0,3-1 0,3 0 0,4 2-2731,2 1 2738,4 3 1,-2-1 0,4-1 0</inkml:trace>
  <inkml:trace contextRef="#ctx0" brushRef="#br0" timeOffset="179">18566 10251 12474,'0'10'236,"0"2"0,1 1 0,1 3 0,1 4 0,-1 3 132,-1 4 1,-1-2 0,0 0 0,0 0 0,0-1 0,0-3 0,0-2-1,0-3 149,0 0 0,0-8 1,1 1-1,2-4 1,2-4-1,2-4-393,-1-7 0,0-3 0,3-7 0,1-1 0,-1-3 0,0-2 0,2-1-423,1-2 1,-1-2 0,4 0 0,-2-3 0,0-2 0,-1-1 0,1 4 114,-2 5 1,0 2-1,0 8 1,-1 4-1,-2 6 354,1 5 0,-2 11 1,-1 7-1,-3 6 1,-3 5-1,-2 4 0,-2 1 298,-1 1 0,0 3 0,-2-4 0,4 0 0,2 0 0,2 0 0,2-2-194,4-3 1,1-4 0,1-3 0,1-1-1,-1-3 1,0-4 0,0-3-1368,1-5 1,0-3 0,2-3 272,0-4 1,4-5 0,-1-2 0</inkml:trace>
  <inkml:trace contextRef="#ctx0" brushRef="#br0" timeOffset="180">19273 10549 7951,'-5'0'819,"1"-1"0,5-2 0,1-3 0,1-2-505,-1-2 0,0 1 0,1 0 0,0-1 0,0 1 0,0-1 0,1-2-314,1 0 0,1-9 0,4 2 0</inkml:trace>
  <inkml:trace contextRef="#ctx0" brushRef="#br0" timeOffset="181">19357 10167 7964,'-17'4'2644,"1"0"-1989,4 1 0,1 0 1,2 2-1,0-2 0,-1 1-293,1-1 1,0 1 0,0 3 0</inkml:trace>
  <inkml:trace contextRef="#ctx0" brushRef="#br0" timeOffset="182">15316 11834 8019,'0'-9'1,"0"3"1,0-1 0,0 0 729,0-1 1,1 0 0,1 2 0,3 7-323,0 8 1,-3 1-1,2 7 1,-1 2-1,1 5 1,0 4 0,0 2-1,-1 2 59,-2 1 0,2 1 0,0 3 0,-1-2 0,-1-2 0,-1 0 0,0-1-62,0 0 1,1-1 0,1-4-1,1-2 1,-1-5 0,-1-3-919,-1-5 0,1-2 0,1-5 0,1-5 0,-1-6-308,0-6 1,-2-2 0,0-5 0,0 0-1,0-3 1,4-2 0,1-4 0</inkml:trace>
  <inkml:trace contextRef="#ctx0" brushRef="#br0" timeOffset="183">15307 11834 8046,'-18'-3'251,"3"-1"1,4-1 0,3-3 112,5 0 0,2 2 0,2 0 0,3 0 0,5-1 0,4 1 0,5-1 0,3-1 0,3-2 45,1 1 1,4-1-1,4-2 1,1 0-1,0 0 1,0 3 0,0 2-1,-3 2-49,-2 1 1,-6 0 0,-2 6 0,-4 1 0,-5 4 0,-3 3 0,-2 5-278,-4 2 1,-7 4 0,-6 7-1,-5 1 1,-6 2 0,-4 2-1,-3 1 48,-3 0 0,1-4 0,-2 1 0,2-3 1,4-3-1,2-4 89,4-5 0,4-2 0,4-5 1,4-1-131,4-1 0,7-7 0,10-8 0,5-2 0,4-3 1,4-1-164,3 1 0,1 0 0,-2 4 0,1 0 0,1 0 0,0 3 0,-2 3-45,-2 2 1,-5 1 0,0 0 0,-1 1-1,-1 2 1,-2 3 0,-2 4 125,-6 2 1,-1-1 0,-5 5 0,-1 2 0,-2 1 0,-4 4 0,-4 0 371,-3-1 0,-7 4 0,0-2 0,-3 1 0,-3-1 0,-2-1 0,-1-3-41,-1 0 0,-3-6 1,1-1-1,2-4 1,3-3-1,3-3-808,1-2 1,4-1 0,3-2 0,2-3 0,3-4 0,5-1 0,3-1-188,1 2 1,5 1-1,4 0 1,3 3 0,2 1-165,3 2 1,1 5 0,0 2 0</inkml:trace>
  <inkml:trace contextRef="#ctx0" brushRef="#br0" timeOffset="184">15391 12737 7994,'-8'-1'494,"1"-2"0,5-2 1,4-1-86,5 0 1,2 0-1,3-1 1,4 1-1,2-1 1,3-2 0,2 0-1,0 0-3,-1-1 0,0 2 0,-3 1 0,-1 2 0,0 0 1,-3 0-1,-2 1 0,-3 2-1499,0 1 1,-4 1 0,0-1 739,1-2 1,-3 2 0,0-3 0</inkml:trace>
  <inkml:trace contextRef="#ctx0" brushRef="#br0" timeOffset="185">15428 12849 8007,'-14'0'1397,"1"-1"1,7-2-989,3-3 1,7 0-1,5 0 1,7-1-1,5-1 1,3-2 0,4 1-1,2 1-1700,1 2 1291,5-3 0,-3 4 0,4-4 0</inkml:trace>
  <inkml:trace contextRef="#ctx0" brushRef="#br0" timeOffset="186">16378 12244 8200,'-4'0'819,"4"0"0,5 0 0,4 0 0,4 0-491,2 0 0,0-1 1,1-1-1,3-1 1,1 0-1,1 2 1,-2 1-1,-3 1-1189,0 3 1,-2-3 0,3 2 860,-2-2 0,-3-1 0,1 0 0</inkml:trace>
  <inkml:trace contextRef="#ctx0" brushRef="#br0" timeOffset="187">16424 12113 8801,'1'-5'115,"4"2"0,3 1 0,4 0-228,3-1 1,3 0 0,6 2-1,2-1 113,3-1 0,9-1 0,0 4 0</inkml:trace>
  <inkml:trace contextRef="#ctx0" brushRef="#br0" timeOffset="188">17234 11583 8487,'1'-5'859,"3"1"0,1 4-495,0 4 0,3 1 0,-2 4 0,4 1 0,1 2 0,2 1 0,1 2 0,0 1 0,1 1 65,1-2 1,3 6-1,1-2 1,0 1 0,0 2-1,1 0 1,-1-1-263,3 2 0,-4 0 1,1 3-1,-4-1 1,1 1-1,0-1-175,2 0 0,-4-2 0,0-4 0,-1-1 0,0 0 0,-1-3 1,-1-2-1,-2-3-949,-1-1 1,1 0 409,-1-3 1,-4-3 0,-2-6 0,-3-3 0,-2-3 0,-2-1-17,-1-2 0,-6-3 1,-3-3-1</inkml:trace>
  <inkml:trace contextRef="#ctx0" brushRef="#br0" timeOffset="189">17337 12234 7859,'-5'-4'650,"-3"2"0,5-4 0,1-1-241,1-1 1,2 1-1,2 1 1,4-2-1,1-4 1,2-3 0,2-4-1,1-2 0,1-4 1,3-6-1,4-3 1,1-4-1,1-2 1,1-2 0,0-2-1,2 1-119,1-2 0,-3 0 0,0-1 0,-1 2 0,-2 1 0,-3 2-807,-2 2 1,0 8 0,-4 5-1,-3 5 1,-3 6 0,-2 6-2761,-2 6 2954,-1 4 1,-1 13 0,0 0 0</inkml:trace>
  <inkml:trace contextRef="#ctx0" brushRef="#br0" timeOffset="190">18342 11592 10191,'5'9'697,"-3"2"0,3 1-444,-1 4 0,2 2 0,-2 4 0,0 3 0,2 2 0,-2 1 0,1 0 0,-1 1 0,0 1 0,-1 1-101,1-1 1,-3-3 0,4-2 0,-2-2 0,0-1 0,-1 0-1,-1-3 1,-1-1 0,0-4-1246,0 0 1,-1-8 0,-1-9-2185,-1-9 2824,0-8 0,-2-4 0,0-4 1</inkml:trace>
  <inkml:trace contextRef="#ctx0" brushRef="#br0" timeOffset="191">18296 11527 7883,'-9'-9'153,"-1"0"0,2 2 256,2 1 1,3 3-1,7-2 1,4 0-1,4 3 1,3 2 0,1 3-1,3 4 59,3 1 0,2 1 0,5 1 0,1-1 0,2 0 0,0 0 0,0 2-464,-2 1 1,-1 0 0,-1 3 0,-1 2 0,-3 0 0,-3 3 0,-4 1 0,-6 1-108,-4 2 1,-3 1 0,-4 3 0,-1 1 0,-2 2 0,-3 2 0,-3 1 293,-4 0 0,-2-3 0,-6 2 1,-2-2-1,1-3 0,-2-3 0,0-2 107,-2-2 0,2-6 1,1-2-1,0-3 1,2-2-1,1-2 102,2-2 1,2-3-1,2-1 1,0 0-1057,3 0 1,5 1-1,3 2 1,3 2 0,3 0-984,3-2 1,6-2 888,4-1 0,6 0 0,1 0 0</inkml:trace>
  <inkml:trace contextRef="#ctx0" brushRef="#br0" timeOffset="192">19134 11480 7899,'-4'-9'1638,"-2"0"0,5 8-1229,5 4 1,0 5-1,3 3 1,2 3-1,3 0 1,0 4 0,0 2-1,2 2-81,0 2 1,1 1 0,1 3 0,0 0 0,-1 0 0,1 1 0,-2 1 0,1 1-251,-1-1 0,-2-4 0,0-3 0,0 0 0,-1-2 1,1-1-180,0-2 0,-3-2 0,-2-2 0,0-1 1,-1-4-1,-1-2 0,-1-1-1538,0-1 1,-3 1-1639,2-3 2611,-6-6 1,-6 2 0,-6-9 0</inkml:trace>
  <inkml:trace contextRef="#ctx0" brushRef="#br0" timeOffset="193">19069 12123 8121,'-6'-4'764,"-1"-2"1,4-3-1,2 0 1,3-1-356,4 1 1,3-1-1,0-2 1,0-1-1,2-1 1,0-3 0,3-2-1,3-2 0,3-4 1,3-5-1,0-2 1,0 0-1,1-2 1,0-2 0,1-1-1,2 1-184,1 1 1,-4 2 0,-2-3 0,-3 3 0,-1 2 0,-2 4 0,-4 5-1,-2 3-1045,0 3 1,-5 3 0,-1 5 0,-1 1-820,0 0 1,0 6 1002,-3 1 1,-4 0 0,-1 4-1</inkml:trace>
  <inkml:trace contextRef="#ctx0" brushRef="#br0" timeOffset="194">19776 11229 8088,'-5'-1'-162,"3"-1"1,4-1 176,4 1 0,3-3 1,0 1-1,1 0 0,2 0 1,1 1-1,0 0 0,1 0-48,-3 1 0,0 1 1,-2 1-1,0 0 1,1 0-1,-1 0 0,0 0 33,1 0 0,-1 0 0,0 0 0</inkml:trace>
  <inkml:trace contextRef="#ctx0" brushRef="#br0" timeOffset="195">20139 10968 7938,'0'-6'-241,"0"0"350,0-1 0,1 2 0,1 3 1,2 4-1,-2 6 0,-1 2 1,-1 3-116,0 2 1,0 0-1,0 4 1,0 0 0,0-2-1,-1 1 336,-2 0-330,2-1 0,-8 6 0,4-5 0</inkml:trace>
  <inkml:trace contextRef="#ctx0" brushRef="#br0" timeOffset="196">17383 12458 7826,'-4'0'1638,"4"0"0,4-4-1348,6-2 1,3 0 0,3 0 0,1 0-1,1 0 1,-3 1-466,-2 0 0,-2 1 0,1 2 1,0-1-1,-1 1 0,0 1 175,-2 1 0,-4 4 0,-1 1 0</inkml:trace>
  <inkml:trace contextRef="#ctx0" brushRef="#br0" timeOffset="197">17374 12598 7847,'-5'-7'192,"2"1"1,3-1-43,3-1 1,2 2 0,5 2 0,2 1 0,2 0 0,3 1 0,2 0 0,2 0-1771,2-1 1620,-3 0 0,2 3 0,-3 0 0</inkml:trace>
  <inkml:trace contextRef="#ctx0" brushRef="#br0" timeOffset="198">18426 12477 7911,'-9'0'1667,"3"0"-1426,-1 0 0,7 0 0,3 0 0,5-1 0,3-2 0,3-1 0,1-1 1,2-1-169,-2 1 0,3-2 0,-4 3 0,1 2 0,-2 0 1,0 0-74,-1-1 0,0 0 0,-2 3 0</inkml:trace>
  <inkml:trace contextRef="#ctx0" brushRef="#br0" timeOffset="199">18398 12626 7926,'-5'-2'728,"3"0"0,4-2-529,4-1 0,3 3 1,1-1-1,2 1 0,4 0 1,1-2-1,2 0 1,0-2-1817,-1 1 1617,1 3 0,4-6 0,0 3 0</inkml:trace>
  <inkml:trace contextRef="#ctx0" brushRef="#br0" timeOffset="200">19246 12393 9767,'4'-5'317,"2"1"1,3 2 0,4 0 0,2-2 0,3 0 0,1-1 0,3 0 0,3-2 0,1 1-368,-1 0 1,-3 1-1,-3-1 1,-1 2-1,-3 0 1,-2 1-2959,-3 1 3008,-5 1 0,-1 5 0,-4 2 0</inkml:trace>
  <inkml:trace contextRef="#ctx0" brushRef="#br0" timeOffset="201">19218 12551 9494,'-5'0'732,"5"-1"1,6-1-406,2-1 0,5 0 0,3 3 0,2-1 0,4-1 1,3-3-1,1 1 0,1 0-691,1 2 0,-3 1 364,3 1 0,-1-4 0,-3-1 0</inkml:trace>
  <inkml:trace contextRef="#ctx0" brushRef="#br0" timeOffset="202">11369 12197 8306,'-24'-1'0,"3"-1"299,5-1 99,-2-4 0,8 6 0,-3-3 0,3 0 0,1 1 0,-1 1 70,1 1 0,5 2 0,5 1 0,6 1 0,5 0 0,4-1 0,5 0 78,6 1 0,5 0 0,6-3 0,2 0 0,5 0 0,2 0 1743,3 0-2160,-23 2 0,0 0-144,20-1 0,4 6 61,-4-4 0,-1 5-37,1-2 0,-2-1 0,-1 0 1,-3-1 139,0-2 1,-4 3-1,2-2 1,1-1-1,1-1 425,0-1-476,4 0 0,-6 0-137,4 0 1,-3 0 113,0 0 0,-2 0 21,-1 0 1,1 0-1,-1 1 1,-1 1-1,-2 1 1,-2 0-1,0 1 1,-3-3 0,2 2 0,-1-2 0,0-1 0,1 0 0,1 0-34,0 0 0,-2 0 1,4 0-1,0 0 1,0 0-1,-1 0 1,0 0-20,0 0 1,-3 0 0,1 0 0,-1 0 0,0 0 0,1 0-28,-1 0 1,2-3 0,1-1 0,-1 0 0,1 0-1,-1 1 1,1 0-68,0 0 1,0-4 0,1 4 0,-2 1 0,-1 0-1,0 0 1,-1-1 34,-1 1 1,-4 1 0,0 1 0,0 0 0,-1 0 0,-3 0 0,-1 0 112,-1 0 0,-1 0 0,1 0 0,0 0 0,-2-1 1,0-1-1,-2-1-76,2 1 1,-1 1-1,1 1 1,-3 0 0,1 0-1,-2 0-6,1 0 1,1 0 0,-2 0 0,-2 0 0,-1 0 673,0 0-278,-1 0 0,-3 0-383,0 0 1,-4-2 0,2-1-1,-3-3 1,-1-2 0,-1-1-96,-3-1 0,-1 3 0,-4-1 1,-1-3-1,-3 1 0,-1-1 0,-3-1 72,-1 0 0,1-4 0,-5 4 1,3 0-1,0-1 0,0 1 0,2 1 272,1 4 1,3 0 0,5 3 0,0 0-93,2-1 1,4 3-157,-1 6 1,2-2 0,2 4 0,2 1 0,3 1 0,3 2 0,1 0-1,1 1 26,2 2 1,3 0 0,0-1-1,0 0 1,1-1 0,-2 0 15,2-2 0,-1 0 0,1 0 0,-3-2 0,1-2 0,-2 0 0,1-1 48,-3 0 1,-4 0-1,0-4 1,-1 1-121,-1 2 0,-1-1 0,-4 4 0,-1 1 0,-2 2 0,-3 0 0,-7 0 0,-3 0 0,-5 1 0,-5 0 0,-5 1-365,-6 2 1,-2 3 0,-8 0 0,22-7 0,0 0 0,-2 0 0,1 0 0,-2 1 0,1-1-76,-1 0 1,0 0 0,-1 1 0,0-1 0,-3 0 0,-1 1 0</inkml:trace>
  <inkml:trace contextRef="#ctx0" brushRef="#br0" timeOffset="203">11369 12113 8524,'0'-13'0,"0"3"475,0-3 1,1 3 0,1 1 0,2 0-1,0 2 1,1 1-67,0-1 1,0 1-1,3 1 1,-2 0-1,1 1 1,1 0 0,2 1-1,-1 0 410,0-1 0,-2 1 0,-1 3 0,1-1 2457,1-2-2808,-3 2 0,-5 0 0,-6 5 0,-2 0 0,-1 2 0,-1-2 0,0 1 0,-2 0 0,0 0 0,-3 3 0,-3-1 0,-2 2 0,-2 2 0,-2 1-316,-2-2 0,-1 1 0,-1 0 0,0 2 0,1 1 1,3-1-153,2-1 0,3-2 0,4-2 0,2-1 0,3-1 0,2-1 0,1 0 0,3-2 0,4 3 0,1 1 0,2-1 0,4 0 0,2-3 0,2 2 0,3 0 0,0 0 0,3-1 0,0-2 0,2 3 0,0 0 0,-1 1 0,0 0 0,-2 2 0,0-1 0,0-1 0,-2 2 0,-2-1 0,-2 1 0,-3 1 0,-2 1 0,-1-1 0,-1-4 0,-4-2 0,-2-6 0,-2-3 0,-1-1 0,1-1 0,0 2 0,-1 3 0,2-2 0,0 0 0,-1 0-656,0-3 1,2 0-1,-3-1 1,2-1 0,2 1-165,1 0 1,-2-1 0,0 1 0,0 0 224,-1 0 0,-6-1 0,-4 1 0</inkml:trace>
  <inkml:trace contextRef="#ctx0" brushRef="#br0" timeOffset="204">17309 12989 8024,'-6'0'-406,"-1"0"664,0 0 0,2 0 1,-1 0-1,1 1 1,3 1-50,5 1 0,8 1 0,6-2 0,3 1 0,6-1 0,4-1 0,5-1 0,5 0 0,3 0-158,3 0 0,-20 0 1,1 0-1,1 0 1,0-1-1,1 0 1,-1 0-1,1 0 1,-1-1-1,0 1 1,0 0-1,0 0 1,1 1-1,0 0 1,0 0-36,0 0 0,1 0 1,1 0-1,0 0 1,-1 0-1,0 0 1,0 0-1,0 0 0,1 0 1,0 0-1,0 0 1,1 0-1,1 0 1,0 0-1,0 0 0,0 0-2,1 0 1,-1 0 0,0 0-1,1 0 1,0 0 0,-1 0 0,0 0-1,0 0 1,1 0 0,0 0-1,-1 0 1,0 0 2,0 0 1,0 0-1,-1 0 1,0 0 0,0 0-1,-1 0 1,0 0 0,-1 0-1,0 0 1,0 0-1,-1 0 1,-1 0 0,-1 0-1,0 0-49,23 0 1,-3-1-1,-2-1 1,-4-1 0,-5 1-1,-3 0 1,-3 0-64,-1-2 1,-2 1 0,-2 3 0,-4 0 0,-4 0 0,-2 0-602,-2 0 1,-3-3-1,-6-1 1,-4 0-586,-7 0 1,-6 1 1280,-5 3 0,-9-4 0,-2-2 0</inkml:trace>
  <inkml:trace contextRef="#ctx0" brushRef="#br0" timeOffset="205">17393 13138 7087,'-7'0'-99,"2"1"380,1 2 1,0-2-1,1 2 1,3-2 0,0-1 0,6 0 6,5 0 1,4 0-1,5-1 1,1-1-40,4-1 0,6-3-65,3 2 1,4-2-42,2 3 0,2-3-346,5 3 0,1 0 175,1 3 1,0 0-20,4 0 1,-4 0 44,4 0 1,0 1-28,-25 0 0,0 1 1,0-2-1,-1 1 41,1 0 0,0 1 1,1 0-1,-1 0 1,1 0-1,0 0 1,1 0-1,0 0 1,1 1-1,-1 0 0,1-1 1,0 0-1,0 0 1,0 1-1,0-1 1,0 0 100,1 0 0,0 0 65,0 2 0,0-1-96,0-2 1,1-1 0,-2 4 0,0 1 30,0-2 0,0 0 0,-2-1 0,-1 0-45,0 0 1,0-1 0,-1 1 0,1 0 98,21 1 0,1 0-43,-4-3 0,-3 0 121,-3 0 1,-3 0 13,-2 0 68,-3 0-216,-4-4 1,-5 3-39,-1-2 0,-5-1-104,-2 1 1,-3-3-797,0 3 0,-2 0 0,-1 2-2137,-3-3 2964,-2 3 0,-12-3 0,-3 4 0</inkml:trace>
  <inkml:trace contextRef="#ctx0" brushRef="#br0" timeOffset="206">6099 12579 7453,'-1'-5'-120,"-1"3"165,-2 4 0,1 0 0,3 4 1,0 1-1,0 2 0,-1 0 1,-1 1-1,-2 3-16,-1 2 0,-1 3 1,-4 0-1,1 2 1,0 2-1,-1 2 0,0 0 1,-1 1 32,-2 1 1,1 1-1,4 1 1,0 1-1,2 1 1,-1 1-1,0-1-21,0-1 0,-1 0 1,2 1-1,-1 1 1,-1-1-1,2-2 1,-1-1 21,-1 1 0,2-2 0,-1 5 0,0-2 0,0-3 0,0 1-26,0 1 0,2-1 1,-2 6-1,1-1 1,0-2-1,0-1-21,3-1 0,-1-1 1,1-1-1,0-2 0,0-1 1,0-4-1,1-1 0,1-4 61,1 0 0,0 1 1,-1-3-1,-1-3 1,-2-2 98,2 0 1,1 2-161,1 0-813,0-4 322,0-1 1,0-5-1,0-2 475,0-3 0,-4-6 0,-1-3 0</inkml:trace>
  <inkml:trace contextRef="#ctx0" brushRef="#br0" timeOffset="207">6173 12607 7734,'-5'1'-227,"1"1"220,0 1 0,3 4 34,-2 0 1,-2-2-1,2 1 1,0 1 0,0 1-1,0 2 21,1-1 0,-2 3 1,0 2-1,-1 0 1,0 3-1,0 2 0,-2 1 1,-1 3 6,-2 1 1,-2 4 0,-2 5 0,0 2-1,-2 3 1,1 1 0,0 0 0,1 0-3,-1 2 0,4 0 1,-2-2-1,0 2 1,1-2-1,1-1 1,3-2-32,2-1 1,1 1-1,-2-4 1,1 0-1,2-2 1,2 0-1,0-1 9,-1 0 1,2-5 0,-2-2 0,2 0 0,1-1 0,0-3 39,0-1 1,0-6-1,0 2 121,0-3-597,0-5-86,0-1 0,-1-5 0,-1-2 491,-1-3 0,0-6 0,3-3 0</inkml:trace>
  <inkml:trace contextRef="#ctx0" brushRef="#br0" timeOffset="208">6154 12532 6888,'0'7'114,"0"-1"1,0 2-64,0 3 1,-4 1 0,-2 3 0,-2 2 0,-1 2 0,-1 2 0,1 3 0,0 1 0,-1 0 0,0 2 0,-1 2 26,-2 2 1,1 1-1,2-1 1,1 3-1,0 2 1,-1 1-82,1 1 0,-3-1 0,-1 0 0,2 0 0,1 1 0,-1-2 0,0-1 0,-2-1 46,2 1 1,2-2 0,2 0 0,1 0 0,1-3 35,0-2 1,3-3-1,-1-1 1,2-1 0,1-2-1,0-2 21,0 0 0,0-4 0,0 0 1,0-1-1,0 1 0,0 0 1,0 0 400,0-3 0,0-5 0,0 0 745,0 0-1657,0-3 0,0 1 0,0-2-2326,0 4 2737,0-3 0,0 0 0,0-4 0</inkml:trace>
  <inkml:trace contextRef="#ctx0" brushRef="#br0" timeOffset="209">5624 13603 8349,'-5'0'959,"0"0"0,13 4-787,1 2 0,2 4 0,-1 2 0,-1 4 0,0 1 1,1 2 1,-2 0 0,-1-1 0,-1 1-1,1-1 1,-1 1 0,0 0-165,1-1 1,-2 1 0,2-1 0,0-3 0,1-3-1,0-1 1,0-2 0,-2 0-2,1 1 1,-2-5 0,0-1 0,1-1 0,-1 0 153,2-1 1,-3-2 0,0-3 0,-1-3 0,2-3-1,-1-4 1,1-2 61,0-3 0,1-1 0,2-3 0,0-2 1,-2-1-1,1 1 0,1 1-57,2-1 1,-2 4-1,-1 2 1,-2 4-1,1 4-1806,-1 0 1,-2 5 1412,3 2 0,0 2 0,4 1 0</inkml:trace>
  <inkml:trace contextRef="#ctx0" brushRef="#br0" timeOffset="210">7225 12626 7922,'0'-6'-223,"0"2"790,0 4 1,-3 1-501,0 2 0,-1 3 0,2 3 0,-2 0 0,-2 0 1,0 1-37,1-1 0,-3 5 0,2 0 0,-2 0 0,1 0 0,2-1 1,0 2-1,1 0-44,0 1 1,-3-2 0,3 3 0,-1-2-1,-1 1 1,0-1 22,-1 1 1,4 0 0,-2 2 0,0 0-1,0-2 1,-1 0 0,-1 0 0,2 2 37,1 1 0,-2-1 0,2 0 1,0-2-1,-2 0 0,2 0 6,0 2 1,-2-2 0,2-1-1,0 2 1,-2 0 0,2 2-57,0-1 1,-2 1 0,2 0 0,0-1 0,0 1 0,0 0 0,1 0 0,0 2-1,1 1 0,1 2 0,1-2 0,0 0 0,-1 0 0,-1-1-3,-1 0 1,0 0 0,3-1 0,0 2 0,0-2-1,0-3 1,0-2 49,0-2 0,0 3 0,-1-3 0,-1 1 0,-1-1 1,1-1-1,1-2 32,1-1 0,0 1 1,0-1-1,0 0 1,-2 0 118,-1 1-351,2-5 128,-3-1 0,4-5 0,0-2 0,-1-3 1,-1-3 13,-1 0 0,-3 0 0,2 0 0,0-1 0,-2 0 1,2-2-1,-1 0 6,0 1 1,2-3 0,-2 2 0,-1 0 0,2 2 0,-1 1 17,0-1 1,3 1 0,-2 0-1,1 0 1,0-1 114,0 1 1,2 0-52,1-1 0,0 6 0,0 4 0,0 5-31,0 4 0,4 0 0,0 0 0,0 1 0,1 0 1,0 1-1,1 2 0,1-2 36,-1-1 0,-1-3 1,2-1-1,-2 1 1,1 1-3,-1 2 0,0-1 0,1 0 0,-2 1 1,-1-1-1,0 0 208,-1 1 0,3-4 0,-1-1-164,1-1 0,-3-2 0,2-6 0,-1-4 1,1-5-1,2 0-132,1-1 1,1-2 0,0 0 0,1-1 0,-1-2 0,2 0 0,1 2 0,-1 0-875,-1 2 1,4 3 883,-1 0 0,5-2 0,-3-1 0</inkml:trace>
  <inkml:trace contextRef="#ctx0" brushRef="#br0" timeOffset="211">1220 15335 8120,'-5'0'546,"1"0"0,8 0 0,2 1 0,3 1 0,3 1 0,4-1-182,2-1 0,4-1 0,3 0 0,3 0 0,2 0 0,2-1 0,1-1 0,2-2 0,2 0-11,0 0 1,0-3 0,-1 1 0,0 0 0,-3 1 0,-1 0 0,-3 1-1,-3 0-708,-5 1 1,-2 2 0,-4 1-1,-2 0 1,-3 0-1285,-1 0 1,-4 0 924,-5 0 1,-5-4 0,-4-1 0</inkml:trace>
  <inkml:trace contextRef="#ctx0" brushRef="#br0" timeOffset="212">1248 15177 8120,'-10'0'275,"1"-1"1,0-1 0,0-3 379,3 0 0,3 0 1,7-1-1,5 3 0,3 2-398,2 1 1,6-3-1,5 0 1,2 0-1,1 1 1,0 0-1,1-1 1,1 0-138,1-1 1,3 2 0,-3-3-1,-1 1 1,-1 1 0,-2-1-1,-1 1-98,-2 1 1,-3 1 0,0 1-1,-4-1 1,-2-1 0,-1-1-1,0 1 57,-1 1 1,0 1 0,-4 0-1,-1-1 1,0-1-233,-2-1 1,-3-1 0,2 0 206,-1-2 0,-1 1 0,-3-1 0,-1-1 0,-2-2 0,-3 1 157,-2 2 0,-2-2 0,0 1 0,-2-1 1,-3 0-1,0 1 0,0 0-72,2 0 1,-3 2 0,3 0-1,-1 1 1,2 1 0,2-1-1,3 1 110,0 1 0,0 0 0,0 0-144,0-1 0,6 1-258,1 5 0,5 1 1,8 3-1,2 0 0,3 0 1,1 1-1,-1 1 91,1 1 0,0-1 1,2 0-1,1 1 1,-1-1-1,-3-1 69,-2-1 0,1 0 1,-2-3-1,-1 0 1,-1 1-1,-3-1 1,-1 2 314,1-1 0,-2 1 1,-2 3-1,-3 2 0,-3 0-127,-3 1 1,-6 5 0,-6-1 0,-1 5 0,-2 4 0,-2 2 0,-2 1-166,-1 0 0,2-1 0,6-3-30,2-2 0,3-2 0,1-2 0</inkml:trace>
  <inkml:trace contextRef="#ctx0" brushRef="#br0" timeOffset="213">2505 15028 8120,'-5'-10'185,"0"1"0,-3-1 0,1-2 0,1 0 0,-2 0 1058,0-2 1,-1 4-817,-1-3 1,1 3 0,0 2 0,0 1 0,-1 4 0,1 3-222,0 3 0,-1 7 1,1 5-1,0 4 0,-1 3 1,2 4-1,2 3 0,3 3-82,2 1 1,2 0 0,2 1-1,4-3 1,4-2 0,5-3-133,2-4 1,3-2 0,2-8-1,1-4 1,1-4 0,0-4-1,-1-3 100,2-3 0,0-7 0,0-3 0,-2-4 1,-3-2-1,-3 1 0,-5-2 26,-2-2 0,-3 3 0,-2 4 0,-3 4 0,-2 4-50,-1 1 1,0 9-1,0 7 1,0 9-1,1 8 1,2 2-1,1 0 86,1-1 1,2-5 0,4 2-1,3-2 1,-1-3 0,2-2 0,-1-6 0,2-1 0,2-4 1,1-3-1,0-3 0,-1-5 0,1-2 1,0-4 211,-1-6 0,1-5 1,-2-6-1,-1-3 0,-5-2 1,-3-3-238,-5-1 0,-2 2 0,-3 2 0,-5 2 0,-5 2 1,-6 5-1,-3 6-551,-4 7 0,-2 7 0,-2 5 0,-1 7 0,-1 9 0,1 9 0,2 7-126,3 6 1,7-3 0,6 2 0,5-5 0,4-5 0,4-4-274,5-4 1,9-8 0,8-6 0</inkml:trace>
  <inkml:trace contextRef="#ctx0" brushRef="#br0" timeOffset="214">3194 14525 8120,'-5'-8'603,"-1"1"-194,-2 4 1,0 6-1,2 5 1,2 3-1,3 6 1,1 4 0,0 7-1,0 6 0,0 6 1,1-1-1,3 4 1,1 2-1,1 0 1,0 2 0,0 0-1,1-2-167,-1-1 1,-3-3-1,3-4 1,0-1 0,-1-1-1,0-5 1,-2-5-1,0-4-1062,-1-4 1,2-4 0,0-5 0,1-3-274,3-9 1,-1-9 0,0-13 272,-1-4 1,0-7 0,4-6 0</inkml:trace>
  <inkml:trace contextRef="#ctx0" brushRef="#br0" timeOffset="215">3371 14879 8120,'1'9'0,"1"0"364,1 1 0,1 4 0,-1 4 0,2 3 0,1 3 0,1 2 0,0 1 0,1 1 0,1-1 45,1-2 1,0 1-1,1-6 1,3-2-1,0-4 1,2-2 0,-1-3-1,1-4 57,0-3 0,-1-2 0,-1 0 0,0-2 0,-3-4 1,0-5-1,-2-5-553,0-3 0,0-1 1,-2-9-1,-2-2 1,0-4-1,-1-3-97,0 1 1,3 0-1,-4 9 1,-1 4 0,-1 4 334,-1 5 0,0 10 0,-1 10 0,-1 8 0,-1 9 0,1 5 0,0 3-130,2 1 1,0 4-1,2-2 1,1 1 0,3 0-1,2-3-431,1-4 0,5-4 1,1-5-1,4-3 1,2-3-1,1-5 0,1-6 1,1-6-242,0-8 0,1-7 0,3-4 0</inkml:trace>
  <inkml:trace contextRef="#ctx0" brushRef="#br0" timeOffset="216">3938 14767 8120,'0'9'972,"0"1"0,0-1 0,2 1-563,1 3 1,-1 2-1,4 6 1,1 2-1,1 0 1,2 3 0,-1 1-1,0 2-60,1 2 1,-1 1 0,0 2-1,1-3 1,-1-3 0,0-3 0,1-3-1,-1-2-253,0-2 0,-3-3 0,0-3 1,-2-4-1,-2-6-61,-1-8 0,-1-7 0,0-10 1,0-5-1,0-6 0,0-5-167,0-5 1,3 0 0,1-1-1,1 3 1,2 3 0,3 4 0,1 8 96,2 7 0,-1 4 0,-3 10 0,1 3 1,-2 3-1,-1 4 0,-1 5 305,2 6 1,0 7 0,1 2-1,-1 3 1,0 2 0,-2 1 0,1 2-110,1 2 0,2-1 1,-1 2-1,0-2 0,0-2 1,-2-3-1,-2-4 47,-1-5 0,0-2 0,-2-8 0,1-2-61,0-3 1,-2-11-1,0-11 1,1-8-1,2-6 1,0-7-1,1-3-376,0-6 0,1 2 1,4-4-1,0 5 1,2 5-1,0 9 70,-1 8 1,3 7 0,-2 5 0,0 3 0,-2 7 0,-2 7 0,-1 7 294,0 7 0,-2 3 0,2 6 1,-2 4-1,0 3 0,1 3 0,1 0-495,1 0 1,1-2-1,1-2 1,0-4 0,1-6-1,2-5-461,-2-5 1,3-2 0,-1-7 0,2-3-1,1-2 1,-2-9 0,-1-3 0</inkml:trace>
  <inkml:trace contextRef="#ctx0" brushRef="#br0" timeOffset="217">4730 14748 8043,'-5'-1'1363,"3"-1"-999,4-1 0,0 1 0,4 5 0,1 4 0,0 5 0,1 4 0,-2 6 0,0 5 0,0 4 104,1 2 0,-5 1 0,1 4 0,-1-1 0,0 0 0,1-1 0,-1-2 58,-1-3 1,2 0 0,1-3 0,0-4 0,2-4 0,-1-5-604,2-2 1,1-8 0,1-5 0,-2-7 0,-1-8 0,1-8-106,2-6 1,-3-8-1,-1-6 1,0-4-1,-1 0 1,1-1 47,1 3 0,0 7 1,4 3-1,2 5 0,0 7 1,-1 6 387,0 4 0,-3 9 1,-2 6-1,-3 9 0,-1 5 1,0 6-1,2 3-45,-2 3 1,0-1 0,0 6-1,2 0 1,1 0 0,2 1-529,2-1 1,0-1 0,1-5 0,2-2 0,1-3 0,0-4 0,1-2-775,-3-4 1,4-6 0,0-2 272,3-3 1,1-10 0,-1-1 0</inkml:trace>
  <inkml:trace contextRef="#ctx0" brushRef="#br0" timeOffset="218">5456 14795 8043,'-9'-4'819,"0"3"0,-1-2 0,1 2 0,-1 1-455,-3 0 0,-1 0 0,-5 1 0,0 2 0,1 4 0,-1 3 0,2 4 0,0-1 0,4 2 105,2-1 1,1-1 0,7 1 0,2 0 0,3-2 0,4 0-534,2 1 0,6-1 0,1-3 1,3-2-1,2-2 0,0 0 1,2-1 264,-1 0 0,-3 3 0,-1-3 0,-2 1 0,1 2 785,-2 1-723,0-2 0,-2 2 0,0-2 99,-4 2 1,0 3-1,-5 0 1,-1 3-1,-1-1-183,-1 0 0,-1 3 0,-2-4 0,-4 1 0,-4-1 0,-5 1 0,-3-2 0,-2-2-999,-4-3 1,-5 2 0,-3-5 0,-2-1 731,-4-1 0,-8-9 1,-1-3-1</inkml:trace>
  <inkml:trace contextRef="#ctx0" brushRef="#br0" timeOffset="219">6294 14795 8040,'-9'-4'-242,"0"3"1,-1-2 0,1 3 0,0 3 0,-1 4 0,2 3 709,2 3 0,-1 3 0,3 0 0,2 1 0,1 3 0,1 1 0,1 2-59,2 0 1,1-1-1,4 2 1,3-1-1,3-4 1,3-2 0,3-5-1,3-2-53,0-4 1,2-2-1,3-4 1,-1-2-1,-2-3 1,-3-6 0,-4-2-1,-2-4-67,-4 0 0,-6-2 0,-3 0 1,-7 1-1,-5 0 0,-6 2 0,-6 1-237,-4 2 0,-3 0 1,-3 4-1,-2 1 0,-1 1 1,1 1-1,2 2-599,4 2 1,0 5 0,6 3 0,4 4 0,4 2 0,6 4-110,4 1 1,10 2-1,7-1 1,6-2 0,8-2-165,5-4 1,-1 1 0,0-6 0</inkml:trace>
  <inkml:trace contextRef="#ctx0" brushRef="#br0" timeOffset="220">6899 14329 8409,'-22'-9'42,"-2"1"0,0 2 209,2 3 1,4 1 0,2 2 0,4 0 0,1 2 0,2 2-1,1 4 1,2 4 0,2 4 247,3 4 0,1 2 0,1 6 0,3 1 1,1 3-1,1 5-166,0 6 1,-1 2 0,3 1 0,-3-1 0,-1 0 0,-1-1-1,0-2 1,1-4-203,1-4 1,-3-2 0,3-4 0,-2-1 0,0-2 0,-1-3-1225,-1-3 1,-1-4 0,0-3 505,0-1 0,0-15 0,0-2 0</inkml:trace>
  <inkml:trace contextRef="#ctx0" brushRef="#br0" timeOffset="221">6620 14767 9618,'10'0'0,"3"-1"0,2-2 0,3-3 0,2-2 0,1 2 131,4 3 1,4 2-1,4 1 1,4 0-1,3 0-131,1 0 0,-3 4 0,4 1 0</inkml:trace>
  <inkml:trace contextRef="#ctx0" brushRef="#br0" timeOffset="222">7886 14348 8538,'0'-14'651,"0"1"0,0 3 0,1 3 0,2 3-242,4 8 1,1 8-1,1 7 1,-1 4-1,0 5 1,-2 3 0,1 5-1,1 2 0,2 2 1,-4 3-1,0-2 1,1 2-1,2-1 1,1-3 0,1-4-1,2-2-54,-2-2 0,0-9 0,-1 1 0,1-7 0,2-3 0,-2-5 0,-1-4 1,1-4 30,1-3 1,-1-7-1,2-10 1,0-7-1,3-7 1,2-6-312,0-7 1,-8 22-1,-1-2 1,0-1 0,-1 0-1,1-1 1,-1 1 0,0 1-1,-1 0 1,2 1-1,-1 0 1,9-21-289,-2 2 1,-1 8 0,-6 8 0,-2 6-335,-3 8 1,-6 11 0,-2 9 0,-1 5 0,0 4 0,1 3-274,0 2 1,-1 1 0,-3 8 0</inkml:trace>
  <inkml:trace contextRef="#ctx0" brushRef="#br0" timeOffset="223">7905 15149 8138,'-5'0'1092,"9"3"0,8 0 0,5-1-437,1-1 0,2-1 1,2-1-1,2-1 0,0-1 0,1 1 0,-3-2 1,2 1-1,-1 0 0,-4 2-1475,-2 1 1,-4 0 0,-3 0 0,-1 0-1,0 0 1,-4 5 0,-1 0 0</inkml:trace>
  <inkml:trace contextRef="#ctx0" brushRef="#br0" timeOffset="224">7896 15344 8165,'0'-6'626,"1"1"1,2 0 0,3 1 0,3-1-218,4 3 1,2 1-1,7 1 1,3 0-1,2 0 1,1 0 0,0 1-1,-1 2-2044,1 4 1635,4 1 0,2 1 0,3 1 0</inkml:trace>
  <inkml:trace contextRef="#ctx0" brushRef="#br0" timeOffset="225">9497 14665 7816,'0'-7'273,"0"1"0,0-1 0,0-2 1,0-3-1,0 0 0,0-1 136,0 0 1,-1 0-1,-2-4 1,-3 1-1,-3 0 1,0-1 0,0 1-1,0 1-45,-1 2 1,-3 1-1,-2 5 1,0 2-1,-1 1 1,1 2-1,-1 3 46,1 5-465,-1 0 1,1 13-1,0-1 1,2 3 26,1 3 0,3 4 0,2 3 0,2 0 46,0 1 1,2-3-1,4 2 1,4-2 16,4-1 0,1-4 0,6-4 0,1-3 59,4-5 1,-1-2 0,2-4 0,0-4 9,0-4 1,0-4-34,-4-7 0,1-2 1,-2-7-1,-1-4 40,-4-4 0,1-3 1,-3-3-1,-3 2 0,-1 4 1,-4 4-1,-1 5 1,-1 5 160,0 3 1,-1 4-1,-3 4 1,-2 5 0,-2 7-201,-1 8 1,0 2 0,2 10 0,2 2 0,1 0 0,2 0 0,1-1-483,1 0 0,7-1 1,2-3-1,2-2 1,0-3-1,1-4 0,4-2 1,2-4-684,0-3 1,2-2 0,1-6 409,0-4 1,5-8 0,-2-10-1</inkml:trace>
  <inkml:trace contextRef="#ctx0" brushRef="#br0" timeOffset="226">9730 14488 7982,'-9'-9'521,"-1"3"1,1 3-113,0 2 1,3 2-1,3 3 1,2 6-1,2 5 1,2 6 0,3 4-1,0 1 0,0 2 1,0 3-1,4 0 1,-1-1-1,0-2 1,0-3 0,1-3-1,-2-2-93,-2-2 1,-1-3-1,-3-3 1,1-3 0,-4-2-1,-4-5-39,0-4 0,-3-9 0,3-7 1,0-7-1,0-4 0,2-3 0,0-1-127,1-2 0,4-1 0,2 2 1,2 3-1,1 3 0,0 4-697,-1 6 1,3 6 0,-3 7 0,2 1 0,1 3 0,1 3-1093,-1 4 1,1 3 818,3 0 1,5 0 0,6 1 0</inkml:trace>
  <inkml:trace contextRef="#ctx0" brushRef="#br0" timeOffset="227">10028 14618 8009,'-15'1'1045,"3"1"1,3 2-749,2 1 1,4-1 0,6 1 0,4-1 0,2-2 0,4-1 0,5-1 0,4 0-1,1 0 1,3-1 0,0-2 248,-1-3 0,1-6 0,-4-1 0,-3-2 0,-2-1 0,-5-2-575,-1 0 0,-6-1 0,-2 1 1,-2 2-1,-2 1 0,-2 2 54,-3 1 0,-4 3 1,-2 2-1,-3 2 1,0 1-1,0 2 147,2 1 1,-4 5 0,3 3 0,-2 3 0,2 5 0,0 1 0,3 6 118,1 4 1,1 0 0,3 5 0,3-1 0,2-1 0,2 1 0,2-2 0,4-1-702,5-5 0,5-1 1,6-3-1,2-3 1,3-2-1,4-4 0,3-3 1,4-5 287,3-6 0,1-10 0,4-8 0</inkml:trace>
  <inkml:trace contextRef="#ctx0" brushRef="#br0" timeOffset="228">11117 14013 7979,'-9'-5'212,"0"-3"1,0 6 0,3 3 196,3 5 1,3 7-1,3 6 1,2 5-1,1 7 1,1 6 0,-1 4-1,0 4 59,0 2 0,-3 5 0,3-1 0,-2-2 0,-1 0 0,0-5 0,1-1-796,1-4 0,-2-5 0,2-4 0,1-4 0,-2-4 0,0-4-1311,-2-2 1,-1-8 1183,-1-8 0,-4-8 0,-1-7 0</inkml:trace>
  <inkml:trace contextRef="#ctx0" brushRef="#br0" timeOffset="229">10940 14488 9460,'-8'4'0,"3"1"0,5 0 444,5-2 0,12-2 1,4-3-1,6-3 1,5-6-239,5-6 0,2 0 0,4-7 0,2 0 0,-1 1 0,0 0 0,-5 3 0,-4-1 0,-5 0 0,-4 0-368,-4 0 1,-8 1-1,-3 3 1,-5 0-1,-2 2 1,-3-2-1,-3-1 49,-4 0 1,-3 0 0,0 2 0,0 0 0,-1 1 0,1 0-1,0 4 1,1 3 220,1 1 0,-1 5 0,3 0 1,-1 5-1,0 7 0,1 4 90,0 4 0,3 9 1,-1 4-1,2 5 1,1 3-1,0 1 1,0 1-1,1-1 115,2 1 1,2-1 0,5-4 0,0-2 0,1-4 0,2-3-260,-2-2 1,-1-5 0,-1-2 0,-2-4 0,-1-5 0,1-3-42,2-3 0,-1-10 0,-1-5 0,-1-6 0,2-4-101,0-2 1,2-4-1,2-2 1,1-2-1,1-1 1,0 3-1,-1 6 58,1 4 0,-2 9 0,-2 1 1,-1 8-1,-1 7 0,-1 9 1,-1 5 150,-2 6 0,2 2 0,-2 2 0,1 1 0,1 0 1,2-2-1,0-3 0,2-3 67,1-5 0,3-2 1,2-7-1,1-2 1,2-3-1,0-4-50,-1-5 0,1-4 0,-1-10 0,1-3 0,0-5 1,-2-5-1,-1-3-208,-4-1 0,-3 0 1,-2-1-1,-4 3 1,-2 3-1,-2 6 1,-2 6 80,-4 5 0,-2 8 1,-2 6-1,-3 7 0,1 9 1,-2 10-1,3 7-77,2 6 1,-2 4-1,7-2 1,0 0 0,3-2-1,5-2 1,6-3-591,6-5 1,8-5-1,5-9 1,9-4 0,6-7 108,6-5 1,-24-4 0,1-2 0,2-1 0,0-1 0</inkml:trace>
  <inkml:trace contextRef="#ctx0" brushRef="#br0" timeOffset="230">12644 14460 8080,'0'14'530,"1"3"0,2-6 0,3-2 0,4-2 0,1-3-166,2-2 0,6-6 0,1-6 0,3-5 0,3-6 0,0-5 0,1-3 0,-1-3 0,-3-1 104,-3-2 0,-4-1 0,-7 0 0,0 1 0,-3 4 0,-4 4 0,-4 2-484,-4 3 1,-4 3 0,-1 4 0,-1 3 0,0 5 0,1 4-1,-1 3 1,0 4-42,1 6 1,0 4-1,3 9 1,1 4 0,2 4-1,1 2 162,1 2 1,2 1-1,2 0 1,3-1-1,2-4 1,3-3 31,3-4 1,3-5 0,4-8 0,-1-3 0,2-5 0,2-3 0,1-4-117,1-6 0,2-7 0,-4-8 1,-2-3-1,0-3 0,-2-3 1,-2-1-245,0 0 0,-8 1 0,0 6 0,-1 5 0,-3 3 0,-1 5 320,-4 6 1,-3 28-1,-6 15 1,1 9 0,1 5-1,2-2 35,2 1 1,3-8 0,3-3 0,4-6-1,5-8 1,5-4-789,3-6 1,10-8-1,1-8 1,4-12 0,2-13 591,-16 10 1,-1-2 0,1-2 0,-1-2 0,0-1 0,-1 0 0</inkml:trace>
  <inkml:trace contextRef="#ctx0" brushRef="#br0" timeOffset="231">13287 13724 9744,'-24'15'0,"2"6"0,8 0 0,4 3 0,7 0-1295,5-2 0,8 0 1295,5-3 0,11-1 0,3 1 0</inkml:trace>
  <inkml:trace contextRef="#ctx0" brushRef="#br0" timeOffset="232">13743 14227 8015,'-11'0'815,"0"0"0,-1 0 1,1-2-407,4-4 1,-1-1-1,2-6 1,-3 0-1,0-3 1,-1 0 0,-2 0-1,-1 4-9,-2 1 1,0 7 0,-4 4 0,1 7 0,-2 8-1,0 7 1,1 4 0,2 5-445,3 4 0,4-3 0,5-1 1,1-3-1,4-3 0,4-5 1,6-3-1,4-6-251,2-4 0,3-4 1,2-7-1,0-5 1,1-5-1,0-5 178,0-3 1,2-1 0,-3-1 0,-2 3 0,-4 4-1,-1 5 1,-3 3 0,0 2 237,-2 4 1,-4 7 0,-2 7 0,-1 7 0,0 9 0,1 7 67,-1 6 1,0 1 0,1 5 0,1-1-1,1 3 1,2 0 0,1 2-42,2 0 0,-4-1 1,0-2-1,0-1 0,-1-1 1,-1-4-1,-3-3 151,-1-2 0,-1-4 0,-3-1 0,-2-3 0,-3-3 1,-3-5-115,-4-3 0,-5-8 1,-1-6-1,-2-3 0,-2-5 1,-1-6-313,-1-7 0,-2-11 0,2-1 0,4-3 1,5 0-1,3 1 0,5 2 0,4 0-10,3-1 0,5 2 1,6-2-1,6 1 1,7 0-1,6-2 57,4-1 0,1 3 1,5-2-1,2 2 0,2 1 1,0 2-1,0 0 0,0 0-127,-2-1 0,-2 0 1,-3 0-1,-4 0 0,-4-1 1,-3-1-1,-5 0-67,-3 3 1,-8 3 0,-3 3-1,-3-2 1,-3 0 0,-4 1 0,-4 1 82,-1 1 0,-5 3 0,3 1 1,-2 5-1,1 4 0,-2 3 317,0 3 1,1 7 0,2 3-1,0 6 1,3 6 0,2 4-1,2 2-26,4 1 1,2 1 0,2 1-1,2 0 1,4-3 0,2-4 0,3-2-216,4-2 0,4 0 0,3-7 0,1-4 0,1-4 0,0-3 0,-2-2 118,0-2 1,-1-3 0,-3-6 0,-1-2 0,0-3 0,-2-3 0,-1-3-77,-2-3 0,-1-2 0,-4-2 0,0-1 0,3 1 0,-1 1 0,1 2 204,2 2 0,-3 4 1,2 5-1,-1 5 0,-2 4 1,0 5 207,1 4 1,-4 10-1,-1 8 1,-1 2 0,-2 4-1,0 2 98,1 3 0,-1 1 1,1 2-1,-2-4 1,0-3-1,1-3 1,1-2-178,-1-5 1,2-2 0,-1-6-1,0 0 1,1-3 0,2-4 0,0-5-335,0-7 0,0-4 0,4-8 1,-1-3-1,1-3 0,2-2 1,1-2-186,1-1 1,1 4 0,2 0-1,-3 4 1,0 4 0,0 3 0,-1 6 79,-1 5 0,-3 4 1,-2 10-1,-2 6 1,0 8-1,-3 7 1,-1 5-53,-1 3 0,0 1 0,1 1 0,2-2 0,3-3 0,3-6 0,4-8-425,2-5 1,7-8-1,3-5 1,2-6 0,1-7-165,0-5 1,4-10 0,1-2 0</inkml:trace>
  <inkml:trace contextRef="#ctx0" brushRef="#br0" timeOffset="233">14963 13966 8015,'-10'0'2553,"1"0"-2189,0 0 0,3 4 0,3 4 0,3 3 0,3 6 0,3 3 0,0 5 0,0 3 0,0 2 45,-1 1 1,4 3-1,-3-2 1,2 0-1,1 0 1,1-3 0,0-3-1,2-4 137,0-2 0,0-6 0,-2-2 0,-1-5 0,0-4 0,1-3-78,-1-3 0,0-8 0,1-6 0,-1-6 0,0-3 0,0-5 0,1-3-661,-1-4 0,-1-2 1,-1 2-1,-3 0 1,-1-1-1,0 1 1,-1 2-628,-1 4 1,2 7 0,0 6 0,-1 6-1,-1 9 1,3 7 0,2 16 0</inkml:trace>
  <inkml:trace contextRef="#ctx0" brushRef="#br0" timeOffset="234">15372 14171 7991,'-9'0'1638,"5"0"0,4-1-1274,5-2 0,3 1 0,3-3 0,1-1 0,3-2 0,3-2 0,1 0 0,-1-2 0,1 0 104,0-4 0,-1 0 0,-1-1 0,-4 3 0,-4 0 0,-1 3 0,-3 1-110,-2 0 0,-4 5 0,-4 2 0,-6 2 0,-3 2 0,-5 2 0,-2 4-204,-3 5 1,2 3-1,-2 7 1,2 3-1,1 3 1,1 2-1,3 1-194,1-1 0,7-1 0,6-1 0,2-2 1,2-1-1,2-3-370,3-2 0,7-6 1,6-1-1,5-4 1,3-3-1,1-3 0,0-4 1,0-4-1230,-1-4 1,6-3 818,1 3 1,2-4 0,1-2 0</inkml:trace>
  <inkml:trace contextRef="#ctx0" brushRef="#br0" timeOffset="235">16052 14078 7991,'0'-19'408,"0"2"0,-1 1 0,-2 3 0,-3 1 1,-3 3 1,0-1-1,-1 7 1,-3 2-1,-2 3 1,-3 5 0,-1 3-1,0 4 0,-3 0 1,3 5-1,1 3 1,4-2-1,4 0 1,2 0 0,2 0-1,2 2-81,3-1 0,4-2 0,3 1 0,6 0 0,5-1 1,1-2-1,2-3 0,1-2-1148,0-2 1,5-5 0,-1-2 0,2-3-1,1-3 1,0-6 0,0-6 0</inkml:trace>
  <inkml:trace contextRef="#ctx0" brushRef="#br0" timeOffset="236">16387 13557 7991,'-4'-6'736,"-2"4"0,-6 9 0,0 5 0,1 6-409,0 3 1,5 4 0,1 6-1,1 4 1,1 5 0,0 3-1,-1 4 1,2 1 0,1 2-1,1 0-29,0 0 1,0-6 0,0-1-1,1-5 1,1-3 0,3-5-1,0-5 1,2-3-1938,1-2 1,2-6 1311,-1-1 1,0-11 0,0-3-1</inkml:trace>
  <inkml:trace contextRef="#ctx0" brushRef="#br0" timeOffset="237">16117 14041 8894,'9'0'587,"5"-3"1,2-1 0,6-3 0,6-2-339,5-2 0,4 1 1,4 5-1,2 1 1,1 4-1,-3 5 0,-5 8 1,-5 3 56,-7 3 0,-3 4 0,-11 1 0,-3 2 0,-1 0 0,-5-1 1,-2 0-1,-4 0-51,0-1 1,3-6 0,-1 0 0,2-4 0,2-3 0,2-1 0,4-4 0,5-3-125,3-2 1,6-2 0,2-3 0,1-4 0,1-6 0,1-2-221,-1-4 0,1-5 1,-4 0-1,-2-2 1,-1-1-1,-5 2 0,-4 0 81,-6 1 0,-5 1 1,-5-1-1,-8 5 0,-6 3 1,-7 5-1,-5 2-152,-5 4 0,0 2 1,-4 5-1,6 2 1,5 4-1,6 5 0,5 3-933,7 3 1,4 1 0,14 2 433,6 1 1,7 0 0,9-4-1</inkml:trace>
  <inkml:trace contextRef="#ctx0" brushRef="#br0" timeOffset="238">17011 13910 7916,'-9'-8'2886,"0"3"-2733,3 5 0,2 8 0,4 9 1,0 2-1,1 5 0,2 1 1,2 2-1,2-2 0,-2 0 207,-1-2 0,3 1 0,-2 1 0,1-3 0,0-4 1,-2-1-1,-2-3 0,0 0 186,1-3 0,-2-4 0,1-1 0,-4-2 0,-4-3 0,-2-3-78,-2-4 0,4-4 0,1-3 0,0-5 0,1-5 0,-1-3 0,3-7-122,1-2 1,2-1 0,2 1-1,5 2 1,3 1 0,5 2-1,1 3-489,2 5 0,-1 5 0,1 7 0,0 2 0,-1 2 0,1 3 0,0 3-122,-1 3 1,2 2 264,2 4 0,1 5 0,5 0 0</inkml:trace>
  <inkml:trace contextRef="#ctx0" brushRef="#br0" timeOffset="239">17672 13873 7916,'-14'-5'450,"0"0"1,5 3 0,-1-1 0,0 1-42,-2 1 1,-3 2-1,-3 2 1,-2 4-1,-2 3 1,-3 4 0,0-1-1,0 2-45,3-1 0,3 1 0,5 0 0,5-1 0,4-2 0,4 0 0,2 0 0,2-3 0,5-2 104,3 0 0,4-4 0,3 2 0,1-1 0,-1-1 0,1 0 0,0 0 0,-1-1 0,-3 2 0,-3 0 0,-1-1 0,-3 1 0,-1 1 0,-2 1-136,-1 0 0,0-2 1,-6 1-1,-1 0 1,-3 0-1,-4 2 1,-6 2-989,-5 0 1,-8 0-1,-4 0 1,-4 1 0,-3-2 350,-1-2 0,-9 3 0,2-4 0</inkml:trace>
  <inkml:trace contextRef="#ctx0" brushRef="#br0" timeOffset="240">18268 13910 7916,'0'7'152,"0"-1"0,-1 1 0,-1 1 212,-1 2 0,-4 0 0,4 1 0,1 2 0,1-1 0,1 2 0,1 0 0,3 2 0,5-1 45,2 2 1,6-4-1,-2-1 1,3-5-1,1-4 1,2-2 0,1-1-1,-1-2 59,-2-4 0,-1-2 0,-3-7 0,-3-2 0,-5 0 0,-4-2 0,-3 1-155,-3-1 1,-6 0 0,-8 2 0,-5 1 0,-5 4 0,-4 1-1,-2 2-574,-2 0 1,3 4-1,1 3 1,2 4 0,2 5-1,3 5 1,6 7-833,4 5 1,5 3 0,4 1 272,5-1 1,12 6 0,8 0 0</inkml:trace>
  <inkml:trace contextRef="#ctx0" brushRef="#br0" timeOffset="241">18864 13585 7916,'-19'-14'166,"-3"7"1,1-1 0,-1 1 0,0 3 0,2 0 242,2 2 1,-1 2-1,5 4 1,-1 4-1,4 4 1,3 0 0,3 2-1,0 2 0,3 5 1,1 0-1,1 4 1,1 3-1,2 4 1,4 4 0,0 2-1,0 0-122,-1 0 0,0 3 0,1-1 0,-2-1 0,0-1 0,-1-3 0,0-3 0,-2-2-832,-1-3 1,-1-5-1,0-1 1,0-2 0,-1-5-1,-2-4-488,-3-6 1033,-6-3 0,-3-5 0,-3-1 0</inkml:trace>
  <inkml:trace contextRef="#ctx0" brushRef="#br0" timeOffset="242">18566 13938 9965,'9'0'0,"1"0"0,4 0 267,5 0 0,7 0 0,10 0 0,4 0-267,7 0 0,3-8 0,-22 3 0,0 0 0</inkml:trace>
  <inkml:trace contextRef="#ctx0" brushRef="#br0" timeOffset="243">20018 13445 7973,'-8'1'774,"1"3"1,1 5 0,-2 7-366,0 5 1,-1 6-1,-2 9 1,0 3-1,-2 4 1,-2 3 0,0 1-1,-1-2 59,1-2 0,0 2 0,-1-5 0,1-1 0,2-4 0,1-4 0,2-3-239,1-3 0,0-4 0,3-5 1,2-5-1,1-3 0,1-3 1,3-5-500,4-8 0,4-5 0,4-10 0,2-6 0,3-8 0,1-8 0,-8 20 0,-1 0 76,1-2 1,0-1 0,0 0 0,0-1 0,-2-2 0,0-1-1,1 1 1,-1 0 0,0 1 0,-1 0 0,0 2 0,0 1 0,4-20 525,-1 7 0,-3 8 0,-1 5 0,-2 7 0,0 9 136,-3 7 0,-1 9 0,-1 12 0,0 3 0,1 6 0,2 4 0,3 5-89,2 5 1,3-1 0,1 3-1,3 0 1,0-3 0,1 0-193,0 2 0,5-3 0,-1 1 0,-1-3 0,-2-5 0,-1-2 0,1-3-603,-2-1 0,1-2 1,-6-5-1,-3-3 1,-1-2-1,-4-3-240,-1-1 1,-2-4-1,-2-4 1,-4-5 0,-2-6-2622,-3-3 2662,-3-3 0,-4-11 0,1-2 0</inkml:trace>
  <inkml:trace contextRef="#ctx0" brushRef="#br0" timeOffset="244">19897 13901 7983,'0'-9'819,"2"-1"0,4 2 0,4 2 0,3 3-350,4 2 0,4 1 1,1 0-1,1 0 0,1 0 1,0 0-1449,2 0 0,-4 0 0,1 0 979,0 0 0,-4-4 0,4-1 0</inkml:trace>
  <inkml:trace contextRef="#ctx0" brushRef="#br0" timeOffset="245">20381 13249 8061,'-4'-9'1638,"3"8"0,-3 2-1203,4 8 0,0 5 1,0 1-1,0 4 1,1 2-1,1 0-715,1 0 0,1 2 0,-1-1 0,0-2 0,-1 1 0,-1-1 0,0-1 0,1-2-2997,1-3 3115,0-1 0,1-4 0,1 0 0</inkml:trace>
  <inkml:trace contextRef="#ctx0" brushRef="#br0" timeOffset="246">20195 13268 8007,'-5'-13'632,"1"2"1,6-1 0,4 1 0,8 3-224,5 2 1,5-1-1,4 3 1,1-1-1,2 1 1,3 2 0,2 1-1,2 1-826,-1 0 1,-1 1 0,-3 2-1,-4 4 1,-3 1 416,0 1 0,1 0 0,1 1 0</inkml:trace>
  <inkml:trace contextRef="#ctx0" brushRef="#br0" timeOffset="247">20921 13463 8003,'-6'0'592,"1"2"0,0 1 1,1 4-1,0 3-183,2 3 1,-3 4-1,1 2 1,-1 6-1,-2 4 1,-1 4 0,-2 2-1,1 3-29,0 0 0,-5 2 0,0-1 0,-1 1 0,2-1 0,0-3 0,2-3 0,2-1-524,1-2 0,6-5 0,-2-4 0,1-5-325,0-3 1,1-7 0,4-4 0,2-5 0,1-8 0,3-6 0,0-7 29,1-3 0,5-9 0,0-2 0</inkml:trace>
  <inkml:trace contextRef="#ctx0" brushRef="#br0" timeOffset="248">20903 13398 7998,'0'-9'2726,"0"0"-2258,4 4 0,-1 5 0,5 7 0,4 5 0,1 7 0,4 5 0,0 2-59,2 2 1,0 8-1,-1 1 1,0 1-1,-2 0 1,0-1 0,-1-2-1,1-2 0,-1-1 1,0 2-1,1-4 1,-1-2-1,-2-3 1,-1-1 0,-2-2-1,-1 0-992,1-4 1,-1-1-1,-1-4 1,-1-2-1,-4-1-2694,-2 0 2744,-1-5 1,-4-9 0,-2-7 0</inkml:trace>
  <inkml:trace contextRef="#ctx0" brushRef="#br0" timeOffset="249">20856 13808 7882,'-3'0'1638,"6"0"0,10 0-1311,6 0 1,8 0 0,5 0-1,2 1 1,3 1 0,0 2-1,-2 0 1,-2 1 0,-4-2-1,-3 0-1966,-4 0 1,-7 1 1597,-2-1 0,-3-2 1,-1 3-1</inkml:trace>
  <inkml:trace contextRef="#ctx0" brushRef="#br0" timeOffset="250">19981 14292 10302,'4'-5'793,"2"2"0,3 2 0,0 1-658,0 0 1,2 0 0,1 0 0,3 0 0,0 0 0,1 0 0,-1 0 0,1 0-3413,-1 0 3189,-3 0 1,5 0 0,-2 0 0</inkml:trace>
  <inkml:trace contextRef="#ctx0" brushRef="#br0" timeOffset="251">19944 14413 7882,'-14'0'1638,"4"0"0,-1-1-1322,3-2 0,9 2 0,10-2 0,7 3 0,9 3-316,6 3 0,12 3 0,3 0 0</inkml:trace>
  <inkml:trace contextRef="#ctx0" brushRef="#br0" timeOffset="252">20949 14274 7882,'-9'0'655,"0"0"0,2 0 1,4 0-1,10 0 0,6 0-453,5 0 0,1 0 0,3 0 0,2 0 1,1 0-1,-1 0 0,-2-1 0,-1-2-1295,-1 0 1,-3 0 0,0 3 961,-2 0 1,-3-4 0,1-1 0</inkml:trace>
  <inkml:trace contextRef="#ctx0" brushRef="#br0" timeOffset="253">20884 14413 9375,'-24'5'1092,"6"4"0,7-4 0,7 0-1260,7-2 1,12-2 0,5-1-1,3 0 1,7 1 0,6 1 0,4 1 167,2-1 0,2-1 0,2-1 0</inkml:trace>
  <inkml:trace contextRef="#ctx0" brushRef="#br0" timeOffset="254">20502 2765 8454,'0'-18'-151,"2"0"0,0 2 0,2 1 0,0 2 0,0 0 1,-1 1-1,0-1 477,0 2 0,0 1 1,-3 0-1,0 1 1,0 0-1,0-1 220,0 1 0,0 3 0,0 2 0,0 3 0,0 6 0,0 5-137,0 6 1,0 1-1,1 3 1,2 3-1,1 4 1,1 3 0,1 1-1,0 2 59,0 4 0,-3 1 0,1 6 0,-1 0 0,0 2 0,-1 1 0,-1 2 232,-1 1 1,3-1-1,0-2-453,-1-1 0,-1 2-382,-1 2 0,0-3 382,0 3 0,0-4 9,0-2 1,-1 4-79,-2-5 1,2 4 157,-2-7-86,2 0-364,1-7 1,0 1 132,0-6 1,3 1-183,0-7 1,3-1 83,-3-6 0,1-1-757,-4-5 0,1-4-781,2-2 1,-2-4-23,2-5 1,-2-9 818,-1-13 1,1-7 0,2-8 0,3-8 779,-2 23 1,1-1 0,-1-3 0,1-1 0,0-2-1,-1 0 1</inkml:trace>
  <inkml:trace contextRef="#ctx0" brushRef="#br1" timeOffset="255">20642 2570 9941,'-14'-5'-44,"1"2"621,7 1-174,6 2-300,5 0 0,10-1 0,3-2 0,7-3 2,5-2 0,12-2 0,7-2 1,-22 5-1,1 1 0,1-1 1,0 0-1,0 0 0,1 1 1,0 0-1,0 0 0,1 1 1,0 0-1,1 1 0,1 0 1,0 0-1,0 1 757,1-1 0,-1 1-702,-1 0 1,1 0-323,1 1 1,1-1 0,0-1 0,-1 0 348,2 1 1,0-1 0,2 1 0,1-2-188,0 1 1,0-1-1,-1 0 1,1 1-32,-2-1 0,0 0 14,0 3 1,1-1-1,-3-1 1,0 1-1,2 1 1,0 0 0,0 0-1,0 0 1,-2-1-1,0 0-113,-2 1 0,-1-1 0,1 2 0,-1-1 89,0-1 1,-1 0 0,-1 0 0,1 1 0,-1-2-1,1 1 1,-2 0 0,1 0 0,-3 1 0,0-1 0,25-2-1,-1-1 105,-25 3 1,1 1-1,24-6 1,1 4-1,0 0 1,-2 0 0,1 2-1,-2 1-68,-2 1 1,0 1-1,0 1 1,-1 1-1,1-1 1,-1-1-463,1-1 344,-1 0 123,1 0 0,0 0 0,2 0 1,1 0-1,-3 0 23,-2 0 0,0 0 0,-2-1 0,-1-1 0,-2-1 0,-2 1 0,-4 1 8,-3 1 0,1 0 1,-1 0-1,-1 0 1,-1 0-1,0 0 1,1 0-61,1 0 0,3 0 0,-3 0 0,-1 1 0,0 1 0,0 2 0,1 1 117,-1 3 0,-5-3 1,-2 0-1,-1 0 1,-1-1-1,0 0 1,-1-2-120,-2-1 1,1-1-1,-1 0 1,1 0 0,0 0-1,-2 0 1,0 0-173,-2 0 0,-2 0 0,1 0 0,0-1 1,-3-1-1,-1-1 116,0 1 1,-4 1 0,0 1 0,1 0 0,2 0-31,0 0 0,0 0 0,1 0 1,-1 0-1,0 0 0,1 0 146,-1 0 1,0 0 0,0 1-1,1 1 1,-1 1 0,0-1-1,1-1 194,-1-1 1,0 0 0,1 0-1,-1 1 24,0 3 0,-3-2 0,0 4 1,-2 1-1,-1 1-52,1 2 0,-3-1 0,3 1 0,-1 2 1,1 1-1,1 2 0,-1 1 126,-2 2 0,2 0 0,0 2 0,0 1 0,0 0 0,-2 1-126,-1 1 0,3-2 0,-1 2 1,-1 1-1,-1-1 0,0 1 0,1-1 3,1-1 0,0 3 0,-3-2 0,0 0 1,0 0-1,0 0 0,1 1-132,2 0 1,-2-2-1,2 2 1,-1 2 0,0 0-1,2 1 1,-2-1-29,-1 0 1,-1 3-1,0-6 1,1 2-1,1-1 1,2 0-1,1 0 54,2 2 1,-1-3 0,0 1 0,2 1 0,1 0 0,2 2 24,-3-1 0,-2-1 0,2 3 1,2 0-1,1 0 0,0 0 1,-2 0-11,-4 0 1,1 0 0,-3 0 0,0-1 0,0-1 0,1-2-1,-2 1 182,-1-1 1,-2 0 0,-1-3 0,-2 0 0,2 1 0,1 0-311,1-1 1,0-2 0,0-4-1,0-1 1,-1-1 0,-1 1-801,-1-3 1,-1-1 0,0-4 0,-4-3 350,-4-2 1,0-2 0,1-2 0,0-2 0,-1-3 0,-1 0 0,1-2-625,-1-1 1,-3 0 0,-1 0 272,-3-2 1,-8-3 0,-5 1 0</inkml:trace>
  <inkml:trace contextRef="#ctx0" brushRef="#br0" timeOffset="256">20624 4190 8121,'-5'-5'63,"1"-4"140,-2 3 0,2 1 0,4-1 0,1 0 0,2-1 0,3 2 206,3 1 1,-3 0-1,0 2 1,2-1-1,3 1 1,2 1 0,2 1-1,2 0 896,4 0 0,3 0-1105,4 0 0,4 0 0,2 0 0,3 0 0,4 0 0,5-1-67,2-2 0,-19 2 0,-1 1 0,1-2 0,-1-1 0,2 2 0,0-1 0,2 0 0,-1 0 0,1 0 0,0 0 0,0 0 1,0 0-66,0 1 1,1 0 0,-2-1-1,0 0 1,2 0 0,0 1-1,-1-1 1,-1 0 0,0 1-1,0-1 1,1 1 0,-1-1-1,1 1 1,-1-1-50,1 0 1,0 0 0,1 0 0,0 0 0,-2-2 0,0 1 0,0 0 0,1 0 0,0 1-1,0-1 1,0 1 0,-1 0 49,1 0 1,-1 0 0,2-1 0,1 0-1,-3 1 1,0 1 0,0 0 0,1 0-1,0 0 1,0 0 0,-1 0 0,1-1 0,0 1-1,0-1-67,0 1 0,-1 0 1,-1 1-1,-1-1 1,1 1-1,-1 0 1,0 0-1,-1 0 0,0 0 1,-1 0-1,0 0 1,0 0-1,25 0-11,-25 0 0,0 0 0,0 0 0,0 0 0,0 0 0,0-1 0,-1 0 0,1 0 1,-1-1-1,1 0 0,0 0 0,0 0 79,0 0 1,-1 0-1,25-4 1,-5 1-1,1 0 1,-2-1 0,0 1-1,-4 1 1,-2 1 123,-2 0 1,-2-4 0,1 4 0,-1 0-1,-1 0 1,2 0-138,0 1 0,0-2 0,-1 1 0,-1 1 0,0-1 0,0 1 0,-2-1 36,0 1 1,-3 1-1,2 1 1,-2-1 0,-2-1-1,-2-1 1,0 1 64,1 1 0,1 1 0,1 0 0,0 1 1,0 1-1,-1 1 0,-1 0-70,-2 1 0,-3-3 0,1 2 0,-4-2 0,-1-1 0,-3 0 0,0 0-12,-3 0 0,0 4-889,-2-1 0,0-1 0,1-4 1,-2-2-281,-2-2 1,-1 4 0,-3-2 272,1 0 1,5-5 0,-3-6 0</inkml:trace>
  <inkml:trace contextRef="#ctx0" brushRef="#br0" timeOffset="257">8007 13789 7861,'-13'0'-411,"-1"1"1,-2 1 123,0 2 1,4 2-1,-3-2 1,1 1 299,-1 2 1,3 2-1,-2 0 1,0 0 0,2 1-1,-1-1 1,1 0 0,1 2-1,0 0 1,1 1-14,-3 0 0,3-2 0,-3-1 0</inkml:trace>
  <inkml:trace contextRef="#ctx0" brushRef="#br0" timeOffset="258">7635 14115 7861,'-4'10'-209,"-1"-1"1,-5 1-1,1 2 1,-1 1 0,-2 2 197,0 1 0,-4 2 1,3 1-1,-2 2 1,0 1-1,-1-2 1,2 0-1,0-2-58,3-3 1,2 3 0,1-4 0,3 2 0,1-2 0,2 0 0,1-2 0,1 2 0,0 0 68,0 1 0,0 2 0,0-1 0,0 5 0,0 3 0</inkml:trace>
  <inkml:trace contextRef="#ctx0" brushRef="#br0" timeOffset="259">7411 14730 7861,'0'19'-150,"-1"2"0,-1 1 1,-1 0-1,1-1 0,1 1 1,1 0-1,0-1 150,0 1 0,0 0 0,1 1 0,1 2 0,2 0 0,1 1 0,0-1 0,-1 1 0,1 0 0,0-1 0,1 2 0,4-4 0</inkml:trace>
  <inkml:trace contextRef="#ctx0" brushRef="#br0" timeOffset="260">7635 15530 7861,'12'10'-1,"1"-1"0,0 1 0,0 2 1,1 0-1,2 0-12,-1-2 0,0-1 0,1 1 0,0-1 0,0 0 0,1 1 0,-1-2 0,-1-1-336,-2-1 1,4-1-1,-3 3 349,1-2 0,2 0 0,-2 3 0</inkml:trace>
  <inkml:trace contextRef="#ctx0" brushRef="#br0" timeOffset="261">8380 15614 7863,'6'0'-308,"0"0"247,-4 0 0,7-4 0,-3-2 0,2-2 0,1-2 1,2 1-1,1 0 0,3-2 61,-1-1 0,1 5 0,-3-3 0,2 3 0,5-2 0</inkml:trace>
  <inkml:trace contextRef="#ctx0" brushRef="#br0" timeOffset="262">8789 15195 7704,'5'-5'0,"-4"-6"1,2 1-1,-2 0 1,-1-1 28,0-2 1,0 2 0,1-5-1,1 1 1,2-1 0,0 2 0,1 0-1,-1 2-29,1-1 0,2 2 0,-2-2 0</inkml:trace>
  <inkml:trace contextRef="#ctx0" brushRef="#br0" timeOffset="263">8864 14702 7863,'-4'-15'76,"-1"2"0,-5 4 0,2-1 1,1 0-1,1-1-260,-2-2 1,4-3-1,1 0 1,2-2 0,1 0-1,0-1 1,0 1 183,0-1 0,0-4 0,0-1 0</inkml:trace>
  <inkml:trace contextRef="#ctx0" brushRef="#br0" timeOffset="264">8771 14190 7863,'-5'-10'-172,"-4"1"0,4 0 0,-1-1 0,1 1-12,1 0 0,-4 0 1,3-1-1,-1 1 0,0 0 184,-1-1 0,-2 1 0,0 0 0</inkml:trace>
  <inkml:trace contextRef="#ctx0" brushRef="#br0" timeOffset="265">8566 13976 7863,'-4'-6'-48,"2"-1"1,-4 3 0,-2 0-89,0 0 0,0 0 0,1 2 136,0-2 0,1-3 0,-3 2 0</inkml:trace>
  <inkml:trace contextRef="#ctx0" brushRef="#br0" timeOffset="266">8184 13845 7863,'-28'-9'183,"1"4"1,4 2 0,4 2 0,6 1 1051,2 0-1235,6 4 0,-3-3 0,3 3 0</inkml:trace>
  <inkml:trace contextRef="#ctx0" brushRef="#br0" timeOffset="267">1285 17104 8012,'-5'-4'1995,"1"3"-1628,4-3-39,0 4 1,5 0-1,3 1 1,3 1 0,2 1 35,0-1 0,2-1 0,3-1 0,2 0 0,2 0 0,3-1 0,1-2 0,3-3 0,1-3-85,1 0 1,5 1 0,-3 1-1,1 1 1,-1 2 0,-1 2 0,-2 1-557,-1 1 0,-4 0 0,-2 0 0,-3 0 0,-3 0 0,-3 1 0,-2 2-734,-2 4 1,-5-2 0,-3 0-629,-4-1 1,-3-2 1611,-4-5 1,-1-2 0,1-5-1</inkml:trace>
  <inkml:trace contextRef="#ctx0" brushRef="#br0" timeOffset="268">1304 16909 8274,'-15'-6'31,"2"1"1,3 3-1,1-1 515,0 1 0,6 1 0,5 1 0,7 0 0,5 0 0,6 0-137,4 0 1,4-1-1,2-1 1,2-2-1,1-2 1,2-1 0,1 0-1,3 0-220,1 1 0,-5 0 1,2 0-1,0 3 0,-2 2 1,-1 1-419,-3 0 1,-6 0 0,-3 1-1,-4 1 1,-2 2 0,-4 0-1,-2 1-2317,0-3 2218,-5-1 0,-5-4 1,-5-2-1,-1 1 1,-1-1-1,0 0 0,-1-1 162,-2 1 1,-2-4-1,-1 3 1,-1-2-1,0-2 1,-1 1-1,-1 0 396,-2 0 1,0-1 0,2 2 0,1 1 0,1 0 0,1 0 561,-1-1 1,2 2 0,2 1-508,1 0 0,5 2 0,4 3 0,6 1 0,5 2 1,5 4-1,3 1-152,2 1 1,0 1 0,4 0-1,1 1 1,1 2 0,1-2 0,-1-1-110,1 0 0,-4-1 0,-1 0 0,-1 1 0,-1-1 0,0 0 1,-2 1 108,-4-1 0,2 0 0,-6 1 1,-2 0-1,-2 1 0,-3 3 1,-2 0 170,-1 3 0,-8 5 1,-4 2-1,-3 3 0,-5 1 1,-2 1-1,-3 1-790,-2 1 1,-1 3-1,0-3 1,2-2 0,4-3 485,1-4 0,1-2 0,1-2 0</inkml:trace>
  <inkml:trace contextRef="#ctx0" brushRef="#br0" timeOffset="269">2505 16927 7994,'-5'-6'380,"0"-1"1,0-3-1,1-1 1,1 0-1,0-1 1,1 1-88,1-2 0,1-3 0,-1 0 0,-2-1 0,-3-2 0,0 1 0,0-1 0,-1 0-240,-2 1 1,-1 3 0,-1 4 0,-2 4 0,2 3 0,1 4 0,-1 5-53,-1 4 0,1 8 0,-1 8 1,1 3-1,0 3 0,1 3 0,2 2 1,0-1-59,3-1 1,1-3-1,4 1 1,1-3 0,2-5-1,4-4 1,1-2 0,1-3 145,0-6 0,5-4 1,0-5-1,2-1 0,-1-4 1,2-7-1,1-6 24,0-5 0,-2-4 0,-2-6 0,1-5 0,-2-4 0,1-3-150,-3-4 0,-2-2 0,-5 23 0,-2 1 0,1 0 0,-1 0 0,-1 0 1,1 1-1,-1 0 0,0-1 0,-2-23 0,-3 3 29,-2 6 0,-2 12 1,1 7-1,-3 9 0,-4 5 1,1 6 84,-1 4 0,-1 13 0,1 10 0,1 8 0,-1 5 0,3 4 0,2 3-31,2 3 0,5-22 1,0 0-1,2 27 1,1-26-1,-1 0 1,2-1-1,0 1 1,8 21-1,4-2-20,4-3 1,1-6 0,3-1 0,3-8 0,3-6 0,2-5 0,2-7-138,1-6 1,-2-5 0,2-5 0,-2-6-1,-3-7 1,-4-5 0,-3-5 89,-4-3 0,-4-2 0,-1-3 0,-3-1 0,-2-3 0,-4 0 73,-2 2 0,-1-1 0,0 11 1,-1 5-1,-1 8 0,-2 6 1,-2 3-1,0 6 105,1 7 1,-2 8 0,3 13 0,-1 5 0,1 6 0,2 4-143,1 2 0,1-5 0,1 1 0,2-1 0,5-2 0,2-2 0,3-5-414,2-4 0,0-1 0,4-6 1,0-6-1,0-4 0,2-7 1,1-6 398,-2-5 0,0-8 0,-1-7 0</inkml:trace>
  <inkml:trace contextRef="#ctx0" brushRef="#br0" timeOffset="270">2970 16434 7994,'-14'4'-147,"0"1"0,5 4 0,1 1 0,1-1 0,4 1 0,3 2 147,3 0 0,3 0 0,3-2 0</inkml:trace>
  <inkml:trace contextRef="#ctx0" brushRef="#br0" timeOffset="271">3408 16787 7994,'-10'0'311,"1"-1"0,0-3 1,0-4-1,-1-4 1,0-3 52,-3-1 0,3 1 0,-3 0 0,-1-2 0,-1 0 0,-3 2 0,-1 4 0,2 3 0,-1 6-132,0 4 0,4 9 0,-5 9 0,0 9 0,0 8 0,3 2 0,2 1-244,6 1 1,0-1-1,5-4 1,2-3 0,3-4-1,4-5 1,3-4 0,3-6-141,0-3 0,5-6 0,-1-5 0,4-7 1,3-4-1,-1-6 108,1-3 1,-1-5 0,-4-5 0,1 0 0,-1 2 0,-3 4 0,-3 5 68,-5 4 1,0 6 0,-4 8 0,-1 10 0,-1 11 226,-1 6 1,-1 6-1,-1 1 1,-1 1-1,2-1 1,2-2-1,4-4-476,3-4 0,1-9 1,6-5-1,3-4 0,1-5 1,4-5-1,1-5-869,2-7 1,-2-4 0,1-5 438,0 0 1,-2-7-1,0 4 1</inkml:trace>
  <inkml:trace contextRef="#ctx0" brushRef="#br0" timeOffset="272">3734 16676 7994,'-11'-10'249,"-1"2"0,-4 2 0,0 3 0,-1 2 160,2 1 1,-1 5-1,-2 5 1,-1 8-1,1 6 1,3 3 0,1 2-1,3 2-244,2 3 0,-2-2 0,8-2 0,1-4 0,1-5 0,2-1 0,2-3 0,5-4 0,3-5-467,4-2 1,3-5-1,2-7 1,0-4-1,2-3 1,-1-3-1,-2 1 1,0 0 118,0 2 1,-2 1 0,0 6-1,-3 3 1,0 2 0,-3 2-1,0 2 288,-2 3 1,0 8 0,-1 4 0,0 7 0,-2 5 0,1 5 0,1 5 50,2 3 1,-2-1 0,-1 1 0,-2-1 0,0 0 0,-3-1 0,-1-2 144,-1 0 1,-5-6 0,-2-2 0,-3-2 0,-4-2 0,1-4 0,-1-3 15,-1-3 0,0-10 0,-4-1 0,-1-6 0,0-6 0,-2-9 0,2-7-383,4-9 0,0-10 0,7-4 0,4-4 1,4 1-1,4 1 0,4 2-180,4 2 1,5 8 0,5 1 0,1 5 0,1 4 0,1 3 0,-1 4 67,-1 2 1,0 0 0,-4 3 0,-2 1 0,0-1 0,-1 1 0,0 0 89,-3 2 0,-3-2 1,-1-1-1,-3 2 1,-1 1-1,-2 0 65,-1 1 0,-1 3 0,-1 1 0,-1 1 0,-2 7 0,0 5 121,0 6 1,0 2 0,4 1 0,0 4 0,0 1 0,2 2 0,1-2 2,3 1 0,3-1 0,3-5 0,1-2 1,0-5-1,3-4 0,-1-1-50,2-3 0,3-5 1,-5-5-1,3-3 1,0-6-1,1-3 1,-1-5 159,-3-2 1,-1-2 0,-5 0 0,-1-1-1,-2 1 1,-3 0 0,-3 2 0,-4 2 78,-5 3 0,-5 1 0,-8 5 1,-3 5-1,-2 4 0,-1 4-535,0 2 0,1 10 1,1 8-1,3 8 1,0 8-1,3 5 1,5 2-1,5 4-848,6 1 1,4-6 0,4-2 352,6-4 1,3-6 0,6-5 0</inkml:trace>
  <inkml:trace contextRef="#ctx0" brushRef="#br0" timeOffset="273">4404 16666 7994,'-9'1'0,"0"3"0,3 2 409,3 2 1,2 5-1,1 4 1,0 4-1,0 4 1,0 1 0,0 2-1,1 1-74,2 2 0,-1-2 1,3 3-1,0-2 1,-3-2-1,-1-4 1,0-3-1,1-4 90,1-1 0,1-4 0,-2-6 0,2-7 1,0-8-409,1-5 0,2-8 0,-2-4 0,1-4 0,0-3 0,2-1 0,0 0-283,1-1 0,4 5 0,0 1 0,1 2 0,-1 5 0,-2 4 199,0 6 0,-2 6 1,-1 4-1,0 5 0,-3 6 1,-1 7-1,-1 4 0,0 5 292,0 2 1,1 2 0,-2 1-1,2 1 1,1-1 0,0-2-644,0-3 1,1 1-1,3-6 1,2-2-1,1-5 1,4-3-1,1-3-238,2-1 1,3-4-1,0 0 1,1-4 0,1-4 64,0-2 0,1-6 0,3 0 1</inkml:trace>
  <inkml:trace contextRef="#ctx0" brushRef="#br0" timeOffset="274">5074 16815 7994,'-3'-10'384,"-1"-1"1,-2-3 0,-3 1 0,-3-1-1,0 2 1,-2 1 83,-1 1 0,-3 0 0,0 7 0,-1 2 0,0 3 0,0 5 0,-2 4-106,-1 5 1,2 2 0,4 1 0,4 3 0,1 3-1,3 3 1,2 2 0,3 0-517,2-3 0,2-1 0,2-5 0,4-3 0,4-5 0,2-3 0,1-4 0,3-4 0,2-4-256,2-4 0,-4-7 1,2-3-1,-3-4 1,0-2-1,-3 0 0,-2 1 1,-2-1-288,-1 1 0,-4 6 0,-1 2 1,-2 3 1164,-1 1 0,0 8 0,0 5 0,0 6 0,1 6 0,1 1 0,2 3-254,2 2 1,1-2-1,4 3 1,3-2 0,-1-6-1,2-2 1,-1-6-545,3-2 1,0-6-1,2-6 1,0-5-1,-1-4 1,0-4-19,-3-1 1,3-5 0,-3 1 0,3-3 0,0-2 0,-2-2 0,-1-2-1,-2-5 149,-2-3 1,-1-4 0,-4-1-1,-3-2 1,-2-1 0,-1-2 334,0 25 0,0 0 0,-4-24 1,-2 4-1,-3 5 0,0 9 1,0 6-1,-1 8 0,0 5 410,-2 8 0,1 5 0,-2 5 0,2 5 0,0 7 0,4 6-78,2 6 0,2 7 0,5 7 0,3 3 0,4 2 0,2 1 0,-1 1-189,-1 0 1,-3-1-1,0 1 1,-2-1 0,-2-1-1,0-2 1,0-2-1373,1-6 1,0-1 0,-2-5 737,2-1 0,2-1 1,5-1-1</inkml:trace>
  <inkml:trace contextRef="#ctx0" brushRef="#br0" timeOffset="275">5922 16685 8106,'0'-9'0,"0"4"0,-4-4 0,-2 4 0</inkml:trace>
  <inkml:trace contextRef="#ctx0" brushRef="#br0" timeOffset="276">5912 16685 8106,'0'6'-40,"0"0"0,0 2 1,0 0-1,1 0 1,3-2 418,2-2 1,2-2-1,2 0 1,3 1-1,2-1 1,3-1-1,2-2 1,0-2-86,2-3 1,4-4 0,-2-2 0,-1-3 0,-1-1 0,-2-1 0,-3 0 0,-2 0 0,-5 0-213,-3-1 1,-4 2 0,0 2 0,-3 0 0,-5 2 0,-4 0-1,-4-1 1,-3 3-65,1 3 1,-2-1 0,-4 5 0,1 2-1,1 3 1,2 6 25,-3 3 1,2 4 0,-1 8 0,3 5 0,3 5 0,1 3-1,3 2 1,3-2 0,3-1-213,2-1 1,6-4 0,4 0-1,7-4 1,3-4-302,3-2 1,7-6 0,0-3 0,2-2 0,2-4 0,-1-1 0,0-3-4,-2-3 1,3-7 0,0-6 0</inkml:trace>
  <inkml:trace contextRef="#ctx0" brushRef="#br0" timeOffset="277">6499 16536 8307,'-9'0'297,"-1"0"1,1 0-1,1 1 112,2 2 1,1 5-1,5 7 1,0 3-1,1 4 1,2 4 0,0 2-1,-1 1 0,-1 2 1,2-2-1,0 2 1,-1-3-1,-1-3 1,-1-3 0,1-4-1,1-2-262,1-4 0,1-6 0,-1-5 1,3-6-1,0-8 0,0-6 1,1-5-464,2-3 0,0-2 0,0-6 1,2 2-1,1 1 0,2 3 0,2 3 409,-1 5 1,-2 5-1,1 5 1,0 4-1,-2 7 143,2 6 0,-5 7 0,1 6 1,-2 5-1,-2 2-486,-1 2 0,2 1 1,-4 1-1,0 0 1,1-2-1,0-3 0,1-1 1,2-2-1,1-4 1,2-6-844,-1-7 1,3-5 0,2-4 508,0-6 1,2-11-1,2-8 1</inkml:trace>
  <inkml:trace contextRef="#ctx0" brushRef="#br0" timeOffset="278">7002 16071 8200,'-10'4'418,"1"5"1,0 6 0,0 4-1,0 3 1,2 4-146,1 4 0,4 7 0,-1 6 0,2 3 0,2 2 0,1 2 0,0-23 0,1 1 0,0 0 0,0 1 0,1-1 0,0 0-206,0-1 1,0 0-1,6 23 1,2 1 0,0-7-1,-2-4 1,-1-7 0,1-4-1,-1-4-1706,0-4 1,-2-6 1211,-1-6 0,0-4 1,3-5-1</inkml:trace>
  <inkml:trace contextRef="#ctx0" brushRef="#br0" timeOffset="279">6862 16536 8197,'4'-9'1026,"2"-2"1,3-1-720,0-4 1,6 2-1,2 0 1,6 0 0,3 3-1,4 1 1,1 4 0,1 3-96,-2 2 0,-2 9 0,-2 6 0,-3 5 0,-1 6 0,-4 3 0,-5 3-88,-2 3 1,-2 3-12,0 0 0,-3-1 0,0-2 0,-1-3 0,-1-3 0,0-3 0,-1-4 297,1-5 1,-2-3-1,3-9 1,0-8-332,-3-11 1,3-7 0,0-7 0,1-3 0,0-4-1,2-3 1,0-2-352,1 0 1,1 6 0,0-1-1,1 4 1,2 4 0,-2 4-1,-1 4 1,0 6-466,-1 2 1,0 7 0,1 2 736,-1 2 0,4 5 0,2 1 0</inkml:trace>
  <inkml:trace contextRef="#ctx0" brushRef="#br0" timeOffset="280">7654 16406 8175,'-5'14'692,"0"0"0,0-2 0,2 2 1,1 0-284,-1 3 1,2 3-1,-2 4 1,3 2-1,2 3 1,2-1 0,1 0-1,1-2-157,-1-1 0,4 3 0,-3-6 0,2-2 0,0-4 0,0-3 0,-2-4-252,1-3 0,1-2 0,2-4 0</inkml:trace>
  <inkml:trace contextRef="#ctx0" brushRef="#br0" timeOffset="281">7700 16192 8092,'-20'9'0,"4"-3"0,10 0-48,3 2 0,3 0 48,3 1 0,6 0 0,5 1 0</inkml:trace>
  <inkml:trace contextRef="#ctx0" brushRef="#br0" timeOffset="282">7905 16648 8196,'-3'5'0,"5"-2"297,6-2 1,4-8 0,-2-3 0,1-3 0,3-1 0,-1-1 0,1 0 0,-2-1-1,0 1 1,1-2 0,-3-1 79,-3 0 1,-2 0 0,-5 2-1,0 1 1,-1 2 0,-3 1 0,-2 3-1,-3 3-158,-3 3 1,0 3 0,-2 3-1,-1 5 1,2 7 0,-1 6 0,3 6-1,1 5 278,0 6 0,2-2 0,1 2 0,2-3 1,0-1-1,4-1-504,3-2 1,5-6 0,4-4 0,2-4 0,2-5 0,2-3-814,0-2 1,5-7 0,0-7 0,-1-2-1,2-3 1,1-3 0,4-4 0</inkml:trace>
  <inkml:trace contextRef="#ctx0" brushRef="#br0" timeOffset="283">8370 16443 11085,'-4'-8'0,"-2"1"0,-3 4 409,-4 2 1,2 1-1,-5 1 1,1 2-1,0 4 1,3 2 0,2 2-1,1 3-108,3 0 1,-1 1-1,4 1 1,2-1-1,3-2 1,4-1-1,3-3 1,4-2-1,2-1 1,2 2-601,-2 0 1,3-2 0,-3 0-1,0 1 1,0-1 0,-1 0 0,-1 1 517,1 1 0,-2 2 1,-3-1-1,-2 0 1,-2 1 248,-1-1 0,0 0 0,-2 1 0,1-1 0,0 0 0,-3 1 0,-4-1-36,-2 0 1,-2 1-1,-2-1 1,-3 0-1,-2-1-1088,-3-1 1,-1 1-1,0-3 1,-2 1 0,-1-1 332,2 0 0,-4 2 0,0-2 1</inkml:trace>
  <inkml:trace contextRef="#ctx0" brushRef="#br0" timeOffset="284">9134 16629 8039,'-8'4'378,"0"4"1,3 2 0,1 3 89,2 2 0,1 1 0,2 5 0,2 1 0,4-3 0,4-1 0,2-3-182,2-2 1,0-5 0,4-6-1,-1-4 1,2-5 0,1-4-1,1-6 1,-3-3-40,-2-1 1,-1-8 0,-4 0 0,-4-2 0,-4-1 0,-3 2-1,-3 1 1,-4 2 0,-8 1-326,-5 1 1,-6 5 0,-5 3 0,-2 7 0,0 5 0,-1 6-392,0 6 1,4 7 0,1 12 0,5 4 0,4 4 0,5 2 0,4 1-625,6-3 1,8 0 0,7-6 949,6-4 0,10-4 1,6-1-1</inkml:trace>
  <inkml:trace contextRef="#ctx0" brushRef="#br0" timeOffset="285">9739 16033 8995,'-18'0'603,"-1"4"0,1 3 1,2 1-1,0 1 0,1 2-260,0 1 1,3 0 0,6 6-1,3 3 1,1 2 0,2 6 0,3 5-1,2 2 18,4 1 0,2 1 1,-1 2-1,-1 0 0,0-1 1,1 0-704,-1-2 0,0 0 0,0-1 1,-2-2-1,-1-4 0,0-4 1,-1-4-1,-2-3 0,-1-4-2935,-2-3 2664,0-5 1,-9-7 0,-1-5 0</inkml:trace>
  <inkml:trace contextRef="#ctx0" brushRef="#br0" timeOffset="286">9525 16378 8313,'9'5'819,"2"3"0,0-3 0,4 1 0,2-3-1371,6-2 1,10-2-1,9-2 1,10-4 551,-24 4 0,0-2 0,0-1 0,1-1 0,-1-1 0,0 1 0</inkml:trace>
  <inkml:trace contextRef="#ctx0" brushRef="#br0" timeOffset="287">10875 15894 10119,'9'0'546,"5"1"0,2 1 0,6 2 0,7 0 0,7 1 0,7-1-231,2 0 0,6 0 1,2-4-1,-26 0 0,1 0 1,-1-1-1,0 2 0,26 0 1,-4 1-1,-5 1-570,-3-1 0,-7 2 1,-5 0-1,-7 0 1,-6 1-1,-6 1-401,-4 1 1,-2-3-1,-8-1 1,-3-2 0,-4-1-40,-5 0 1,-5-8 0,-3-3 0</inkml:trace>
  <inkml:trace contextRef="#ctx0" brushRef="#br0" timeOffset="288">11024 15949 8198,'-18'0'0,"3"0"0,3 0 468,1 0 0,6 2 0,3 0 0,4 2 0,5 1 0,5 2 0,3 0-59,3 0 1,4 2-1,2-2 1,1 3-1,-1 1 1,0 0 0,0 0-1,0 0-174,0 1 1,0-1 0,-3 2-1,0 0 1,0-1 0,-1 0 0,-3 0-1,-1-1-324,-4 1 1,1-4 0,-3 4 0,-3-1 0,-2-2 0,-3 0 7,-1 1 0,-3-1 1,-3 0-1,-5 0 0,-4 1 1,-2-1 84,-2 0 1,-1 1 0,-3 0 0,-3 1 0,-1 2 0,-1-2-1,1 0 34,1-2 1,-7 3-1,5 1 1,0-2 0,1-1-1,1 1 1,1 0-47,3 2 0,-2 0 1,2-2-1,3 2 0,5-2 1,3 0-1,0-1 86,1 2 0,4-4 1,2 1-1,2-1 1,2 0-1,2 2 1,3-2 122,2-2 0,2 2 0,0-2 0,2 0 0,4-1 0,2-1 0,0-1 101,1 1 1,-1-3 0,1 3 0,1-3-1,1-1 1,4 0 0,2 0-23,1 0 1,3-5 0,1 0 0,1-1 0,2 0-1,2 0-357,0 0 0,0-1 1,-1 3-1,-1 0 1,-4 0-1,-4 2 1,-3 0-1,-4 0-890,-4-2 1,-7 1 0,0 3-2311,-1 0 0,-4 0 2572,-4 0 0,-5-4 0,-4-1 1</inkml:trace>
  <inkml:trace contextRef="#ctx0" brushRef="#br0" timeOffset="289">11843 15605 8352,'-9'-1'431,"1"-2"-67,2-3 0,1-3 0,7 1 0,1 1 0,3 2 0,2 1 0,1 0 0,1 1 0,-1 0 182,0 1 0,1 1 0,-1 1 0,0 0 0,1 1 0,-2 2-65,-2 3 1,1 3 0,-5 0 0,-2 0-1,-3 1 1,-2-1-317,-2 0 0,-1 2 0,-2 0 1,1 1 93,0 0-197,-5-2 1,4 1 0,-3 0-1,3 1 104,1 0 0,3-1 0,-1 0 0,0 3 94,-1 0 0,2-1 0,0 1 0,2 0 1,2-3 478,1-1-595,1 0 0,4-1 1,3 0 1,1 1 0,5-5 0,3-1 0,1-1 0,2 0-499,0-1-116,-1-1 1,4-4 0,-1-1 0,-3-1 0,-2-1 0,-2-1 0,0 2-2809,-1 1 2457,-5 1 1,1 3 0,-4 0 0</inkml:trace>
  <inkml:trace contextRef="#ctx0" brushRef="#br0" timeOffset="290">10996 16936 8310,'-5'-1'1638,"4"-1"0,6-1-1229,7 1 1,6-2-1,4 0 1,3 0-1,2 0 1,0 1 0,1-1-1,0 1 160,0 1 0,-3-2 0,-1 1 1,-1 1-1390,-3 1 1,-4-2 0,-4 0 0,-1 0-1,-2-2 1,-4 4 0,-1-3 0</inkml:trace>
  <inkml:trace contextRef="#ctx0" brushRef="#br0" timeOffset="291">11015 17188 8355,'-15'4'3276,"5"-3"-2949,4 2 1,8-5 0,1-2-1,5 0 1,5 0 0,2 1-1,4-1 1,1 0 0,3 0-1,0 0 50,0 2 1,-2 1-1,-2 1 1,1 0 0,0 0-1,2-1-377,-1-2 0,-2 2 0,0-3 0</inkml:trace>
  <inkml:trace contextRef="#ctx0" brushRef="#br0" timeOffset="292">12570 16378 8177,'3'-10'203,"1"0"0,0-3 0,1-6 0,0-5 0,2-3 1,-1-2-1,-1-1 165,-1-1 1,-1-3 0,-3 3 0,0 1-1,-1 2 1,-3 3 0,-5 5 0,-6 3-221,-2 5 1,-3 6 0,-2 3 0,-2 6-1,1 4 1,0 5 0,1 7 0,0 6-196,2 5 0,1 2 0,4 3 0,2-1 0,4 1 1,3 0-1,3 0 0,2-5-11,1-5 1,4 0-1,2-6 1,3-5-1,4-3 1,3-5 86,5-3 0,0-4 1,3-4-1,2-7 1,1-3-1,0-6 1,-1-2-57,-1-2 0,-5-3 0,1-1 1,-3 0-1,-5 2 0,-1 2 1,-5 3 67,-2 4 0,-2 8 0,-3 4 0,0 7 1,0 11 21,0 6 1,0 7-1,0 5 1,0 1-1,1-1 1,2-1-1,3-3-320,3-4 0,1-2 0,2-8 0,3-4 0,0-5 1,1-6-235,1-6 1,0-9 0,2-7 0,-1-3 0,0-2 490,-3-1 0,-1-8 0,-5 1 0</inkml:trace>
  <inkml:trace contextRef="#ctx0" brushRef="#br0" timeOffset="293">12877 15959 8200,'0'13'65,"-1"2"0,-1 0 0,-1 1 1,1 0 283,1 2 1,1 1 0,1 0 0,2 2 0,3 2 0,2 0 0,2 2 0,-2 0-22,-2 0 0,1-3 0,-3 1 1,1-1-1,-1-3 0,-2-4 0,-1-1-114,-1-3 0,-1-6 0,-2-6 1,-4-7-1,-1-8 0,-1-3 1,0-4-1,0-2-168,3-4 1,2 1 0,4-4 0,0 1 0,1 1 0,2 3 0,3 5-589,3 2 1,3 2-1,0 3 1,1 3-1,-1 4 1,2 3-552,0 1 1,-1 1 0,2 4 826,2 2 0,0 2 0,2 4 1</inkml:trace>
  <inkml:trace contextRef="#ctx0" brushRef="#br0" timeOffset="294">13184 16266 9013,'-14'0'1405,"1"-1"1,7-2-1214,3-3 0,9-3 0,6-1 0,3-1 0,5-3 0,0-1 0,3-4 1,2-3-211,2-1 1,-3 2-1,-3-1 1,-2 1-1,-3 2 1,-4-1 0,-3 3-1,-3 0-97,-2 3 1,-4 0-1,-4 6 1,-2 1-1,-3 1 1,-3 2-1,-3 2 1,0 2 276,-1 3 0,-3 8 0,-2 6 0,0 5 1,1 2-1,2 3 0,0 3 198,3 4 1,1 1-1,6 0 1,2-1-1,3 0 1,2 0-1,2-4-292,2-5 1,6-3-1,7-6 1,2-5 0,4-4-1,4-5 1,4-5-889,4-6 1,2-6 0,1-5 0,1-4 514,-1-3 1,-4 1-1,-1-6 1</inkml:trace>
  <inkml:trace contextRef="#ctx0" brushRef="#br0" timeOffset="295">14311 15475 8058,'-11'10'51,"0"3"0,0 6 1,1 5 306,3 3 0,5 2 1,-1 2-1,2 3 0,2 2 1,1 2-1,2 3 0,0 1 1,1 2-258,1-1 0,-1-4 0,1 1 1,-2-4-1,-1-3 0,0-1 1,-1-3-1,-1-3-757,-1-4 1,0-7-1,-1-2 1,-2-4 0,-3-3 552,-2-3 1,-6-10-1,0-3 1</inkml:trace>
  <inkml:trace contextRef="#ctx0" brushRef="#br0" timeOffset="296">14059 15968 8352,'5'8'0,"2"0"0,4-3 0,5-1 289,1-2 0,7-1 0,4-2 1,5-3-1,3-5 0,3-7 1,1-4-1,2-2 0,1-2-242,-3-2 1,-2-1-1,-1-1 1,-4 0-1,-5 0 1,-6 1 0,-3 2-1,-3 1-233,-4 1 0,-6 1 0,-3 4 0,-2 0 0,-2 3 1,-2 1-1,-3 3 164,-2 1 1,-2 0-1,1 7 1,0 1-1,-1 2 1,1 4-1,0 4 1,-1 6 135,1 3 0,4 4 1,2 8-1,2 2 1,1 3-1,0 3 0,0 4 20,0 2 0,4-1 0,2-1 0,2-2 0,2 0 0,-1-3 0,-1-1 87,-1-2 0,1-1 0,-3-5 0,1-2 0,-1-4 0,1-5-144,-1-4 0,1-6 0,2-7 1,1-9-1,-1-7 0,2-7 0,2-5-158,1-5 0,1 0 0,5-6 0,0 5 0,-2 4 0,0 2-75,-2 1 1,0 9 0,0 3-1,-2 6 1,-4 5 0,-3 5 200,-3 5 1,-1 7 0,1 5 0,0 2 0,-1 3-1,-1-1 1,-1-1 137,0 2 1,4-2-1,2 1 1,2-4-1,2-1 1,-1-1-81,0 0 1,4 1 0,-1-3 0,1-3 0,-1-2 0,1-3 0,1 0-72,-1-3 0,0-2 1,-3-4-1,1-2 1,1-3-1,-3-3 0,-2-4-80,1-2 0,-4-4 0,-1-3 0,-2-2 1,-1 0-1,-1 1 0,-3 1-101,-6 0 1,0 2-1,-4 2 1,0 5 0,3 4-1,0 5 1,1 6 184,-2 6 0,4 6 0,0 12 0,3 4 0,3 4 0,1 2-2,1 2 0,4 1 0,2-2 0,4-4 1,1-4-1,3-5 0,3-1 0,4-2-1127,1-3 1,3-5 0,4-4 741,2-2 1,-2-1 0,3-3 0</inkml:trace>
  <inkml:trace contextRef="#ctx0" brushRef="#br0" timeOffset="297">16080 16080 8600,'12'-5'411,"2"-4"1,0-3 0,4-5-119,2-5 0,0 0 0,2-9 0,-4-2 1,-2-2-1,-4-3 0,-2 1 0,-4 0-215,-3 0 1,-2 4 0,-2 2-1,-2 3 1,-4 4 0,-4 5 0,-2 7-19,-2 5 1,3 8 0,-2 8-1,0 7 1,2 8 0,0 7 0,2 5-1,3 4 13,1 0 1,3 3-1,4-5 1,3-2-1,3-1 1,3-3 0,4-5-26,0-7 1,3-6 0,4-5 0,4-3 0,2-5 0,1-5 0,-1-8-55,-2-4 0,1-5 0,-5-7 0,0-1 0,-2-1 0,-4-2 0,-2 0-55,-3 0 1,-5-1 0,-2 4 0,-2 4 0,-1 4-1,-1 8 1,-2 5 106,-3 5 0,-2 5 1,-3 7-1,0 11 1,-2 7-1,3 9 69,3 3 0,0 1 0,4 2 0,0-6 0,3-3 1,5-3-1,4-3-572,5-5 1,5-6 0,3-10 0,4-5 0,3-6 0,3-9 0,0-9 456,0-8 0,-14 10 0,-1-1 0,-1-2 0,1 0 0</inkml:trace>
  <inkml:trace contextRef="#ctx0" brushRef="#br0" timeOffset="298">16694 15316 8058,'-23'11'38,"1"1"1,3 3 0,4 0 0,2 1-30,3 0 1,5 2-1,2 0 1,3 1 0,3 0-10,3-1 0,6 5 0,3 1 0</inkml:trace>
  <inkml:trace contextRef="#ctx0" brushRef="#br0" timeOffset="299">17048 15791 8058,'-1'-12'32,"-2"-1"0,-3 1 1,-2-1 301,-2-3 0,1-2 0,-1 0 1,-2-1-1,-1 2 0,-2 0 0,-1 3 1,-3 1-1,-3 5-87,-2 4 1,0 8-1,-1 6 1,-1 9 0,0 7-1,1 5 1,5 2 0,3 1-452,5-1 0,5 1 1,4-5-1,4-3 1,5-2-1,5-5 1,6-3-79,5-7 1,2-4-1,3-5 1,3-1 0,1-3-1,1-5 1,-2-5 193,-1-4 0,-2 2 0,-2 2 0,-3 0 0,-4 4 0,-2 3 0,-4 4 335,-2 2 1,-3 2 0,-2 4-1,-1 7 1,-2 9 0,-1 6-1,-1 5 29,0 5 1,0 2 0,1 5 0,1 3 0,1 1 0,0 1-180,1-2 0,1 0 1,1-1-1,-3-3 1,-2-4-1,-1-3 1,0-2-1,-1-1-33,-2 0 1,-3-6 0,-6 0 0,-1-5 0,-2-4 0,-1-6 4,-2-4 1,-1-5-1,-2-7 1,-2-7-1,0-6 1,0-8-1,0-4-87,0-2 1,1 0 0,5 3 0,1 1-1,5 1 1,4 2 0,3 0 0,3 1 1,6-2-1,2-3 1,5-1-1,7-1 1,5-2-1,3-1-148,0-2 1,4-1 0,2 1 0,0 2 0,1 2 0,-1 3 0,-2 3 39,-2 3 1,-1-3-1,0 3 1,0 0 0,-1 1-1,-3-1 41,-2 1 0,1-3 0,-1 1 0,-3-2 0,-2 0 1,-5 0-1,-1 0 0,-3 1-6,-2 2 1,-3 0 0,-6 3 0,-3 3-1,-2 2 1,-4 6 162,-3 3 1,-1 6 0,-6 7 0,2 6 0,-1 5 0,-1 4 0,3 4 5,2 3 1,4-1-1,4 3 1,3-1-1,3 0 1,3-1 0,4-1-94,6-1 1,3-4 0,6-4 0,1-3-1,3-6 1,3-3 0,0-5 39,1-2 0,-1-6 1,-1-5-1,-1-5 1,-1-5-1,-2-3 1,-3 0 107,-2-3 0,0-4 0,-3-1 0,-2 0 0,0 0 0,-2 1 0,0 3-104,0 4 0,0 3 1,-2 4-1,-1 2 0,1 6 1,1 4-26,-2 5 0,1 7 0,-3 9 0,0 2 0,2 5 0,-2 2 0,1 3 80,0 0 1,-3 0-1,2-1 1,-1 0-1,1-1 1,1-2 0,0-5 99,0-3 1,-3-4 0,2-3 0,0-2 0,1-3-16,1-5 0,-1-8 1,-2-9-1,3-5 1,2-5-1,2-7 0,0-2-250,2-1 1,3 0 0,4-1 0,-1 2-1,0 3 1,-2 5 0,0 7-71,0 4 0,-2 5 0,-2 6 0,-2 7 0,-4 9 0,-3 8-38,-2 9 1,-1 1 0,0 4 0,0-1 0,0 0 0,0-1 0,1-2-469,2-3 1,3-3-1,6-7 1,1-2 0,1-4 409,-1-3 1,4-2 0,-3-4-1</inkml:trace>
  <inkml:trace contextRef="#ctx0" brushRef="#br0" timeOffset="300">18212 15549 8058,'-19'0'411,"5"0"1,2 0 0,2 2 0,4 4-3,3 7 1,2 3-1,1 3 1,1 1-1,2 2 1,3 5 0,2 3-1,2 0-289,-1-1 0,0-2 0,1-1 0,-1-2 0,1-2 0,2-5 0,0-3 0,1-5 26,0-3 1,-3-3 0,3-7 0,-2-5 0,1-7 0,0-4 0,-1-5 0,0-3-166,-2-3 1,0 1-1,1-4 1,-2-2-1,-1 1 1,-2 0-638,-1 1 1,0 7-1,-4 1 1,0 5 0,0 7 370,0 3 1,4 5-1,1 2 1</inkml:trace>
  <inkml:trace contextRef="#ctx0" brushRef="#br0" timeOffset="301">18789 15652 9439,'0'-16'946,"0"1"0,0-1 0,0 0-582,0 1 0,-1 3 0,-2-3 0,-4 2 0,-4 1 0,-6 3 0,-4 3 0,-5 4 0,-4 6-273,-4 8 1,1 4 0,1 10 0,3 2 0,5 3 0,4 1 0,3 0-1,5-1-332,5 1 1,5-6 0,3 1-1,4-5 1,4-4 0,6-6 0,5-4 66,2-5 0,1-4 1,-3-5-1,2-4 1,0-3-1,-2-4 163,-1 0 0,2-2 1,-7 0-1,1 1 1,-3 0-1,-2 3 1,-1 2 553,-3 3 1,2 3 0,-3 4 0,1 10-234,-3 6 0,-2 9 0,0 3 0,1 2 0,2-1 0,1 0 0,2-2-779,2-1 1,3-1 0,1-5 0,2-1 0,0-4 0,1-3 0,0-2-352,0-4 1,-1-3 0,0-4 0,1-6-1,-2-4 1,4-8 0,-4-2 0</inkml:trace>
  <inkml:trace contextRef="#ctx0" brushRef="#br0" timeOffset="302">19106 15130 8058,'-6'4'694,"0"2"1,1 3 0,1 1-1,0 3-330,2 2 0,1 8 0,1 5 0,1 6 0,1 4 0,1 5 0,-1 1 0,-1 4 0,-1 0-383,0 3 0,0-4 1,0-1-1,0-5 0,0-2 1,0-3-1,0-3 0,0-5-528,0-5 1,1-8 0,2-3 0,4-5 0,0-5 0,0-4 385,-1-4 0,0-11 0,4-3 0</inkml:trace>
  <inkml:trace contextRef="#ctx0" brushRef="#br0" timeOffset="303">19208 15437 8058,'-9'11'773,"1"0"0,0 3 0,3 0-364,1 3 1,-2 5-1,3 5 1,2 3-1,2 0 1,3 0 0,2-1-1,3 0-298,3-2 1,3-6 0,-1-3 0,0-4 0,3-5 0,0-3-1,2-3 1,0-3-164,-1-3 1,1-6 0,-1-6 0,-2-4 0,0-3 0,-1-3 0,0-3-1,-3-3 110,-2-3 0,2-1 0,-2 1 0,-3 3 0,-1 4 0,-4 4 0,-1 6 311,-1 2 0,-1 7 0,-3 6 0,-2 5 0,-3 6 1,-1 7-1,-1 4-192,3 5 0,4 5 1,-1 1-1,1 0 1,1 1-1,2 2-646,1-1 1,1-2 0,2-5 0,1-3 0,1 0 0,2-3 0,2-4-352,4-3 1,-2-4 0,4-3 0,-1-3 140,1-2 0,0-5 0,4-1 0</inkml:trace>
  <inkml:trace contextRef="#ctx0" brushRef="#br0" timeOffset="304">19609 15530 8636,'-6'5'1897,"2"-3"-1705,4 4 0,6-3 0,2 2 1,5-1-1,4-2 0,2-1 1,1-1-1,0 0-9,-2 0 1,-2-1-1,-1-2 1,1-4-1,-1-3 1,0-4-1,-1 0 1,0-2-31,-1 2 1,-1-3 0,-5 4 0,-2-1 0,-1 1-1,-2 1 1,-1 2 33,-1 1 0,-5 4 0,-3 2 1,-5 2-1,-1 3 0,-3 3 0,1 5 193,0 4 1,-3 2-1,1 6 1,1 3-1,-2 2 1,2 0-178,0 1 1,3 0 0,3 1 0,4 0 0,4 0 0,2-3 0,3-2-673,4-3 1,1-3 0,9-2 0,0-5 0,2-4 0,0-4 0,1-1-1171,0-2 1,-1 0 818,1 0 1,4-9 0,0-1 0</inkml:trace>
  <inkml:trace contextRef="#ctx0" brushRef="#br0" timeOffset="305">20270 15409 7842,'-14'-4'0,"3"3"0,-4-2 0,1 2 409,-1 1 1,0 1-1,-4 2 1,2 3-1,1 4 1,3 2 0,1 4-1,3 0 0,4 0 1,3 1-1,2-2 1,1-1-1,3-1 1,4-3 0,5-1-1,0 0-432,1-3 0,1 2 1,-2-3-1,-1 2 1,0-1-1,1 0 1,-2 0-1,-1 0 646,0 2 0,-4-3 0,-1 1 0,-1 1 0,-2 2-254,-1 0 1,-2-3 0,-2 0 0,-4 0 0,-3 1-1,-4-1 1,0 1-799,-3 1 1,-3 2 0,-3-1-1,-1 0 1,-1 1 0,1-1 428,3 0 0,-3 1 0,0-1 0</inkml:trace>
  <inkml:trace contextRef="#ctx0" brushRef="#br0" timeOffset="306">20903 15596 7808,'-9'5'207,"-1"3"1,1-2-1,0 3 1,0 0-1,2 0 202,1 1 1,4 2-1,0 0 1,5 0-1,6-2 1,6-1 0,2 0-1,2-2-39,-1-1 0,4-4 0,1 0 0,1-4 0,1-5 0,-2-4 1,-1-5-1,-3-2-105,-4 0 0,-2-4 1,-7-1-1,-4 0 0,-4-2 1,-5 1-1,-6 2-204,-5 3 1,-5 1-1,-6 3 1,-1 6 0,-1 5-1,1 4 1,1 4-1,1 5-608,0 6 1,5 4 0,5 1 0,4 3 0,5 0 0,3 1-274,3-1 1,3-2 0,4 0 0,6-4 61,8-1 1,9-5 0,6 3 0</inkml:trace>
  <inkml:trace contextRef="#ctx0" brushRef="#br0" timeOffset="307">21583 15102 8122,'-20'-14'365,"-1"1"0,-1 4 1,2 3-1,0 3 44,2 2 1,-1 2-1,1 3 1,2 5-1,1 6 1,3 3 0,3 4-1,2 4-118,3 4 0,1 3 0,3 5 0,1 2 1,1 1-1,2 0 0,2 1 0,1-2-300,1 1 1,2-5 0,2 0 0,0-3 0,0-3 0,-2-2 0,-1-3 0,-1-4-1631,-1-1 1,0-5 1238,-4-3 1,0-2 0,-3 0 0</inkml:trace>
  <inkml:trace contextRef="#ctx0" brushRef="#br0" timeOffset="308">21247 15428 11814,'20'-3'-312,"2"-1"0,5 0 1,6 0-128,7 1 1,11 2 0,-24 1 0,2 0 438,0 1 0,2-2 0,0 0 0,2-2 0,4 1 0,0-1 0</inkml:trace>
  <inkml:trace contextRef="#ctx0" brushRef="#br0" timeOffset="309">22644 15121 8002,'0'-9'79,"0"-1"1,1 2-1,1 1 1,0 2 329,-3 0 1,-3 7-1,-5 9 1,-1 6-1,1 8 1,0 5 0,-2 5-1,0 5 0,-1 3 1,-4 3-1,3 0 1,-1 0-1,0-2 1,0-2 0,0-3-1,0-3-92,1 0 1,0-7-1,4-2 1,0-4 0,0-4-508,-1-3 67,5-9 1,1 1 0,6-13 0,3-5 0,5-8-105,4-9 1,1-6 0,4-10 0,1-6-1,-10 22 1,0-1 0,2-2 0,-1 0-1,1-1 1,-1 1 188,0 1 0,1 0 0,0-3 0,1 2 0,-2 2 0,-1 1 0,0 0 0,0 1 0,8-21 0,-5 9 0,-2 8 0,-3 6 666,-3 6 0,1 8 1,-3 3-1,-1 6-366,-1 8 1,-1 10-1,0 8 1,0 3-1,1 4 1,2 5 55,4 5 1,1 4 0,1-1 0,0 0 0,2-2 0,1 1 0,4-2-328,1-1 0,-1-4 1,-1-3-1,2-3 0,-1-2 1,0-2-1,-4-3-1049,-1-6 1,-3-3-1,-1-6 511,-1 0 1,-4-8 0,1-5 0,-6-5 0,-3-5 0,-3-4-115,-3-5 1,-3-3 0,-4-2 0</inkml:trace>
  <inkml:trace contextRef="#ctx0" brushRef="#br0" timeOffset="310">22579 15475 7959,'-4'0'1342,"4"0"0,6 0-1173,5 0 1,8 0 0,6 0 0,2 0 0,1 1-1,-1 1 1,1 1 0,-1-1-436,-2-1 1,-2-1 265,-4 0 0,-1-4 0,1-1 0</inkml:trace>
  <inkml:trace contextRef="#ctx0" brushRef="#br0" timeOffset="311">23016 14730 8944,'0'-12'3276,"0"3"-3197,0 14 0,4-1 0,-1 14 0,0 2 1,0 0-1,0 3 0,-1 1-209,-1 0 0,-1 3 1,0-4-1,0 1 0,1-2 1,1-2-1,1-3 0,-1-1-1509,-1-4 1,0-3 1424,2-2 0,3 1 0,3-3 0</inkml:trace>
  <inkml:trace contextRef="#ctx0" brushRef="#br0" timeOffset="312">22895 14786 8089,'-14'-5'483,"5"0"1,5-4-1,3-1 1,4-2-131,3 0 0,5-1 1,12 4-1,5 1 0,5 1 1,4 1-1,3 2 1,4 2-1,0 1-1173,0 1 1,-4 1 0,-5 2 0,-1 4 690,-2 1 1,-1 5-1,-3 2 1</inkml:trace>
  <inkml:trace contextRef="#ctx0" brushRef="#br0" timeOffset="313">23668 14990 7992,'-9'-5'1092,"0"2"0,-1 2 0,1 3-882,0 4 0,0 6 1,2 10-1,1 3 0,-1 5 1,-3 6-1,-1 2 1,-2 3 44,-2 2 1,0 0 0,-4 4 0,0-2-1,1-1 1,-1-3-233,0 0 1,5-5 0,0 0 0,3-4 0,1-5 0,1-4 0,2-4 0,2-1-680,2-3 1,3-3-1,3-10 1,4-8 0,4-9-2622,1-6 2893,5-2 0,-3-10 0,5 0 0</inkml:trace>
  <inkml:trace contextRef="#ctx0" brushRef="#br0" timeOffset="314">23650 14963 8000,'-9'6'215,"3"0"1,3 2 0,3 3 0,4 2 193,5 2 1,3 4-1,5 7 1,3 4-1,-1 3 1,-2 1 0,-1 0-1,-1 1 0,0-2 1,-3 3-1,-5-3 1,-1 0-1,-2-2 1,-2-2 0,-1-1-1,-1-1-590,0-2 1,0 1 0,0-6 0,0-1 0,0-4 0,0-1-1459,0-3 1,-1-5 1478,-2-2 0,2-8 0,-3-1 0</inkml:trace>
  <inkml:trace contextRef="#ctx0" brushRef="#br0" timeOffset="315">23370 15503 7904,'-14'0'1638,"2"-1"0,6-2-1274,6 0 0,6-3 0,10 3 0,6 1 0,6 2 0,5 3 0,5 3 0,3 2 0,3-2-252,-2-3 1,0 1 0,-6-1-113,-2-1 0,2-5 0,-3-2 0</inkml:trace>
  <inkml:trace contextRef="#ctx0" brushRef="#br0" timeOffset="316">12626 17598 7866,'-10'0'-673,"1"0"1375,4 0 0,0 0 0,2-2-60,0-1 1,0 1 0,3-2 0,0 3 0,1 5-278,2 4 0,3 1 0,3 1 0,1 3 0,2 2 0,1 3 0,3 0-194,3 1 1,0-1-1,3-2 1,-3 0 0,1 0-1,0 1 1,-1-1-313,-1 0 0,-3-4 0,1 3 1,-4-2-1,-1-2 0,-3 0-629,-2-2 1,-1 0 0,-3 1 0,1-1-324,-1 0 1,-2-3 0,-3-3 788,-3-2 0,-6 3 0,-3 1 1</inkml:trace>
  <inkml:trace contextRef="#ctx0" brushRef="#br0" timeOffset="317">12616 18072 7866,'-6'-4'297,"1"-2"0,1-3 58,2-4 0,1 2 0,2-5 0,2 1 0,3-2 0,3-1 0,4-5 0,2-4 0,4-3 42,3-1 0,-3-3 0,4 1 0,-1-2 1,0-3-1,1 3 0,0 3-928,-2 3 1,-3 5 0,-1 3-1,-3 2 531,0 3 0,2-1 0,-1 2 0</inkml:trace>
  <inkml:trace contextRef="#ctx0" brushRef="#br0" timeOffset="318">13166 17951 9604,'4'5'380,"1"4"1,3-2 0,-1 3-154,0 3 0,-2 3-272,1 0 0,-2 2 1,-4 4-1,0 3 1,-2 2-1,-3 0 0,-5-1 1,-5-1 44,-5 0 0,-2 2 0,-6 1 0</inkml:trace>
  <inkml:trace contextRef="#ctx0" brushRef="#br0" timeOffset="319">13538 17458 7866,'0'-15'80,"-1"2"1,-1 4 0,-1-1 186,1 1 0,1 0 0,2-1 0,2 2 0,3 2 0,2 3-22,2 2 0,2 6 0,0 4 0,0 7 0,-2 4 0,-1 5 0,1 3 1,-1 3 1,0-1-1,1 4 1,-1 1-1,1-1 1,2-1 0,1-1-1,2-2-78,1-1 1,2-5 0,0-3-1,1-2 1,1-4 0,0-2 0,2-4-648,-1-3 1,-5 2-1,-1-5 1,-2-1-1,-1-1 1,-3-2-615,-3-2 1,-2-4 0,-5-4 778,-2-1 0,-6-9 0,-6 1 1</inkml:trace>
  <inkml:trace contextRef="#ctx0" brushRef="#br0" timeOffset="320">13724 17644 7775,'-6'5'557,"1"4"0,0 3 0,-1 2-339,-1 3 0,-2 2 1,-2 1-1,-2 3 1,1 2-1,-2 3 1,-1 2-1,-2 1-556,2 1 1,1-3 0,5 1-1,1-4 1,1-6 0,3-4 337,0-7 0,3-4 0,-3-5 0</inkml:trace>
  <inkml:trace contextRef="#ctx0" brushRef="#br0" timeOffset="321">14348 17840 8038,'-9'0'2433,"-1"0"-2274,5 4 0,5-3 0,6 2 1,4-2-1,2-1 0,4 0 0,1 0-383,2 0 1,2-3 0,-2 0-1,-1 0 1,-2-1 0,-1 1 0,-3 1-2473,-1 1 2696,-2-3 0,-4-1 0,-1-4 0</inkml:trace>
  <inkml:trace contextRef="#ctx0" brushRef="#br0" timeOffset="322">14283 17737 7866,'-9'-4'613,"3"2"1,4-3-1,5 0-601,7-1 0,4 0 0,8-3 0,4-1 1,4-2-1,5 0 0,3-1 0,3 1-12,-2 0 0,-1-5 0,-1 3 0</inkml:trace>
  <inkml:trace contextRef="#ctx0" brushRef="#br0" timeOffset="323">15177 17886 8034,'-5'4'1007,"-4"-3"0,9 2-777,0-6 1,4-2-1,7-5 1,0-3-1,3-3 1,-1-5-1,1-4 1,1-2-104,2-1 1,-4-4 0,-1-1 0,-1-1 0,-3 1 0,-2 0 0,-3 2-215,-2 2 1,-2 0 0,-2 7-1,-3 2 1,-2 1 0,-2 3 0,1 5 24,0 4 0,-1 0 0,1 4 0,0 3 0,1 5 0,0 3 46,2 5 1,3 1 0,-2 1-1,1 3 1,2 3 0,1 3-1,1 3 152,0 1 0,0 1 0,0 1 0,1 1 0,2-1 0,3-1 0,3-1 28,4 0 1,-2-4 0,5-3 0,1-5 0,3-3 0,2-4 0,-2-3-181,0-3 1,-1-6 0,-1-4 0,0-5 0,-2-3 0,-1-4 0,-2-2-134,-1-4 0,-2-3 1,-1-3-1,0-3 0,-2-3 1,-2 0 63,-1 0 0,-1 4 0,-3 3 1,-1 5-1,-2 7 0,-3 8 317,-2 6 0,-1 12 0,2 8 0,2 8 0,1 6 0,2 4 0,1 2-201,1 1 1,1-1 0,3 0-1,4-3 1,4-2 0,3-4-1,2-6-500,0-4 1,5-8 0,1-6 0,-1-4 0,2-5 0,-1-8 0,0-9 275,-3-8 1,-4-9 0,-3-2 0</inkml:trace>
  <inkml:trace contextRef="#ctx0" brushRef="#br0" timeOffset="324">15596 17113 7804,'-18'11'0,"3"0"0,2 1 0,4 0-156,3-2 1,1 4 0,5 1 0,3 3 155,3 0 0,4 5 0,9 1 0</inkml:trace>
  <inkml:trace contextRef="#ctx0" brushRef="#br0" timeOffset="325">16052 17579 7866,'-15'-15'327,"-2"-2"0,2 0 0,0-2 1,0-4 81,2-1 1,-3 6-1,4 1 1,0 1-1,-1 4 1,1 2 0,-1 4-1,1 5-241,-1 4 1,-2 7-1,2 6 1,-1 5-1,2 4 1,2 3-1,4 2 1,2 1-383,2-1 0,1-1 1,2-1-1,2-1 0,3-3 1,4-2-1,1-3-64,1-4 1,4 1 0,-3-6 0,2-3-1,1-1 1,1-5 0,-1-3 150,0-5 0,-2-4 0,3-2 0,-3-2 0,1-1 1,-2-2-1,1 0 75,-3 3 1,0-2 0,-2 5-1,0 2 1,1 2 165,-1 5 0,-1 3 0,-1 4 0,-1 6 1,-1 5-1,0 6 0,2 4 77,1 2 0,3 8 1,0 3-1,3 2 1,-1 4-1,2 0 1,-2 4 31,0-1 1,-1 2-1,-6 0 1,-3 0-1,-2-1 1,-2-3-1,-2-2 191,-3-2 0,-6 0 0,-1-5 0,-3-2 0,-3-4 0,-5-4 1,-4-5-122,-3-5 0,0-7 0,-6-7 0,-4-6 0,-1-8 0,-1-10-243,20 8 0,1-1 1,1-1-1,2-2 0,-1-2 1,1 0-1,2-2 1,1 0-1,1 0 0,1-1 1,-8-24-1,5 1-52,8-1 0,4 6 0,5 2 1,2 4-1,3 1 0,6 1 1,6 3-546,5 4 1,5-1 0,4 2 0,4-1 0,1-2 0,2 1-1093,2 2 1,2-1 833,1 4 0,3-4 0,-4 3 0</inkml:trace>
  <inkml:trace contextRef="#ctx0" brushRef="#br0" timeOffset="326">16517 16918 8881,'-13'0'150,"2"1"1,-4 1 0,2 2 0,1 2 0,1 5 176,-1 3 1,0 6 0,-2 5-1,0 7 1,3 7 0,0 9-1,7-22 1,0 1 0,0 3-1,1-1-212,0 2 1,0-1 0,1 0 0,2-1-1,-2 2 1,2-1 0,0 0 0,2-1 0,1 0-1,1-2 1,1-1 0,1 0 0,11 23 0,3-5-502,1-2 0,8-5 0,-1-7 0,2-4 386,2-5 0,1-1 0,5-1 0</inkml:trace>
  <inkml:trace contextRef="#ctx0" brushRef="#br0" timeOffset="327">16797 17746 8127,'5'5'489,"0"-4"-81,-2 2 1,2-6 0,5-5 0,-1-4 0,0-7 0,1-5-1,-1-6 1,1-6-61,3-3 1,-3-3-1,2-6 1,-2-1-1,-3 0 1,-1-1-1,1 0 1,2 2-308,0 2 0,-3 8 1,-1 9-1,1 6 1,-2 8-1,1 4-190,0 5 1,-3 11 0,2 10-1,0 6 1,3 2 0,1 4 217,1 3 0,1 3 1,0 4-1,2-2 1,3-1-1,0 1 0,0 0 43,-2-1 0,4 3 1,-3-4-1,1 0 1,-2-2-1,0-3 0,-1-3-567,-1-4 1,-3-4 0,-3-3-1,-1 0-14,-2-3 1,-3-5 0,-4-2 0,-6-4 0,-1-4 0,-3-2 0,-2-3 44,-3-4 1,-4-1 0,0-5 0</inkml:trace>
  <inkml:trace contextRef="#ctx0" brushRef="#br0" timeOffset="328">16899 17570 7964,'0'4'460,"2"-3"1,3-4 0,7-1-160,4-1 0,2-1 1,7 2-1,2-1 1,1-2-1,1-2 1,-3 1-3349,1 2 3047,-4-2 0,0-2 0,-4-4 0</inkml:trace>
  <inkml:trace contextRef="#ctx0" brushRef="#br0" timeOffset="329">17290 16909 8254,'-9'-6'716,"1"4"1,1 4-583,4 5 0,2 2 0,1 3 0,1 4 0,2 1 0,3 2 0,0 1 0,0 0 0,1 2-643,2-1 0,0-3 0,-1-1 1,-1-3-1,0 0 509,0-3 0,1 0 0,1-2 0</inkml:trace>
  <inkml:trace contextRef="#ctx0" brushRef="#br0" timeOffset="330">17141 16974 9181,'-4'-10'199,"3"1"0,-1-1 0,5-2 0,6-1-36,6-2 1,7 4 0,4-1 0,5 0 0,5 1-1,4-1 1,1 3 0,1 2-1460,-3 0 1,-2 3 1295,-2 0 0,-3 3 0,-4 1 0</inkml:trace>
  <inkml:trace contextRef="#ctx0" brushRef="#br0" timeOffset="331">17849 16964 8516,'-6'0'469,"-1"1"1,1 3 0,0 3-171,0 4 1,3 8 0,-3 7 0,-2 4-1,0 4 1,-2 4 0,-2 3 0,-1 4 0,-2-1-113,-1 2 0,1-2 1,0 1-1,-1-3 1,2 0-1,1-4 1,3-3-252,1-4 0,0-3 0,3-4 0,3-5 0,3-9-74,3-9 0,2-11 1,5-16-1,-1-5 0,0-6 1,1-4-7,-1-4 1,1-1 0,-4 20 0,0-1-1,0 1 1,1-1 0,0 1 0,0 0 0,0 0-1,0 0 1,7-24 4,-1 5 0,-1 7 0,-2 7 0,-1 3 1,-1 3-1,0 4 180,-2 5 1,-3 3 0,2 9 0,-1 7-1,-2 8 293,-1 6 0,2 6 0,2 3 0,-1 5 0,1 5 1,0 3-1,2 0-195,2 0 0,3-3 1,0-1-1,0-2 0,-2-1 1,-1-2-1,1-2-195,-1-3 1,0 1 0,1-4-1,-1-2 1,-1-1 0,-1-2 0,-1-3-877,-2-1 1,2 0-1,-4-5 112,-3-2 1,-4-6 0,-8-6 0,-2-3 752,-3-4 0,-4-1 1,-2-5-1</inkml:trace>
  <inkml:trace contextRef="#ctx0" brushRef="#br0" timeOffset="332">17616 17486 7866,'0'9'435,"0"-3"0,1-1 1,2 0-1,3-3 1,4-1-189,2-1 0,7-4 0,5-3 0,1-1 0,3-1 0,3-1 0,2 1-550,-2 0 1,-2-4-1,-3 1 1,-1 1-1,-3-1 303,-2 0 0,-2-3 0,1-3 0</inkml:trace>
  <inkml:trace contextRef="#ctx0" brushRef="#br0" timeOffset="333">18119 16815 7866,'-5'-4'0,"1"2"0,5-3 0,2 1 364,3 2 0,5 1 0,3 1 0,-1 1 0,2 3 0,-2 4 0,2 5 0,-2 1 0,2 4 41,-1 2 0,1 0 0,1 3 1,-1 0-1,-1 1 0,0 3 0,0 3-227,0 4 1,-2 0 0,0 5-1,-2-2 1,-3 2 0,-2 2 0,-1 0-443,-2-2 1,-5 1 0,-3-1-1,-3 1 1,-4 1 0,-2 0-1,-4 2-99,-3-1 0,10-18 0,-1 1 0,-2-2 1,-1 1 362,0 1 0,-2 1 0,-2 0 0,0 1 0,-1 1 0,0 0 0</inkml:trace>
  <inkml:trace contextRef="#ctx0" brushRef="#br0" timeOffset="334">19944 16666 8114,'0'-6'364,"0"0"0,0 3 0,1-2 0,2 1 0,3 2 0,2-1 0,3 1 0,0-1 0,2 1 45,-2 1 1,3 1-1,1 0 1,-1 1-1,0 2 1,-3 5 0,0 4-1,-3 7-45,0 4 0,-1 5 0,0 2 0,-4 2 0,-1 0 0,0 1 0,2-2 0,1 0 0,2-1-250,2-3 1,0-3 0,1-4 0,2 0-1,1-4 1,1-1 0,0-5 0,0-3-584,-1-4 1,0-2 0,-1-1 0,0-1 0,0-3 0,-3-4 0,-2-4-2809,-1-3 2457,-4 4 1,7-11 0,-4 2 0</inkml:trace>
  <inkml:trace contextRef="#ctx0" brushRef="#br0" timeOffset="335">20056 16843 8309,'-7'0'-591,"1"1"1,0 4 702,1 4 1,-2 1-1,2 6 1,0 0 0,-2 3-1,-1 2 1,-2 1 0,1 1-13,0 0 1,-2 2 0,0-3 0,-1 1 0,0 0-1,3-2 1,2-2 0,0-1-1383,0-3 1,3 0 1281,1-3 0,6-6 0,2 3 0</inkml:trace>
  <inkml:trace contextRef="#ctx0" brushRef="#br0" timeOffset="336">20381 16974 12679,'0'15'546,"0"1"0,0 0 0,0 2 0,0 2 0,1 1 0,2 3-780,0 0 0,3 2 0,-3-5 0,0 0 0,0-2 0,1-4 0,0-2-3043,1-3 2539,2-5 0,-6-1 1,3-4-1</inkml:trace>
  <inkml:trace contextRef="#ctx0" brushRef="#br0" timeOffset="337">20428 16676 12868,'-19'-15'-347,"2"3"1,1 6-1,4 3-1223,2 1 0,5 7 1570,5 1 0,0 6 0,5 3 0</inkml:trace>
  <inkml:trace contextRef="#ctx0" brushRef="#br0" timeOffset="338">20838 16946 9720,'-8'0'2288,"5"-1"-1969,6-2 1,8 1-1,2-4 1,2 1 0,1 1-1,3 0 1,2 1-1,-1 0 1,-1 0-660,-3 1 0,-1 1 0,0 1 0,-1 0 0,-2 0 0,1 0 340,-2 0 0,-1 0 0,0 0 0</inkml:trace>
  <inkml:trace contextRef="#ctx0" brushRef="#br1" timeOffset="339">20838 16778 10754,'-9'-6'740,"3"0"1,3 4 0,6-1-1,4 0-957,5 0 1,6 2 0,7-2 0,2 1 0,2 0 0,2-1 0,3 0 240,3-1 0,-4 3 0,-1-3 1</inkml:trace>
  <inkml:trace contextRef="#ctx0" brushRef="#br0" timeOffset="340">21806 16434 8480,'-5'-4'819,"1"2"0,4-1 0,0 8 0,0 3-646,0 3 0,1 7 0,1-1 0,2 4 0,1 1 0,1 1 1,1 1-1,-1 2 0,1 0-121,1-1 1,-2-3 0,1 1 0,-1 1 0,0-1 0,-1 0 0,-1-3 0,-2 0 0,-1 0-73,-1 1 1,-1-1-1,-1 2 1,-2-2-1,-1-3-36,-2-1 1,0 0 0,-1-3 0,2-2-1,-1-2 1,-2-3 0,-3-2 0,0-3-1,-1-1 17,0 0 0,3-5 0,-4-1 0,2-3 1,-2-2 92,0-2 1,1-2 0,-1 1-1,0 0 1,2-3 0,0 0 0,-1-3-1,2-1-25,0-1 0,3 0 0,1 1 0,2-2 0,0 1 0,0-2 0,1 1 26,2 0 1,1 0 0,1 3 0,0-2 0,0 2 61,0 4 0,0-1 1,1 4-1,2-1 1,3 1-1,0 2 0,0 0 1,2 2-1,3 1 130,1 1 0,5 2 0,-2 3 0,4-1 0,1 1-254,2 1 0,4 0 0,-1-1 0,2-1 1,1 0-1,0 0 0,-1-1 0,0 2 0,-1 1-597,-1 1 0,-4 0 1,1 0-1,-4 1-216,-2 2 1,0 0 0,-3 2 0,-2 0 322,-1 0 1,4-3 0,0 2 0</inkml:trace>
  <inkml:trace contextRef="#ctx0" brushRef="#br0" timeOffset="341">22113 16843 11129,'-5'-4'3276,"2"4"-2975,2 4 1,1 7 0,0 0 0,0 3 0,0-1 0,0 1 0,0 1 24,0 1 0,0 2 1,0 1-1,0-1 1,0 1-1,0 0-654,0-1 0,0 0 0,1-3 1,2-2-1,3-3 0,4-2 1,1-1-1,2-4 0,1-3 1,-1-3-766,-1-4 1,1-2 0,0-3 272,-2-4 1,-1-2 0,0 0 0</inkml:trace>
  <inkml:trace contextRef="#ctx0" brushRef="#br0" timeOffset="342">22113 16694 8450,'-9'6'525,"2"-2"1,5-4-1385,8 0 0,3 0 859,7 0 0,-1 0 0,4 0 0</inkml:trace>
  <inkml:trace contextRef="#ctx0" brushRef="#br0" timeOffset="343">22337 16266 10661,'0'-9'623,"0"3"0,1 0 0,2 2-527,3 2 0,5 1 0,2 1 0,-2 0 0,1 0 0,-1 0 0,1 1 0,0 1 0,-2 1 0,-1 0-35,1 2 0,-2-3 1,-1 3-1,-2 0 50,0 0 1,-2 1 0,-3 4-1,0-1 1,-1 0 0,-2 1 0,-4-1-1,-1 0 1,-1 2 168,-1 1 0,0-2 0,-1 2 1,-2-4-1,1-2 110,-2 1 0,4 2 0,-2 1 0,1 1 0,2 2-164,0-2 1,4 1 0,0-1 0,2 1 0,0 0 0,2-2 0,3-2-1,5 0 1,4-3-171,1-1 1,8-1 0,0-4 0,2-2 0,4-3-526,1-3 1,0 0 0,-2 0 0,-3 0 0,-3-1 0,-1 1 0,-2 1-141,0 1 0,-5-5 0,3 2 1</inkml:trace>
  <inkml:trace contextRef="#ctx0" brushRef="#br0" timeOffset="344">19516 16257 8696,'0'-23'0,"0"4"0,0 6 280,0 3-11,-5 0 0,4 7 0,-3 6 0,1 10 0,0 5 0,1 6-123,1 3 1,1 6-1,0 8 1,0 2-1,0 1 1,0 4-1,0 5 1,0-24-1,0 1 1,0 2-1,1 0 1,0 1-1,0 0-39,1-1 0,-1 1 0,1 4 1,-1 1-1,0-3 0,-1 1 1,1 1-1,0 1 0,1-1 0,0 1 1,0-1-1,1 0 0,-1-2 1,1 1-1,-1-2 0,1-1 0,0-1 1,0-2 30,0-2 1,-1 0-1,2 0 1,0-1 0,0 22-1,0-4-371,0-4 0,2-4 0,-3-5 0,-1-6 0,-1-5 0,-1-4 1,-1-4-1,-1-5-507,-1-7 0,-4-15 740,1-11 0,-3-14 0,0-9 0</inkml:trace>
  <inkml:trace contextRef="#ctx0" brushRef="#br0" timeOffset="345">19739 16108 8643,'7'-5'348,"2"0"1,2 2 0,2-1 0,4 0-1,0-1 1,2 1 0,0 0-205,-1 2 1,4-3-1,1 1 1,1 0-1,1 0 1,2 1 0,2 0-135,2 0 0,-1-1 0,5 1 0,0 0 0,1 0 0,1 0 0,0 0-95,1 1 0,0 0 0,0 0 0,0-1 0,-1 1 0,-2 1 0,-2 1 0,-2 1 20,-2 2 0,-4-1 0,-1 3 1,-1-1-1,0-2 0,0 0 0,-3 0 138,-4 1 1,5 1 0,-3-4 0,2 0-1,1-1 1,1-3-64,2-2 1,0 1-1,1-1 1,0 0-1,0-1 1,-2 2-1,0 1 1,-2 1-23,-1-1 1,-5 3 0,0-2-1,-2 2 1,-2 1 0,0 1-1,-2 1 21,0 1 0,1 0 0,0-3 0,1 0 0,2 0 0,-1 0 0,2 0-4,1 0 1,2 0 0,0-1 0,1-1 0,2-1 0,-1 1 0,1 1 1,-2 1 1,1 0 0,0 0 0,-1 1 0,1 1 0,0 2 0,-1 0-50,1 0 0,-4 0 0,1-2 1,0 2-1,3-2 0,2-1 57,0-1 0,2-3 1,-2-1-1,3 2 0,1 1 1,1 1-1,0-1 309,1-2-225,-4 2 0,6-3-86,-4 4 0,3 0 1,-6 0-1,1 1 1,1 1-1,-1 1 0,0 0 1,-3 0-1,1 1 1,0-1-1,0 0-47,0 0 1,-4 0 0,-2-3-1,2-1 1,0-1 0,2-2-1,-1-1 20,1-3 1,1 3-1,0-1 1,2 0 0,-1 1-1,-2 0 1,-1 2-10,-2 0 1,0 0 0,-2 4 0,-1 2 0,0 2 0,-1 2 0,-1-2 34,2-1 1,-3 2 0,2-3 0,0-1 0,-1-1 0,2-1 0,-1-1-28,1-2 0,2-2 1,4-3-1,0 1 0,2 0 1,1 0-1,-2 0-11,0 1 1,-1-2-1,-1 5 1,1 1-1,-2 1 1,0 1 95,-1 0 1,-2 0 0,3 0 0,-3 0-1,1 0 1,-1 0 0,2-1 0,-1-1-11,1-1 0,-4-1 1,2 2-1,1-1 1,-2 0-1,1-1 66,-3 1 1,0 0 0,-2 3-1,0 0-107,0 0 0,-2 1 0,-1 2 1,0 4-1,0 1 22,1 1 1,-5 0-1,1 1 1,-2-1 0,-1 1-1,0 3 1,0 2-1,-1 3 81,-2 1 0,-2 1 1,-1 4-1,3 5 0,2 2 1,1 2 46,0 0 0,0 5 1,1 2-1,1 0 1,2 1-1,0-1-102,1-1 1,-2 4-1,-3-1 1,0 0-1,0-1 1,0-4 0,0-2-1,-1-2 16,-2-1 0,2-1 0,-3-3 0,3 0 0,1 0 1,0 0-1,0-1-36,0-2 1,0 2 0,0-3 0,0 0 0,0 1 0,0 1-115,0 1 1,0 0-1,0-1 1,0-2-1,0-2 1,0-1 0,0-1-1,0-2 113,0 1 1,4 0 0,-1-2-1,-1 0 1,0-3 0,0 1-340,1-1 1,0-1 0,-2 1 0,1-1 0,1-1 0,-1-2-1086,-1 0 0,-1-4 1378,0 0 0,-4-4 0,-1 2 0</inkml:trace>
  <inkml:trace contextRef="#ctx0" brushRef="#br0" timeOffset="346">19981 17774 7718,'-24'5'-109,"0"-1"1,4 2 0,-2-3 0,1-2 0,2-1 164,0 0 1,5-3 0,1-1 0,3 0 0,1 0 0,-1 1 0,1 2 485,0 1 1,3 5 0,4 1 0,4 1 0,6-1-189,3-3 0,5-3 0,6-3 0,7-3 0,8-2 0,7-3 0,-19 6 1,2-1-210,2 0 1,1 0-1,3-1 1,2 1 0,2 1-1,0 1 1,3-1-1,0 1 1,2-1 0,0 0-1,0 1 1,1 0-1,0 1 1,1 0-63,0 1 1,1 1 0,-2 0-1,2 1 1,2 0 0,2 0 0,-2 0-1,0 0 1,-1 0 0,-1 0 0,0 0-1,-1 1 1,-1 0 0,0 0-98,0 0 0,0 1 0,0 0 0,0-1 0,-2-1 0,-1 0 0,0 0 1,-1 0-1,-2 0 0,0 0 0,0 0 0,0 0 0,-1 0 0,0-1 98,0-1 0,0 1 0,-1 0 0,-1 1 0,-2-2 0,0 0 1,0 0-1,0 1 0,0-1 0,-1 0 0,1 1 0,-2 0-81,-1 1 0,-1-1 0,24 1 0,-9 0 0,-4 0 1,-7 0-1,-8 0 0,-7 0-823,-4 0 1,-8 0 0,-5 0 0,-14 0 819,3 3 0,2 1 0,1-1 0</inkml:trace>
  <inkml:trace contextRef="#ctx0" brushRef="#br2" timeOffset="347">11955 7486 9841,'9'0'2956,"1"0"-2684,3 0 0,-1 0 0,2 0 0,1 0 0,0 1 0,4 1 0,2 1 0,3-1 0,3-1 92,3-1 0,3-1 0,4-1 0,1-1 0,-1 0 0,0 0 0,-1 0 0,0 1 0,-3 1-337,-1 1 1,1 0 0,-4 0 0,-3 0 0,-3 0 0,-3 0-1,-3 0 1,-6 1-762,-4 2 1,1-1-1,-6 3 1,-3 0 264,-5 0 1,-3-3 0,-3 2 0,-4-3 0,-1-1 0,-2 0 0,-1 0-89,-1 0 0,-3-5 0,-4 0 0</inkml:trace>
  <inkml:trace contextRef="#ctx0" brushRef="#br2" timeOffset="348">12020 7579 7880,'-5'0'1545,"-3"0"-733,7 0 1668,-3 0-2084,4-4 0,4 3-128,2-2-53,2 2-54,6 1 0,-3 0 157,5 0 1,-4 1-105,4 2 1,-1-1-9,4 4 0,-4 0 35,1 4 1,-1-1-118,4 0 0,0 1 0,-1 0 0,1 1 25,-1 2 0,0 2-178,-3-2 1,2 2 66,-5-2 1,1 2 62,-4-2 1,-1-1 19,-1-3 1,1 1-35,-2-1 0,-2 3 16,-1 1 0,-2-1-79,-1-3 0,0 2 1,-1 0-1,-2 2 21,-3-2 1,-2 2-89,-2 0 1,-3 0 53,-2 0 1,-3-2-1,-1 4 1,1-1 21,-1 1 1,0-3 6,1 3 0,-1 0-7,1 0 1,-1 3 0,0-2 1,2 3 35,1 0 0,-1 2 13,1-6 0,0 3 23,0 0 1,0 0-55,3-3 0,1 0 149,2-3 1,1-1 26,0 1 38,-1-2 1,2 0 173,2-1-227,2 0 1,4 1 22,0-1 0,1-3 113,2 0 0,2-3-181,4 4 1,1-5-1,-1 1 1,1-2-1,3-1 1,2 0 337,3 0 1,1 0-318,-1 0 1,5-4 51,2-3 0,0-1-26,3-1 0,-3 1-1,6 1 1,-2 0-749,-1 4 0,-1-3-553,-2 3 0,-2 0 628,-5 3 1,-2 0-658,-1 0 0,-3 0 460,0 0 0,-1 0-869,-2 0 1,0 0-83,1 0-1670,-1 0 3276,0 0 0,0-4 1,1-2-1</inkml:trace>
  <inkml:trace contextRef="#ctx0" brushRef="#br2" timeOffset="349">12681 7132 7907,'-4'-5'827,"3"-3"0,-3 6-23,4-5-22,0 5 1,4-5 0,2 4-219,3 1 0,0 1-315,0 1 1,4 0-33,-1 0 1,1 0-173,-4 0 0,3 1 123,1 2 1,-1-1-45,-3 4 0,-2-3 103,-1 4 1,-3-2-6,3 1 1,-4 2-183,1-2 1,-3 3 0,-3 1 0,-3 1 199,-2 2 0,-3 0-99,-1 0 1,2-2-1,-3 4 1,3-2 0,1-1-1,0 1 236,3-1 0,-1 1-335,4-4 1,0 0 0,3 1-1,1-2-977,2-2 1,2 1 248,4-4 1,2 4 0,1-4 0,4-1-954,1-1 1,2 0-840,-1 2 2478,1-2 0,0 11 0,-1-1 0</inkml:trace>
  <inkml:trace contextRef="#ctx0" brushRef="#br2" timeOffset="350">12923 8268 7822,'-5'0'1638,"1"0"0,5 0-1059,2 0 0,2 0 361,5 0 0,0 0-538,3 0 1,-3 0-460,2 0 0,-1 0-693,-2 0 0,0 0 565,1 0 1,-1 0-1158,0 0 1,-3-1 598,1-2 1,-4 1 742,3-4 0,-4-5 0,2-3 0</inkml:trace>
  <inkml:trace contextRef="#ctx0" brushRef="#br2" timeOffset="351">12886 8147 7822,'0'9'1257,"0"-2"-823,0-1-326,4-4 0,5 1 160,3-6 1,6 1-129,0-4 0,1-1-2499,3-2 2359,1 0 0,1-9 0,4-2 0</inkml:trace>
  <inkml:trace contextRef="#ctx0" brushRef="#br2" timeOffset="352">13315 7216 9873,'9'0'445,"0"0"0,5 0 0,2-1 0,4-1-138,2-1 1,0 0-478,0 3 1,1-1-767,2-3 1,-4 3 606,-5-2 1,0 2-666,-3 1 536,-5 0 458,0 0 0,-7 0 0,4 0 0</inkml:trace>
  <inkml:trace contextRef="#ctx0" brushRef="#br2" timeOffset="353">13352 7253 7908,'-9'4'1085,"3"2"0,2 3-692,4 0 0,0 3-149,0 1 1,3 3 315,0 0 1,7 5-172,-4 0 0,4 6-192,-4 1 1,3 1 19,0 5 1,0 2-177,1 4 1,-2-1-162,-2 5 1,1-4-45,-4 3 1,4 1-1424,-4 2 1538,0 1 46,-3 0 0,0-4-4,0 0 1,0 0-147,0 0 0,0 2 146,0-5 1,0 2-4,0-2 0,0-2 58,0 2 0,0-1 32,0-2 1,0 0 4,0 0 0,0 1-242,0-1 0,3 0 71,0 0 0,0 0-103,-3-3 0,0 1 126,0-4 0,1 4 72,2-1 1,-2-1-41,2 2 0,3-4 63,0 3 1,-1-1-43,1 1 0,-3-2 26,4-4-43,-5 0 308,2 0 1,-1-5-166,0-5 1,0 0 1237,-3-6-1283,0 1 690,0-4-658,0-4 343,0-1-31,0-4 1,3-1-275,0-2 1,1 2-1,-1-2 129,4 2 1,1-2-65,1 0 1,1 0-68,-1 3 1,3 4-201,1 2 0,3 2 3,0 2 0,-2 0-38,2 2 0,-1-1-786,4 1 0,0-3 453,-1-2 0,1 0-2779,-1-4 3208,1 4 0,4-6 0,1 3 0</inkml:trace>
  <inkml:trace contextRef="#ctx0" brushRef="#br2" timeOffset="354">13696 7290 7990,'-5'0'329,"0"0"662,2 0 328,2 0-720,-3 0 1,7 5-295,0 1 1,4 2-67,-1 1 1,-1 5-15,2 1 1,-2 3 197,1 1 1,1 3-106,-4 3 1,2 1-44,-2-1-49,-2 2-81,3-4 1,-4 2-19,0 0 1,0-4-104,0 1 1,-1-3 136,-2 0 0,-1-2-212,-3-1 0,-1-3 42,2-3 1,-2-5 31,-2-2 1,1-2 0,-1-1-1,-2-1 1,0-2 0,-1-4-95,0-5 0,3-2 67,-3-5 1,0-4-210,0-1 1,1 0 76,3-1 0,0 1 92,3-1 1,2-2 20,4 3 1,0 1-44,0 1 0,0 2 86,0 2 1,4-1 46,2 1 0,3 0 83,0 2 1,3 0-88,1 3 0,2-2-6,-2 3 0,3-1-10,0 4 1,1 3-247,2-1 0,0 5 78,-1-1 0,1 2-424,-1 1 1,-2 0 82,-1 0 0,-3 4-89,0 3 0,0-2-541,0 1 0,-2-1 486,3 1 0,0 3-1022,0-3 1628,-1-2 0,-3 8 0,1-1 0</inkml:trace>
  <inkml:trace contextRef="#ctx0" brushRef="#br2" timeOffset="355">13929 7467 7971,'-6'0'1162,"0"0"-439,4 0 0,-3 1-34,5 2 0,0 4-280,0 5 1,0 3-296,0 3 0,1 1 109,3-1 1,-3 4-174,2 0 1,-2 1-235,-1-2 0,0-2-260,0 0 0,0-2 402,0-4 0,0-1 188,0-3-146,4-4 0,1-5 0,4-5 0</inkml:trace>
  <inkml:trace contextRef="#ctx0" brushRef="#br2" timeOffset="356">13966 7058 8000,'-5'-7'0,"2"1"0,2 3 822,1-3 0,5 3-270,4-3 1,2 2-338,4-2 1,1 3-1,2-2 1,1 1 2,0 2 0,-4-2-188,1 1 0,-5-1 47,2 4 1,-6 1 256,-1 3 0,-4 1-89,1 4 1,-6 1 0,-3 3 1,-7-2-94,-2 5 1,-3-1-47,0 4 0,0-4 46,3 1 0,-2-2 6,5 2 0,-1-2-246,4-1 0,4-6 84,2 2 0,2-1-318,1 1 243,0 0 0,1-1 107,2-1 0,2 0-30,4-4 0,4 1-914,-1-1 0,5-2-51,-2 2 0,0 2-1266,0-2 2232,1 0 0,6 5 0,2 2 0</inkml:trace>
  <inkml:trace contextRef="#ctx0" brushRef="#br2" timeOffset="357">14339 7700 9592,'-5'0'993,"0"0"1,6 3-698,3 0 1,-2 6-48,4 0 1,0 1-15,3 6 0,-2-4-52,-1 4 0,0-1-242,3 4 1,1-2 100,-1-1 1,-1 1 39,-2-1 1,2 2 17,-5 0 1,0 1 19,-3-1 0,0 1-35,0 0 1,0-1 41,0 1 0,0-1-130,0-3 1,-4-1 131,-3-5 1,-1-1-170,-1-2 0,0 2 44,-1-5 1,1 0-43,0-3 0,-1-4 100,1-3 1,-3-5-22,-1-4 0,-2-1-160,2-2 1,0 1 83,0-1 0,3 0 51,-2 1 0,2-1 44,4 1 0,-1 2 167,4 0 1,-3 2-183,2-2 1,1-1-123,3 1 1,1 2 0,2-1 0,3 1 2,-1-1 0,6 3 96,-1-3 0,1 3-22,-2 0 0,5 1-56,1 2 1,0 1 36,0 2 0,-2-2-485,2 5 0,-3 0-123,0 3 0,-2 1-362,0 2 1,-1 2-435,0 5 1,1 0 1422,-1 3 0,0-3 0,0 3 0</inkml:trace>
  <inkml:trace contextRef="#ctx0" brushRef="#br2" timeOffset="358">14590 7924 8009,'-5'-5'513,"1"3"-335,4-4 1,1 4 0,2-1-1,3 2 1,2 0 0,2-1-1,-1-1 1,0 1 1142,1 1-1208,-1 1 1,0 3-2,1 0 0,-4 3 5,0-3 0,-4 4 1,1 0-1,-2 1 1,-1 1-1,0 0 1,-1 1-1,-2-1 1,-2 0 109,0 1 0,-4 0 0,3 1 0,-2 2 0,-1-2 0,-1 0-18,1-2 0,3 0-44,0 1 1,0-1-36,0 0 0,1-3 14,2 1 0,2-4 166,-2 3 24,2-4 0,5 5 9,2-4 0,-1 0-79,2-3-70,-1 0-47,7 0 1,-2 1-462,1 3 1,1-3 225,0 2 1,0 1-1028,0-1 0,-3 0 578,2-3 1,0 0-1103,0 0 1,-1 0 163,1 0 1475,-2-4 0,4-1 0,0-5 0</inkml:trace>
  <inkml:trace contextRef="#ctx0" brushRef="#br2" timeOffset="359">14553 7523 8049,'-5'-9'942,"1"3"-532,4-1 0,0 1-32,0-3 1,4 1-108,2 1 0,6 2-40,4 2 1,1 2 28,2-2 1,0 2-338,-1 1 0,0 1 53,-3 2 0,2 1 71,-5 2 1,-3 3 98,-6-3 1,-2 2-1,-1 2 1,-1-1 95,-2 0 1,-4 4 0,-4 0 0,-2 0 0,-1 1 0,1-3 0,1 0 1030,2-2-1103,1 0 1,2 0-1,2-2 1,1-1-41,2 1 1,1-2-145,1 2 1,1-2 92,2 1 0,2 1-100,5-4 0,2 4 60,0-4 1,4 1 30,-4-1 1,5-2-399,-2 2 0,0-2-1311,0-1 1,1 1 1253,3 2 1,-1-2-1,1 3 1</inkml:trace>
  <inkml:trace contextRef="#ctx0" brushRef="#br2" timeOffset="360">15102 8352 7914,'0'6'-208,"0"0"0,3-3 1,1 3 204,2-2 0,0 2 0,3-2 0,0 0 0,1 0-631,-1-2 634,0-1 0,1 4 0,-1 0 0</inkml:trace>
  <inkml:trace contextRef="#ctx0" brushRef="#br2" timeOffset="361">15288 8501 7914,'9'9'-322,"-2"-1"0,-1 0-289,1-2 1,2-3 610,0 3 0,4 0 0,2 4 0</inkml:trace>
  <inkml:trace contextRef="#ctx0" brushRef="#br2" timeOffset="362">15530 8631 7925,'-5'4'0,"2"3"0,2-2-43,1 1 1,3-3-226,0 3 0,5-1-70,-2 2 0,2 0 32,1-4 0,1 4 306,-1-1 0,0 3 0,1 0 0,-1 0 0</inkml:trace>
  <inkml:trace contextRef="#ctx0" brushRef="#br2" timeOffset="363">15679 8752 7925,'2'5'1558,"1"-2"1,-1-1-2063,4-2 1,-4 1 0,2 1 503,0 1 0,1 4 0,5-2 0</inkml:trace>
  <inkml:trace contextRef="#ctx0" brushRef="#br2" timeOffset="364">16024 8706 8002,'0'6'540,"0"0"1,1-3-303,2 3 1,-2 1-13,2 2 1,2 1 27,2 3 1,-2-2 17,1 5 0,-3-2 89,3 2 1,-1 2-148,2 1 1,0-1-132,-4 4 1,0 1 0,-2-1 0,1-2 0,1 0 0,-1-1-8,-1-1 1,-1 0-1,-1-2 1,-1-1 0,-2-2-1,0-1 1,-1-2 0,0-1-137,-3 1 0,0-5 1,-1-2-1,-1-3 0,-2-3 109,0-3 1,-4-4-1,3-2 1,-2-5 0,-1-2-1,-2-4 1,0-1-67,-1-2 1,0-1 0,1 0 0,0 2 0,3 1 0,3 0 0,4 1 19,2 0 0,4 5 0,0 3 0,3 1 0,4 0 0,2 0 376,3-1 0,3 4 0,-1-1 0,4 1 1,1 2-1,2 1 0,1 1 253,1 0 1,-1 2 0,3-1-465,-1 3 1,-2-1-363,2 1 0,-2-1 199,-2 4 0,0 0-150,-3 0 1,2 0 64,-5 0-803,1 0 1,-4 0-43,0 0-2273,-4 0 1774,4 5 1424,-8-4 0,7 3 0,-3-4 0</inkml:trace>
  <inkml:trace contextRef="#ctx0" brushRef="#br2" timeOffset="365">16210 9059 8036,'0'-6'-722,"0"0"1132,0-1 0,0 2 143,0-2-195,0 5 132,0-2-24,0 4-200,0 8 0,3 0-214,0 7 130,1 1-39,-4 2 1,0 1-119,0 0 1,1 0 87,2 3 1,-2-2-157,2 1 0,-1-2 73,1-3 0,-2-3-41,2-4 0,1 1-83,-1-1 39,0-4 1,1-2 0,-1-6 72,-1-3 1,-1-7-1,-1-1 1,1-3-22,2-1 1,-2 1-1,2-4 1,-2 2 0,-1 2-1,0 2 10,0-2 1,3 4 72,0 0 0,1 3 116,0 1-129,-3 4 1,6 1-1,-4 8 1,0 2 0,0 2 59,0 1 0,0 2 0,-3 0 0,0 3 0,0 0 0,0 2-52,0-2 0,0 3 1,1-4-1,1 1-368,2-1 1,3 2 145,-1-2 1,-1-1-556,1-2 0,1-2 331,2-2 1,0 1-825,0-4 1,1 0 1194,-1-7 0,0-1 0,1-4 0</inkml:trace>
  <inkml:trace contextRef="#ctx0" brushRef="#br2" timeOffset="366">16313 8566 8242,'-7'0'696,"1"0"0,3 0 468,-3 0-5,4 0-905,-2-4 0,8 0 0,2-4-88,2 2 1,3 3 0,0-2 21,1 1 1,1 1 0,-4 3-5,0 0 88,-3 0 1,-3 4 32,-6 2 0,-3 2-93,-3 2 1,1-1-41,2 0 1,-3 1 20,3-1 1,2 0 105,1 1-195,2-1 1,1 0 0,0 0-389,0 1 1,4-2-312,2-2 509,3 3 0,0-8-545,0 2 1,4-2-190,-1-1 1,1 0 0,-1-1 0,1-2-2001,2-4 2820,0-1 0,8-5 0,1-2 0</inkml:trace>
  <inkml:trace contextRef="#ctx0" brushRef="#br2" timeOffset="367">16322 7076 8795,'6'0'659,"0"0"0,1 0-391,2 0 1,0 0-95,0 0 0,2 0 0,0 0 0,2 0-4,-2 0 0,2 0 0,0-1 1,-2-1-34,0-1 0,1 0-213,0 3 1,1 0 69,-4 0 0,0 0-17,1 0 1,-1 0 115,0 0 0,0 1-23,-3 2 1,1 2-61,-4 5 0,1 3 54,-1 3 0,-2 1 137,3 2 0,-3 0-75,-1 3 1,0 2 15,0 4 0,0 3-84,0 0 1,1 1-14,2-1 0,-2 2-6,2 4 1,-2-2 3,-1-1 0,0 0-58,0 3 1,3 0-21,0 1 1,1-2-55,-1-2 1,-1 1 71,5-4 0,-2 3-169,1-3 0,2 3-46,-1-3 0,1 2-26,1-2 0,0-2 140,1 2 0,-2-4 5,-2-2 0,2 2 4,-1-2 0,0 2-22,-1 1 0,1 0 372,-4 0 0,4 0-106,-4 0 1,3 0 33,-3-1 1,3 1-4,-3 0 1,4 0-165,-4 0 0,4 0-163,-1 0 1,1 0 72,0 0 103,1 0-29,-3 0 1,3-1 2,-1-2 1,1 0 15,-2-3 0,-1 3-51,1-3 0,-2-1 172,2-2 1,-3 1-113,3 1 1,-3-3 18,3 4 0,-3-8-18,4 5 1,-4-3 1,3 3 1,-4-4-82,1 1 0,1-2 77,-1 2 1,2 1-3,-2-5 0,-2 3-10,2-2 1,-2 2 51,-1-2 0,1-1-51,2-2 1,-2-1 12,2 0 1,-2 0-31,-1 1 29,0-1 187,4 0-162,-3-3 215,3-2-112,-4-4 1,-1 0 25,-2 0 0,1 0 0,-4 0 76,-1 0 0,2 0 1,-2 0-1,0 0 0,-2 0-23,-4 0 1,3 3 0,-3 0 0,0 0-301,1 1 1,-5-2 0,2 3 114,-3 0 1,0-1-1,-1-2-712,0 1 1,1 3-2599,-1-3 3274,0 4 0,1 3 0,-1 4 0</inkml:trace>
  <inkml:trace contextRef="#ctx0" brushRef="#br3" timeOffset="368">708 14301 13850,'-15'0'-170,"5"0"113,4 0 1,2 2-1,-1 2 1,1 4-1,2 4 1,1 4 0,1 2-1,0 4 1,0 3-1,0 5 359,0 6 0,-1 3 1,-1 5-1,-1 3 0,1 2 1,2 2-1,2 1 1,0-26-1,0 0-237,0 3 0,1-1 0,0 1 0,0-1 0,2 3 0,0 0 0,-1 1 0,1-1 0,0 1 0,-1-1 0,1 2 0,0 0 0,-1 0 0,1 2 0,-1 2 0,0 0-18,0 2 0,-2 0 0,1 2 1,0 0-1,-2-2 0,0-1 0,0 2 1,1 0-1,-1 1 0,0 1 0,-1 1 1,1 1-100,-1-1 0,0 1 0,0-1 1,0 0-1,0 0 0,0-1 1,0 1-1,0 0 0,1 0 1,0-1-1,1 0 0,1 0 0,1-2 1,1-1 47,0 0 0,1-2 1,1-4-1,0 0 1,0 1-1,1-1 0,-1 1 1,1-1-1,0-1 1,-1 0-1,0-1 0,0 0 1,0-1-1,0 0 66,-1-1 0,1 0 0,0 3 0,-1 0 0,-2 0 0,0 0 0,-1 0 0,0 0 0,-1 0 0,-1 0 0,0 0 0,-1 0 0,0 1 0,0 1 17,0-1 1,0 1 0,-2-2 0,0 0 0,-1 2 0,0-1 0,-1 0 0,0-2 0,-1 0 0,0-2 0,1 1 0,0-2 0,0-1-1,1 0-431,-4 25 1,5-3-1,-1-7 1,2-5-1,1-7 1,1-6-742,2-5 1,-1-11 0,5-3 1092,0-6 0,-1-3 0,3-2 0,3 2 0</inkml:trace>
  <inkml:trace contextRef="#ctx0" brushRef="#br3" timeOffset="369">950 14199 9996,'16'-4'655,"0"-1"0,-19-5 1,3 2-1,3 1 0,3 2-446,2 1 0,2 0 0,-1 3 1,1-1-1,3-1 0,1 1 1,3 1-1,1 1 155,5 0 0,3 0 0,4 0 0,3 0 0,6 0 0,6 0 0,6-1 0,-25 0 0,1-1-239,1-1 1,0 0 0,0-1-1,0 0 1,0-1 0,1 0 0,0 1-1,1-1 1,0 1 0,1 0-1,0 0 1,0 0 0,0 1 0,-1 0-1,0 0 1,-1 0-79,-1 0 1,-1 1-1,1-1 1,0 2-1,23 1 1,2 0-1,0 0 1,-27 0-1,1 2 1,24 2-37,-1 2 1,1 4 0,0-3 0,-25-4 0,0 1 0,2 0 0,0-1 0,1 0 0,1-1 0,0 1 0,1-2-54,1 1 0,-1-1 1,3-1-1,-1 1 1,2-1-1,-1 0 1,-1 0-1,1 0 1,-1 0-1,0 0 1,0 0-1,-1 0 1,1-1-1,0 1 45,-1-2 1,1 0-1,-1 2 1,0-1 0,-1 0-1,0-1 1,-1 2 0,-1-1-1,0 1 1,-1 0 0,-1 0-1,1 0 1,24 0-103,-2 0 0,2 0 0,1 0 0,-26 0 1,1 0-1,1 0 0,0 0 0,1 0 1,0 0 5,1 1 0,-1-2 0,0 0 1,-1-2-1,3 0 0,1 0 0,0-1 1,1-1-1,1-1 0,1 0 0,0 0 1,1 0-1,-1 0 0,1-1 29,0 1 1,-1-1-1,1 1 1,-1 1-1,0-3 1,-1 1 0,1 0-1,-1 1 1,-2 0-1,0 0 1,-1 1 0,0 0-1,-1 1 1,0 0-37,0 0 0,0 1 1,-1 0-1,0-1 1,0 2-1,0 1 1,-2 0-1,-1 0 1,25 0-1,-3 1 0,1 0 6,0 0 0,-24 0 1,1 0-1,26 1 0,-25 0 1,-1 0-1,1 1 0,1-1 1,0 0-1,0 0 0,0 0 1,1-1 65,-1 1 1,0-2 0,1 0 0,1-1-1,-1 1 1,1-1 0,0 1 0,0-1-1,0 0 1,0 0 0,0-1 0,-1 1 0,0-1-1,0-1 22,0 1 1,-1 0 0,-1 2 0,1 0 0,1 0 0,0-1-1,-2 1 1,0 0 0,-1 0 0,1 0 0,-1-1 0,-1 1-1,1 0 1,0 0 9,26 0 1,-1 0-1,-25 0 1,-1 0-1,1-1 1,-1 1-1,1-1 1,0 0 0,0 1-1,0-1 1,0 0-1,1 0-10,0 0 1,0-1-1,0 1 1,1-1-1,3-1 1,1 1-1,-2-1 1,1 1-1,-1 0 1,0-1-1,0 1 1,0-1-1,0 0 1,0 1-9,0-1 1,0 1 0,0 2 0,0-1-1,1 0 1,0-1 0,0 1 0,-1 0 0,-1 0-1,0 1 1,-1-1 0,0 1 4,-1-1 1,-1 1 0,3-1 0,0 0 0,1 0-1,0 2 1,0-2 0,-1 0 0,0 1 0,-1 0 0,0 0-1,-1 0 1,0 0 0,-1 0 11,0 0 0,1-1 1,-1 0-1,0 1 0,1 1 1,0 0-1,2 0 1,-1 0-1,0 0 0,-1 0 1,0 0-1,-1 0 1,0 0-1,0 0 1,0 0 1,1 0 0,1 0 0,0 0 0,-1 0 0,1 1 0,-2 0 0,0 0 0,1 1 0,-1-1 0,0 0 0,0 0-1,0 0 1,1-1 15,0 0 0,0 0 0,-1 0 0,0 0 0,2 0 0,2 0 0,-2 0 0,1 0 1,-1 0-1,2 0 0,-1 0 0,0 0 0,0 0 0,0 0-30,-2 0 0,1 0 0,2 0 1,0 0-1,-1 0 0,1 0 1,-1 0-1,1 0 0,-1 0 0,0 0 1,-1 0-1,0 0 0,-1 0 1,1 0-23,0 0 1,0 0 0,0 0 0,0 0 0,2 0 0,0 0 0,-1 0 0,0 0 0,0 0 0,-1-1 0,0 0 0,0 0 0,0-1 0,-1 0 32,1-1 1,-1 1 0,2 0-1,0 1 1,3-2 0,0 0 0,-1-1-1,0 1 1,1 0 0,-1 0-1,-1 1 1,1-1 0,0 0 0,0 1 53,1-1 0,-1 1 1,-2-1-1,0 0 0,2 0 1,-1 0-1,-1 1 0,-1 1 1,-1 0-1,-1 1 0,0 0 1,1 0-1,-1 0 0,0 0-29,25 0 0,-25 1 1,0 1-1,24 1 0,1-1 1,-25-1-1,0-1 1,2 1-1,-1-2-36,1 1 1,1 0-1,3 1 1,0-2 0,0 1-1,1-1 1,1 0-1,0-1 1,3 0 0,0-2-1,1 0 1,0 0 0,1-1-1,1 1-18,-1-1 0,1 0 0,-5 2 0,1 0 1,0 0-1,0 0 0,0 0 0,-1 0 0,-1-1 1,0 1-1,0 1 0,-1-1 0,-1 1 0,0 0 41,0 1 1,-1 0-1,-3 0 1,0 1-1,-1 0 1,0 0-1,-1 0 1,1 0-1,-1 0 1,1 0-1,1 0 1,0 0-1,0 0 1,0 0-11,-1 0 1,-1 0 0,4 0 0,1 0 0,-1 0 0,0 0 0,2 0 0,0 0 0,1 0 0,1-1 0,0 0 0,0-1 0,1-1 0,1 0 1,0-1 1,1-1-1,0 1 1,1-1 0,-3 0-1,1 1 1,-1-1 0,0 1-1,-1 1 1,0-1-1,-1 1 1,0 0 0,-1 0-1,-1 0 3,0 0 0,0 1 0,1-2 1,-1 0-1,-4 2 0,0 0 1,0 0-1,-1 0 0,1-1 1,-1 1-1,0 0 0,0 0 1,-1 0-1,1 0 31,22 0 1,-22 1 0,1-1 0,0 2-1,1-2 1,1 1 0,0-2 0,1 1-1,1-1 1,0 0 0,0 0-6,1 0 0,-1 1 1,1-2-1,-1-1 0,0 2 1,1 0-1,-1-1 1,1 0-1,1 0 0,0 0 1,0 0-1,-1 0 1,2 2-1,-1-1-27,-1 1 1,0 0 0,-1-1-1,0 0 1,0 1 0,-1 0-1,1 0 1,0 0 0,-1-1-1,0 0 1,1 1 0,-1-1 0,-2 0-1,0 0-30,0 1 1,-1-1 0,5-1-1,0 0 1,-2 1 0,0-1-1,1 1 1,1-2 0,-1 1 0,1-1-1,-1 0 1,-1 1 0,1-1-1,-1-1 82,2 0 1,0 0 0,0 1 0,0-1 0,1 0 0,1 0 0,-1 1 0,0 0 0,0 0 0,-1 1 0,1 1 0,-1-1 0,-1 1 0,1 1-39,0 0 1,0 0 0,0 0 0,0 0 0,-1 1 0,-1 0 0,-1-1 0,0 1-1,-1-1 1,0 1 0,-1 1 0,-1-1 0,0 1 0,0 0-104,25 0 0,-1 0 0,-3 0 0,1 0 0,-2 0 0,3 0 0,-1 0 29,2 0 0,2-1 0,-27 0 0,1-1 0,0-1 0,1 0 0,1 0 0,2-1 1,-2 0-1,2 0 119,0-1 1,0 0 0,-1 2 0,1-1 0,-4-2 0,0 0 0,0 1 0,0 0 0,25-1 0,-2 3 0,-4 1 0,-3 0 24,-5-1 1,1 0 0,-4 3 0,4 0 0,1 1 0,0 1-98,2 1 0,1 0 0,7-3 1,3 0-1,-26 0 0,1 0 0,1 0 1,0 0-1,1 0 0,0 0 0,1 0 0,-1 0 0,1 0 0,1 0 0,0 0 0,1 0 0,-1 0 0,1 0 0,-1 0 0,-1-1 0,0 0 0,0 0 0,-1-1 0,0 1 14,1 0 0,-1 0 0,0-1 1,0 0-1,-3 0 0,0 0 1,-1 1-1,1-1 0,-1 1 1,0-1-1,1 1 0,0-1 1,1 1-1,-1-1 58,1 0 1,1 0 0,0 1 0,0 0-1,-1-2 1,1 1 0,0-1 0,1 2 0,1-1-1,1 0 1,1 1 0,0-1 0,2 0 0,-1 0-46,1-1 0,1 1 0,1 1 0,0 0 0,3-1 1,0 0-1,1 0 0,0 1 0,1-1 0,1 0 1,1-1-1,-1 1-96,1 0 1,0 0 0,1-1 0,0 0 0,-1 1 0,0 0 0,0-1 0,0 1 0,0-1 0,0 0 0,-1-1-1,0 1 1,-1 0 0,1 0 80,-1 0 0,0-1 1,-2 0-1,0 0 1,0-1-1,0 1 1,-1 1-1,1-1 0,-2 1 1,1 0-1,0-1 1,1 1-1,-1-1 1,0-1 43,0 1 1,-1-1 0,1 1-1,1 0 1,-2 0 0,0 0 0,4 0-1,0 0 1,3 0 0,0 0 0,0 0-1,0 1 1,0-1 0,0 1-13,0 0 1,-1 0 0,-1 1-1,1-1 1,1 2 0,0 0-1,0-1 1,0 0 0,-1 0 0,0 0-1,-1 0 1,0 0 0,-2 0-1,-1 2-68,0-1 0,-1 1 1,2 0-1,0 0 0,-5 0 1,-1 0-1,0 0 0,-1 0 1,0 0-1,0 0 0,-2 0 1,0 0 25,-1 0 0,0 0 1,1 0-1,-1 0 1,-2 0-1,0 0 1,-1 0-1,0 0 1,-1 0-1,0 0 1,-1 0-1,1 0 1,1 0-1,-1 0 62,1 0 1,0 0 0,0 0 0,-1 0 0,0 0 0,0 0 0,24 0 0,0 0-1,-3 0 1,-4 0 21,-3 0 1,2 1-1,-1 1 1,-1 1 0,-1-1-1,-3 0 1,0 0-89,-3 1 1,-1 3 0,2-3 0,-2 1 0,-1-1 0,-2 1 0,-2 0-60,-3 0 0,2 0 0,-3-2 0,-1 1 0,-1 0 0,-2 1 67,-2-1 0,-2 0 0,-2-3 1,1 1-1,-2 1 0,2 1 1,-2-1 130,1-1 1,-1 2 0,-1 0 0,0 0 0,0 0 0,1 2 0,0 0-126,2 2 1,-3 1 0,3 2-1,-2-1 1,-3 0 0,-1 1 0,-3 0-38,1 2 1,-3 2-1,-1 2 1,-2 0-1,0 0 1,2 3-1,0 2 43,-1 0 0,0 4 0,0-2 0,2 1 0,0 2 0,1 1 0,0-1 11,3-1 1,-3 5 0,1-2 0,0 1 0,-1 0 0,-1-1 25,-3 0 1,2 1 0,0 1 0,-1 2 0,-1 1 0,-2 1 0,-1 0-64,-1 1 1,-3-1 0,2 2-1,1-1 1,0-1 0,0 1 0,1 2-3,1 0 1,1 1-1,1 1 1,1 2-1,1-2 1,-1 0 0,0 1 86,1 0 1,-2 1 0,3-1 0,-3 1 0,0 2 0,1 0-59,1-1 0,0 4 0,-2-4 0,1 3 1,1-1-1,-1 2 0,0-1 0,1 4 0,-2-2 0,3 2 0,-2-1 0,0-1 0,1 2 0,-1 1-1,-1-2 0,2 1 1,1 0-1,0 0 1,1 1-1,0 0 6,-1-1 1,2 2 0,-2-2 0,0 1 0,0 2 0,-2-26 0,-2 1 0,1 24 14,-1-1 1,0 1 0,-1-2 0,-1 1 0,-2 0 0,-1-1 0,-1 1 32,1 1 0,-4-4 0,4 3 0,-1-2 0,1-2 0,1 1 0,1 0-21,-2 3 0,4-2 0,-2 1 0,2-2 0,0-2 0,-1 1-8,-1 1 0,-3 2 0,3-2 0,0-1 1,-2 1-1,0-1 0,-1 1-5,0-1 1,1-2-1,-1-2 1,1 1 0,2-2-1,0 0 1,1-1-20,1-2 0,1-2 1,0-2-1,0-4 1,0-3-1,0-3-92,0-1 0,0 1 0,0-5 0,0-1 0,0-2 0,0-1 0,0-2-390,0 1 1,0-3 0,-1 4 0,-3-1 0,-5 0 0,-6 0 0,-4-1-2809,-2 1 2457,-7 2 1,-9-5 0,-6 2 0</inkml:trace>
  <inkml:trace contextRef="#ctx0" brushRef="#br3" timeOffset="370">838 17979 16298,'0'6'409,"1"1"1,1 1-1,2 3 1,0 4-1,0 0 1,-1 1 0,-2 1-1,-1 4-45,0 4 0,0 2 0,0 1 0,-1 0 0,-2-1 0,0-2 0,1-1 0,1-1 0,1-3-477,0-4 1,4 1 0,3-5-1,1 0 1,1-2 0,1-1-1,0 0 1,1-2 142,2-1 1,3-3 0,0 2-1,1-1 1,1-1 0,-2 1 0,1-1 89,3-1 0,-2 0 0,4 0 0,-1 1 0,0-1 1,4-1 0,2-1 0,-2 1 0,1 1 1,2 1-1,2 0 0,0 1 0,0-1 26,1-1 0,-1 2 0,4 0 0,0 0 0,1 1 0,1 0 1,4 2-94,1-2 0,3 2 0,2-4 1,1 0-1,-1 0 0,1 0 0,-1 1 41,1 0 0,3-2 0,1 3 0,-24-2 0,0-1 1,1 0-1,1 0 0,0 1 0,-1-1-89,0 1 0,1 0 0,0-2 1,0 1-1,0 0 0,0 1 1,0 0-1,0-1 0,1 0 0,0 0 1,0 0-1,0 0 0,-1 0 1,1-2 42,-2 1 1,1-1 0,-3 2 0,1 0 0,1-1 0,-1 1 0,2-1-1,-1 1 1,0-1 0,0 1 0,-1 0 0,1 0 0,23 3 1,0 2 0,-24-4 0,-1 0 0,24 3 0,-2 1 0,0 1 0,-1 2 1,2-1 17,1 0 0,-22-5 0,1-2 1,-2 1-1,1 0 0,1-1 1,-1 0-1,1-1 0,-1 0 0,1-1 1,-1 1-1,1-1 0,0 0-7,1 0 1,-1 0 0,1 0 0,-1 0 0,-1 0 0,-1 0 0,0 0 0,0 0 0,25 0 0,-25 0 0,0 0 8,1 0 0,-1 0 0,1-1 1,0 1-1,0-1 0,0 0 1,-1-1-1,1 1 0,-1 0 0,-1 0 1,27 0-1,0 1-4,-1 0 1,-25 0 0,0 0 0,26 0 0,-25 0 0,-1 0 0,1 0 0,0 0 0,-1 0 0,1 0 0,-1-1 0,0 1-13,-1-2 0,0 0 0,26 1 1,-25 0-1,0-1 0,-1 1 1,1 0-1,-1 0 0,0 0 0,26-2 1,-1 1 21,-1 1 0,-1 1 0,3 0 0,-1 0 1,-3 0-1,1 0 0,-1 0-2,2 0 1,-24-1-1,1-1 1,23-2-1,2 0 1,-25 1-1,0 0 1,0 1 0,1-1-36,0 0 1,0-1 0,-2 1 0,0 1 0,1-1 0,-1 0 0,1-1 0,0 1 0,0 0 0,0 0 0,0 1 0,0-1 0,24-2-41,0 0 0,-25 2 0,1 0 0,23-4 0,1 2 0,0 1 0,-3 1 0,1 0 0,1 0 0,0-4 0,-22 5 0,-1 0 0,1 0 0,-1-1 0,2 0 0,0 0 0,0 0 0,1 0 0,0 0 0,0 1 0,-1 0 0,0-1 0,0 0 0,0 0 0,-1 1 0,1 1 0,0 0 0,0-1 0,-1 0 0,1 1 0,0-1 0,0 1 0,-1 0 0,0 0 0,1 0 0,-1 0 0,0 0 0,-1 0 0,0-1 0,0 0 0,-1 1 0,1 0 0,0 0 0,0 0 0,-1 0 0,1 0 0,0 0 0,0-1 0,0 1 0,-1 0 0,26 0 0,-25 1 0,-1 0 0,26 0 0,-1 0 0,-1 0 0,0 0 0,-2 0 0,1 0 0,-1 1 0,-1 1 0,-1 1 0,1 0 0,-1 1 0,0-1 0,-2 2 0,0-1 0,-1-2 0,2-1 0,-1-1 0,1 0 0,2 3 0,-3 0 0,1-1 0,2-1 0,0-1 0,2 0 0,1 0 0,-1-1 0,-1-1 0,0-1 0,2 1 0,-1 1 0,-1 0 0,2-2 0,-2 2 0,2-2 0,0 2 0,0 0 0,-2-1 0,0-2 0,3 1 0,0 3 0,2-1 0,-27 0 0,1 0 0,0 0 0,0-1 0,0 1 0,0 0 0,1 0 0,0 1 0,25 0 0,0-1 0,-27 0 0,1 0 0,-1-1 0,0 1 0,26-1 0,-2 1 0,-5 1 0,5 0 0,-5 0 0,1 1 0,-3 1 0,-1 1 0,-3-1 0,2 0 0,0 0 0,-2 2 0,-1 0 0,0 2 0,-1-2 0,0 0 0,3 2 0,1-3 0,-2-1 0,-1-1 0,1-1 0,1 0 0,3 0 0,0 0 0,0 0 0,1 0 0,-1 0 0,1 0 0,0 0 0,2 0 0,0 0 0,0 0 0,-2 0 0,0 0 0,0 0 0,2 0 0,0 0 0,0 0 0,-1 0 0,1-1 0,1-1 0,1-1 0,0 0 0,-2-1 0,4 3 0,-1-3 0,0 1 0,-1-1 0,-2 1 0,0 0 0,-3 0 0,2 0 0,-5 3 0,-1 1 0,-1 1 0,-3 2 0,-1 1 0,-1-1 0,2 1 0,-1 0 0,0 0 0,1 1 0,0 0 0,3 1 0,-1-5 0,4 1 0,-2-2 0,0 0 0,3 1 0,-1 1 0,0-1 0,1 0 0,-2 0 0,3 1 0,0 1 0,-1-1 0,1 1 0,-1 1 0,2-3 0,2 1 0,1-1 0,0 0 0,3 1 0,-24-1 0,1-2 0,0 1 0,1-1 0,1 1 0,0-2 0,0 1 0,0 0 0,-1 1 0,1-2 0,1 1 0,0-1 0,1 1 0,-1-2 0,2 1 0,-1-1 0,-3 1 0,0-1 0,1 2 0,-1 0 0,25 0 0,-1-1 0,-1-1 0,-1-1 0,-1 1 0,-5 1 0,-1 1 0,-1 0 0,0 0 0,0 1 0,-1 1 0,1 1 0,2 0 0,0-3 0,2 0 0,3 0 0,1 0 0,-2 0 0,0 0 0,1 0 0,1 0 0,-1 0 0,-2 0 0,1 0 0,0-1 0,2-2 0,-3 2 0,-4-2 0,1 2 0,-1 1 0,0 0 0,2 0 0,-3 0 0,2 0 0,0 0 0,2 0 0,1 0 0,2 0 0,1 0 0,-23 0 0,0 0 0,24 0 0,2 0 0,0-1 0,-27 0 0,1 0 0,-1-1 0,0 1 0,1 0 0,-1 0 0,0-1 0,1-1 0,0 2 0,1-1 0,-1 1 0,-1-1 0,26-1 0,-1 0 0,-3 1 0,0 1 0,0-2 0,0 0 0,2 1 0,0 0 0,0-1 0,-23 2 0,-1-1 0,1 1 0,1 0 0,0 1 0,1-1 0,0 1 0,0 0 0,1 0 0,0 0 0,-1 0 0,1 0 0,0 0 0,0 0 0,0 0 0,1 0 0,-3 0 0,0 0 0,3 0 0,1 0 0,-2 0 0,1 0 0,-1 0 0,1 0 0,0 0 0,0 0 0,0 0 0,0 0 0,0 0 0,1 0 0,-1 0 0,-1 0 0,1 0 0,0 0 0,0 0 0,0 0 0,0 0 0,0 0 0,0 0 0,-1 0 0,1 0 0,-1 0 0,1 0 0,-1 0 0,0 0 0,-1 0 0,1 0 0,0 0 0,0 0 0,-1 0 0,0 0 0,-1 0 0,1 0 0,0 0 0,0 0 0,-1 0 0,1 0 0,-1 0 0,0 0 0,0 0 0,0 0 0,1 0 0,0 0 0,0 0 0,1 0 0,0 0 0,0 0 0,0 0 0,0 0 0,0 0 0,-1 0 0,0 0 0,0 0 0,1 0 0,-1 0 0,2 0 0,0 0 0,1 0 0,-1 0 0,0 0 0,0 0 0,0 0 0,-1 0 0,1 0 0,-2 0 0,1 0 0,1 0 0,0-1 0,0 0 0,0 0 0,0 0 0,0-1 0,0 1 0,-1-1 0,0 0 0,0 1 0,-1 0 0,0-1 0,3-2 0,0 1 0,0-1 0,0 1 0,0 0 0,0-1 0,0 0 0,1 1 0,-1 0 0,1 0 0,1-1 0,0-1 0,1 0 0,0-1 0,0 1 0,-1 0 0,1-2 0,1 1 0,0 1 0,0 0 0,1 1 0,-1 0 0,0 0 0,0 0 0,0 1 0,-1 0 0,-1 0 0,1-1 0,0 0 0,-1 1 0,-1-1 0,0 0 0,1 2 0,-1-1 0,-1 1 0,0 0 0,0 1 0,0 0 0,0 0 0,0 0 0,1-1 0,-1 1 0,1 0 0,-1 1 0,1-2 0,-1 1 0,0 0 0,0 1 0,0 0 0,0 0 0,1 0 0,0 0 0,0 0 0,0 0 0,1 0 0,-1 0 0,-3 0 0,1 1 0,-1 0 0,0 0 0,0 0 0,0 1 0,0-1 0,0 0 0,-1 0 0,1-1 0,-3 0 0,0 0 0,25 0 0,-2 1 0,-5 1 0,-1 1 0,-4-1 0,-1 0 0,0 0 0,-2 2 0,3 0 0,-4-2 0,5 2 0,0 0 0,2 0 0,0-1 0,5 1 0,-1-2 0,5 4 0,-1-1 0,-2-1 0,1 1 0,0 0 0,-1 0 0,-2 3 0,0-3 0,1 0 0,0 0 0,-3 1 0,1 0 0,-5-1 0,-1-3 0,-1 1 0,-2-1 0,-1-1 0,-1-1 0,-1 0 0,-7 0 0,1 0 0,-2 0 0,-2 0 0,-2 0 0,-4 0 0,-2 0 0,1-3 0,-2 0 0,0 0 0,0 0 0,-2-2 0,0 1 0,0 0 0,-1-2 0,3 2 0,1 0 0,-1-1 0,0 0 0,-2 1 0,3-2 0,-3 2 0,0 0 0,1-1 0,-3 0 0,0 0 0,-2 0 0,0-1 0,1-3 0,-1-1 0,0 1 0,0 0 0,1-1 0,-2 1 0,-1 0 0,0-1 0,0 1 0,0 0 0,-1 0 0,1 2 0,-3 1 0,-2-1 0,-2 3 0,-5 1-874,-4 2 0,-1 0 655,-6-3 1,1-1 0,-4-4 0</inkml:trace>
  <inkml:trace contextRef="#ctx0" brushRef="#br2" timeOffset="371">18696 16620 8184,'-14'0'42,"-5"0"1,5 0 0,-2 1 0,5 1 0,2 0 0,5-2 83,7-2 1,3-5 0,6 1-1,-3-3 1,-1 1 0,-3 1 0,-1 1-1,-3-1 1,-3 1 308,-4 0-390,-7 0 1,-2-1-1,-7 1 1,-3 0 0,-2 0-1,-2 0 1,-1-2 11,-1 0 1,-3 0-1,2 1 1,-1 0-1,-2 0 1,-1-1-1,-3-1 1,0 0 0,-2 2 76,-2 1 1,-3 4 0,-5-1 0,-1 2 0,25 1 0,0 0 0,0 0 0,0 0-126,-1 0 0,0 0 1,-1 0-1,1 0 1,-1 0-1,1 1 0,-1 0 1,1 1-1,0 0 1,1 1-1,0 0 0,-1 0 1,1 0-1,1-1-62,-1 0 1,1 0 0,-1 2 0,0-1 0,-23 1 0,2 0 0,0 0 0,2-1 0,-1 0-15,0 0 0,1 1 1,-2-4-1,0 0 0,-3 0 1,0 0-1,0 0 128,-1 0 1,2 0 0,-2 0-1,1 0 1,-1 0 0,-1 0-1,0 0-34,1 0 0,2 1 0,-2 1 0,1 2 1,-1 0-1,25-2 0,1 0-116,-26 0 0,25 0 0,1 0 0,-25 1 0,-1-1 0,25-1 0,0-1 0,0 1 0,0-1 1,-2 1-1,1 1 87,-2-1 1,1 1 0,1 0 0,1 0 0,-2-1 0,0 0 0,0 1 0,0 0 0,0 0 0,1 1 0,0 0 0,-1 0 0,1 0 0,0 1 39,0-1 0,0 0 1,-1 0-1,-1 0 1,1 2-1,-1-1 1,1 1-1,0-1 1,-1 0-1,0 0 1,-1-1-1,0 1 0,0 1 1,0-1-37,0 2 0,0-1 0,0-1 0,0 0 0,-1 2 1,-1 0-1,0-1 0,1 0 0,0-1 0,0-1 1,0 0-1,1 0 0,0 1 0,0-1-1,-1 2 1,0-1-1,2 0 1,-1 0-1,1 0 1,-1-1 0,1 0-1,0 0 1,1 1-1,-1-1 1,1 0 0,-1 0 32,1 0 0,-1 0 0,1 0 0,0 0 0,0 2 0,1 0 0,-1-1 0,1 1 0,-2 0 0,1 0 0,-1 1 0,1 0 0,-2 0 0,0 1-23,0 0 0,0 1 1,1-1-1,0 1 0,-1 1 1,1 1-1,-1-1 0,1 0 1,0 1-1,0-1 0,-1 0 1,1 1-1,0-1 0,1 0-46,0 1 1,1-1 0,0 0 0,1-1-1,-22 9 1,1-3 0,1 0 0,3-3 0,0 0 29,2-2 1,-1 0 0,4 2 0,-2 0 0,-1 2-1,0 2 1,-1 1 114,-1 2 1,-2 2 0,0 0-1,-1 3 1,2 0 0,1 0-93,4-3 0,2 4 0,0 0 0,1 1 0,1 0 0,2-1 0,3 1 24,2 0 1,1-1 0,0 2 0,0-1 0,1 0 0,1 3 0,1 2 41,0 1 1,-1 0 0,1-2-1,3 1 1,2 1 0,3 0 0,1 2-71,4 1 1,3-2 0,2-1 0,4-2-1,2-1 1,2 0 0,2 0-98,4-1 0,2 0 1,2-1-1,3-2 1,0-1-1,3-1 103,0 0 1,6-1 0,2 3 0,2-1 0,1-2 0,1 1 0,2 0 84,3-2 1,3 1 0,4 0 0,2-1 0,3-1 0,1-2 0,3-2-112,-24-8 0,1 1 1,0 0-1,1 0 1,2-1-1,-1-1 1,2 0-1,-1-1 1,2 0-1,0-1 0,-1 0 1,1-1-1,0-1 1,1 0-10,0 0 0,0 0 0,-1-1 1,1 0-1,2 1 0,1 1 1,-1-1-1,0 0 0,0 0 1,0-1-1,1 1 0,0-1 1,-1 1-1,1-1 26,0 0 1,-1 1-1,1 0 1,0 0 0,0 0-1,1 0 1,0 0 0,-1 0-1,-1 1 1,0-1 0,0 0-1,0 0 2,1 0 1,-1 0 0,0 2 0,0-1 0,1-1-1,0 0 1,0 0 0,-1 0 0,0 0 0,0 0-1,0-1 1,0 0 0,2 0 0,-1-1 6,1 0 0,-1 0 1,1 0-1,0 0 1,-1 0-1,0 0 1,0 0-1,0 0 1,0 0-1,0 0 1,1 0-1,-1-1 1,2 0-1,-1-1 7,0-1 1,0 0-1,2 0 1,0 1-1,0-1 1,0-1 0,-1 1-1,0-1 1,0 1-1,0-1 1,-1 0 0,0 1-1,0 0 1,1 1 32,-1-1 0,0 1 1,-1 1-1,0-1 1,-1 2-1,0 0 0,0 0 1,0 0-1,0 0 1,0 0-1,0 0 1,0 0-1,0 0 0,-1 0-13,1 0 0,0 0 1,0 0-1,1 0 1,-1 0-1,-1 0 1,1 0-1,1 0 1,0 1-1,0-1 0,0 1 1,-1 0-34,0 1 1,-1-1 0,1 1-1,1 0 1,-3-2 0,0 0-1,1 0 1,1 0 0,-1 0-1,1 0 1,-1 0 0,-1 0-1,0 0 1,0 0-18,0 0 0,-1 0 0,1 0 0,0 0 0,-1-1 1,1 1-1,-1-1 0,1-1 0,-1 1 0,0-1 0,0 1 1,-1-1-1,0 1 0,0-1 84,1 1 1,-1-1 0,1-1-1,1 0 1,-1 1 0,1 0 0,0-1-1,0 1 1,1-2 0,-1 0 0,1 0-1,-1 0 1,0-1 0,0 1-78,-2-1 0,1 0 1,-2 0-1,1 0 1,0 0-1,1-1 1,-1-1-1,-1 0 1,0 0-1,0 0 1,-1-1-1,0-1 1,-1 1-1,1 0 76,-1 0 1,0 0 0,-2-1 0,0 1-1,0 0 1,0 0 0,0-1 0,-1 0-1,23-9 1,1-2 0,-25 10 0,1-1 38,-1 1 1,1-1 0,0-1 0,0 1 0,21-11 0,-2-2-1,-1 0 1,0 0 0,-2-1-135,0-2 0,-8 4 0,3-5 1,-3 3-1,-3 0 0,-2 0 102,-3-1 0,1-1 1,-4-1-1,1 0 1,0 0-1,-2 0 1,-2 0 41,0 1 1,0-1 0,-1 0 0,0 0 0,-2 0 0,-1 1 0,-2 1-127,-1 1 0,-2 0 0,-2-3 0,-2 1 0,-1 0 0,-2 1 0,0 1 97,-1-1 0,-1 2 0,-1-1 1,0 0-1,0-1 0,-1 0 1,-1 2 62,-1 1 1,-1-3-1,1 3 1,-1-2-1,0 0 1,-1 0-4,0 1 1,2-1 0,-3 3-1,-2 1 1,1 1 0,-1 2 0,1-1-252,-1 1 0,-5-1 1,4 0-1,-2 1 1,0-1-1,-2 0 1,-2 1 32,-3-1 1,0 0-1,-2-2 1,-2-1-1,-3 1 1,-2 2-1,-6 0-48,-4 1 1,-1 0-1,-6 1 1,-1 3-1,-5 0 1,23 9-1,-2-1 1,-1 1-1,-1 0-156,0 0 1,-2 0-1,-2 2 1,0 1-1,-2 0 1,0 1 261,0 1 0,-2-1 0,-8-1 0,0 0 0,-1-1 0,1 1 0</inkml:trace>
  <inkml:trace contextRef="#ctx0" brushRef="#br2" timeOffset="372">5633 11406 8344,'-5'-4'323,"1"3"0,4-2 1,-1 7-1,-1 5-98,-1 5 1,-1 7 0,4 6 0,0 7-1,0 5 1,0 6 0,-1 5-82,0-24 1,-1 1-1,2 3 1,-1 0 0,0 1-1,-1-1 1,1 2 0,1 0-1,0 0 1,0 0-1,0 0 1,0 1 0,0-1-1,0 1 1,0 0 0,0 0 21,0 2 0,0 0 0,0-3 0,0 1 0,0-1 0,0 0 0,0-2 0,0 0 0,0-2 0,1 0 0,2 24 0,2-4 0,2-3-173,-1-3 0,0-6 1,3-5-1,1-3 1,-2-4-1,-2-5-540,-3-6 1,-1-4 0,0-3 0,2-6 0,-3-8 0,-4-6 218,-3-8 1,-2-8 0,-1-3 0</inkml:trace>
  <inkml:trace contextRef="#ctx0" brushRef="#br2" timeOffset="373">5726 11285 8192,'-4'5'-870,"-1"-1"1,-3-3 1281,1 2 1,5-2-1,7 2 1,6-3 0,3-2-1,6-2 1,4-1-144,3-2 1,3-2-1,2 0 1,3 0 0,1-2-1,2 0 1,3 0 0,0 1-1,2 4 1,-2 2-327,0 2 0,3-2 1,-5 1-1,-2 1 1,-3 2-70,-1 3 0,-3-1 0,-6 4 0,-3 2 0,-5 3 1,-7 2-1,-4 1 0,-2 0 0,0 0-967,-1-1 1,-4-1 0,-2-2 810,-1-1 1,-1 0 0,-4 1 0</inkml:trace>
  <inkml:trace contextRef="#ctx0" brushRef="#br2" timeOffset="374">6573 11201 7489,'-11'0'352,"2"0"1,6 2-73,0 4 1,2 1-1,2 10 1,1 3 0,1 5-1,-1 6 1,-1 6 0,-1 5-119,0 4 0,0-20 0,0 2 1,0-1-1,0 0 0,0 2 1,0-1-1,0 1 0,0 0 0,0 2 1,0-1-1,0 1 0,0-1-113,0 1 1,0-1-1,0 0 1,0-1-1,0-1 1,0 0 0,0 0-1,0 0 1,0-1-1,1 1 1,0-1-1,0 0 1,3 24-76,1 0 0,-3-1 0,2-4 0,0 1 0,-1-3 0,0-2-43,1-5 0,-3-5 0,2 1 0,-2-2 0,0-3 1,1-4-1,1-3-96,-1-4 0,-1-4 0,-1-1-928,0-2 1,-1-5 0,-2-1 30,-3-3 1062,-2-1 0,-2 0 0,1 0 0</inkml:trace>
  <inkml:trace contextRef="#ctx0" brushRef="#br2" timeOffset="375">5596 12840 8152,'-24'0'-261,"5"1"1,7 1 624,2 1 0,6 0 0,5-4 0,8-2 0,8-3 0,8-3 0,5 0 0,5 1 0,5 1-112,3 0 0,4 1 0,2-4 0,-22 4 0,-1 0 0,1 0 0,1 0 0,0 0 0,1 1 0,0-1 0,0 1 0,0 1 0,1-1 112,-1 0 0,0 1 0,-1-1 0,0 1 0,-2 1 0,0-1 0,23-1 0,-5 1 0,-4 1-438,-5-1 1,-5 3-1,-7-2 1,-6 6 0,-2 2-1,-5 2 1,-2 1-1566,-1 3 1,-5 0 818,1-2 1,-2 1 0,-1-1 0</inkml:trace>
  <inkml:trace contextRef="#ctx0" brushRef="#br2" timeOffset="376">6769 11229 8179,'-9'1'142,"-1"2"1,2 3 0,2 3 0,3 1-1,1 2 99,-1 4 0,2 6 0,-3 3 0,4 6 0,3 7 0,1 6 0,0 7 0,-2-23 0,0 0-48,-1 0 1,0 1-1,1 2 1,0 2-1,0 0 1,-1 1-1,0 1 1,0 0-1,0 2 1,0 0 0,0-1-1,0 0 234,1 1 0,0 0 0,-1 0 0,1 0-350,-2 2 0,0 0 0,0-1 0,0-1 0,0 2 0,0-1 0,0-2 0,0-1 0,0-1 0,0-1 0,0-1 0,0 0 0,0-2 0,0 1-86,0-3 1,0 0 0,0 22-1,0-4 1,0-8 0,0-7-1,0-5 1,0-5-648,0-5 1,1-4-1,1-6 1,1-8 0,-1-10-2622,-1-8 3032,-1-15 1,-4-7 0,-1-10-1</inkml:trace>
  <inkml:trace contextRef="#ctx0" brushRef="#br2" timeOffset="377">6816 11294 8237,'-10'-4'3276,"9"0"-2868,4-2 1,9-3 0,4 4 0,5-1 0,5 0 0,3-2 0,4 0-50,3-1 0,-1 0 0,7-1 0,-2 2 0,2 2 0,2 3 0,1 2-146,0 1 0,2 0 0,2-1 0,-1-1 0,-2-2 0,2 1 0,-1 0-179,1 0 0,-6-4 0,-1 2 0,-4-1 0,-3 0 1,-3 1-64,-2 0 1,-6 2 0,-3-2 0,-5 0 0,-2 0 0,-1 1 0,-3 1 0,-2 0 276,0 0 0,-4 0 1,2 2-97,-1-2 0,2 6 0,-3 0-106,-1 4 0,1 4 1,-1 0-1,1 1 1,-1 0-1,-1-1 1,-1 1 43,0 4 1,0 6 0,0 3-1,0 1 1,0 3 0,0 3-1,-1 5 1,-1 3-162,-1 2 1,-4 5-1,3 4 1,0 0 0,1-24-1,1 0 1,0 1-1,0 0 1,0 1 0,0 1 20,0 1 1,2 0 0,-1-1-1,1-1-125,-1-1 1,2 0 0,-1 0-1,0-1 1,0 22-301,0 0 0,0 1 276,0-4 134,0 3 1,1-9-16,2 1 0,-2-1-69,2-6 1,1-5-1,-1-2-175,-1-3 0,0-3 0,0-2-1315,1 0 1,0-5-1639,-3-1 0,0-3 3056,0-9 1,-4-6 0,-1-10 0</inkml:trace>
  <inkml:trace contextRef="#ctx0" brushRef="#br2" timeOffset="378">6843 12886 10574,'-9'0'512,"5"0"0,4 0 1,6 0 862,6 0 0,3-1-690,7-2 1,9 1-28,6-4 0,8 3 9,1-4 0,-19 4 0,0-1-710,2-2 1,1 0 0,3 0 0,1 0 235,0-1 0,0-1 0,1 0 0,0 0 60,1-1 0,-1 0 1,-2 1-1,0 0-168,0 0 1,0 1 0,-2 1 0,1 0 35,-4 0 1,0 0 0,21-1 208,-8 1 1,-8 3-219,-5 0 1,-6 2-1124,-6 1 278,-7 0 0,-6 3 137,-6 1 1,-6 3 0,-7-1 0,-1 2 0,-1 2 595,3-1 0,-3 0 0,4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23:11:27.98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4376 3063 7935,'0'-6'546,"0"0"0,0 0 0,0-4 0,1 1 0,1 0 0,1-1 0,-1 1 0,-1 5 0,-1 4 0,0 5 0,0 4 0,0 5-78,0 5 0,-1 4 0,-1 8 0,-1 3 0,1 3 0,0 1 0,0 1-179,-1 2 1,-1 1 0,2 0-1,-1 4 1,-1-1 0,1 0-1,-1-2 1,0 1 0,-1-2-1,1 0-178,0-3 0,-3-1 0,3 0 0,0-2 0,-1-1 0,1-2 0,-1 0 0,1-1-94,-1 0 1,-1-4-1,2-4 1,0 0-1,0-1 1,1-1 0,0-2-115,-1-3 0,0-1 1,2-2-1,-1-1 0,0-1 1,0-2-1,0-3-3180,1 0 2457,1-3 1,2-2 0,2-8 0,3-7-1,2-7 1,2-8 0,-1-5 0</inkml:trace>
  <inkml:trace contextRef="#ctx0" brushRef="#br0" timeOffset="1">4432 2989 7933,'0'-6'2791,"0"-1"-2382,0 0 1,3 4-1,0 3 1,-1 5-1,-1 3 1,0 3 0,1 1-1,3 5 59,0 3 0,-2 5 0,2 6 0,0 3 0,0 3 0,3 1 0,-1 1 0,-1 2 0,5 0 0,-1-1 0,0 4 0,0 1 0,0 2 0,-2-1-303,-2 1 1,2-1-1,-1-3 1,0-3 0,0 0-79,-1 0 1,0-5 0,1 1-1,-2-2 1,-1-2 0,-1-2 0,0-5-1,0-1-256,-1-3 1,1-6 0,-1-2 0,1-3 0,-1-1 0,-1 1-3109,-1-1 0,0-4 2605,0-1 0,-4-12 1,-2-2-1</inkml:trace>
  <inkml:trace contextRef="#ctx0" brushRef="#br0" timeOffset="2">4339 3790 7891,'-9'0'1638,"0"1"0,4 2-1170,5 3 0,4-2 0,7-1 0,0-2 0,2-1 0,2 0 0,1-1 0,2-2 0,1 1 0,-1-4 0,1-2 0,0 1 0,-1 0 0,0 2-817,-3 1 1,2-3 0,-5 4 0,0 1 0,-2 1 0,-1 1-2929,1 0 2562,-5 0 0,7-4 0,-2-1 0</inkml:trace>
  <inkml:trace contextRef="#ctx0" brushRef="#br0" timeOffset="3">5074 3138 7795,'-4'-5'992,"3"-4"0,-2 3 241,2-2 1,1 4-850,0 4 0,0 5 0,0 8 1,0 6-1,0 5 0,-1 4-38,-2 3 0,-1 6 0,-3 6 1,0 5-1,0 4 0,3-24 0,0 0 1,-1 0-1,1-1-110,-1 0 1,0 0 0,2 1 0,0-1 0,-2 25-160,1 0 0,-4-1 1,3-3-1,0-1 1,2-1 65,2-1 0,1-6 0,0-3-194,0-3 0,0-6-147,0-5 1,0-4-1,0-2 1,0-4-459,0-1 1,-1-10-1,-1-6 1,-1-5 0,1-6 82,1-5 0,1-4 26,0-6 1,1-2 0,1-6 0,2-4 0,1-4 0,2-4 218,-3 24 0,1 0 0,-1 0 1,1-1-1,-1 0 0,0-1 1,0 0-1,-1 0 0,1 0 1,-1 1 295,0 0 1,1 1 0,4-25 0,1 5 0,1 2-1,-1 1 1,0 4 0,0 3 0,-2 4 815,-1 5 0,0 0-461,4 3 1,-4 2 0,-1 3 0,0 3 0,-1 5 768,0 1 0,1 2 0,-2 1-581,3 1 0,-2 7 1,0 8-1,-1 3 1,1 6-1,2 2-147,1 3 0,-2 5 0,0 1 0,0 4 0,1 2 0,1 1 151,1 4 0,-2-1 0,0 5 0,2 1-244,0-2 0,3 4 0,0-4 181,-3 0-541,3 8 0,0-10 240,1 7 0,-2-4 1,0 1-1,-2-5 0,-1-3-99,0-1 1,-2-6 0,2-2 0,-1-4 0,0-3-709,0-1 1,-1-8-1,-3-2 1,0-3 0,-3-4-165,-4-5 1,-2-8 0,-1-6 0,-2-3 819,-1-5 0,0 0 0,-1-3 0,-3-2 0</inkml:trace>
  <inkml:trace contextRef="#ctx0" brushRef="#br0" timeOffset="4">5019 3771 7848,'-15'4'819,"3"-2"0,6 3 0,6-1 0,6-2-164,2 0 0,6-4 1,5-1-1,5-3 0,4-2-109,3-1 0,-2-4 0,2 1 0,-3 0 0,-2 2 0,-3 1-1093,0-1 1,-5 2 0,-6 1 0,-2 1 0,-1-2 0,-2 1 17,-1 1 0,-4-6 0,2 1 0</inkml:trace>
  <inkml:trace contextRef="#ctx0" brushRef="#br0" timeOffset="5">5521 2682 10084,'-6'-7'1155,"1"1"0,1-1 477,2-1 0,2 2-1322,3 3 0,-1 6 0,3 5 1,0 3-1,-1 5 0,1 2 0,-2 3 196,1 1 0,-3 3 0,2 0 0,-1 2 0,0 2 0,1 0-544,-1-1 1,0 2 103,1-5 0,-2 1 0,3-1 0,-2-5 0,0-3 0,1-5-2729,-1-1 1570,-1-2 1,-1-2 0,0-4-2185,0-6 2547,0-4 0,-4-11 1,-1-1-1</inkml:trace>
  <inkml:trace contextRef="#ctx0" brushRef="#br0" timeOffset="6">5391 2728 7813,'-15'-4'1567,"3"-1"-254,2 0 0,5-4-767,1 3 0,4 2 0,4 0 0,2 1 0,3 0 0,3 1 109,4 1 0,1 1 1,0 0-1,1 0 0,1 0-187,1 0 0,0-4 0,-2 1 0,1 1 0,1 0 0,0 0 0,2-2-420,-1-1 1,-2 3-869,0-1 1,0-2 0,-2 2 0,0 0-1,-2-1 1,-3 3 0,0-2 0,-2 2-1,0 1 1,-1 8 0,0 3 0</inkml:trace>
  <inkml:trace contextRef="#ctx0" brushRef="#br0" timeOffset="7">18342 1490 8128,'5'-10'2833,"-3"5"-2075,4 2 1,-4 1-377,1-1 1,-1 2 0,0-1-1,1 4 1,-1 5 0,-2 5-161,-3 3 1,-2 7 0,-4 4 0,-1 3 0,1 3 0,0 1 0,-2 3 0,1 1 0,0 2-159,1-3 1,2-1 0,-2 1 0,0-1 0,-1-2 0,2-2 0,1-3 0,2-3 0,0-2-257,3-2 0,0-6-61,-1-2 0,3-12 0,0-9 0,5-8 0,3-8 0,-1-4 0,-1-4 39,1-5 1,2-1 0,0-6-1,1 1 1,2 0 0,0 3 191,-1 2 1,1 4 0,-1 3-1,2 4 1,-2 2 0,-1 3 0,-1 3-1,-2 4 582,-1 2 1,0 3 0,4 2-344,-1 2 0,-4 6 0,-1 7 1,-1 5-1,0 6 0,0 4 45,2 1 0,-3 5 1,3 3-1,0 0 1,-1 0-1,0 0 1,-1-1-132,2-1 1,-4-2-1,3-1 1,-1-2-1,0 0 1,0-2 0,0 1-101,0-2 1,1-1 0,-2-2 0,2 0 0,-2-3 0,-1-2-1125,-1-3 1,0-1 0,-1-1 272,-2-5 1,-2-4 0,-3-10 0,0-1-2458,-3-4 2537,0 3 1,-2-9 0,-2 3 0</inkml:trace>
  <inkml:trace contextRef="#ctx0" brushRef="#br0" timeOffset="8">18240 1890 8240,'-5'0'3276,"9"0"-2296,6 0-583,9 0 1,0 0-93,-1 0 0,2 0-504,2 0 1,0-4 232,3-2 0,-1-3-1292,-2 0 0,-4-3 365,1-1 893,-1-3 0,-3 1 0,4-3 0</inkml:trace>
  <inkml:trace contextRef="#ctx0" brushRef="#br0" timeOffset="9">18650 1397 8232,'-5'-10'2844,"4"1"-1632,-3 4-416,4 1-569,0 12 0,0 2 78,0 9 0,0 0-104,0-1 1,3 4-26,1 0 0,-1 2-287,-3-2 1,0 3-148,0-3 1,1-1 177,2-2 0,-2-3-529,2-1 0,-2-3 1,0 0-2597,2-2 3205,-2-5 0,3-5 0,-4-5 0</inkml:trace>
  <inkml:trace contextRef="#ctx0" brushRef="#br0" timeOffset="10">18519 1425 9517,'-5'0'2163,"2"0"-1651,6 0 0,3-4-104,7 1 0,5-1-143,7 1 1,2 1-237,1-4 0,1 3-507,2-3 0,-2 2-686,2-2 0,-5 4-1369,-1-1 2533,0 2 0,-2-3 0,0-1 0</inkml:trace>
  <inkml:trace contextRef="#ctx0" brushRef="#br0" timeOffset="11">19050 1518 8206,'-5'0'667,"1"1"174,4 2 1,0-1-384,0 4 1,-1 3-50,-2 4 1,0 3-30,-3 0 1,0 6-134,-3 2 0,0 3-126,3 1 0,-3 3 112,0 0 1,-1 5-99,-2-2 0,1 1 98,-2-1 0,3 1-193,-3-4 1,3-3-170,1-3 1,-1-4 115,1 0 0,4-5-355,2-4 250,2-1 0,1-8-419,0-6 1,5-5 246,4-10 1,5-4-691,4-9 0,-2-5 359,-1-5 0,0-6-187,0 0 0,-1-2 681,-5-1 0,0 4-60,1 3 0,-1 2 501,0 6 1,1 8-9,-1 2 0,-3 5 0,-1 4 1200,0 0-720,2 5 0,-5 1-285,4 7 1,-3 2 12,3 1 0,-3 4-303,4 3 1,-2 6 34,1 6 0,2 3-170,-1 6 1,-2 3 111,1 0 0,-1 5 45,1-2 1,3 2-12,-3 1 0,2-4 110,1-2 0,1-2-67,-1-1 1,0-4-423,1-2 0,-1-4-321,0-2 0,1-3 185,-1-3-2332,-4-1 1273,3-4-1543,-7-1 2895,-5-12 0,-2-2 0,-7-9 0</inkml:trace>
  <inkml:trace contextRef="#ctx0" brushRef="#br0" timeOffset="12">18882 1881 9516,'10'5'1092,"0"-1"0,4-4 0,4 0-331,6 0 1,4 0-297,3 0 0,-1 0-140,4 0 0,-4-3-591,1 0 1,-3-4 294,-3 0 1,-3 2-1669,-7-1 1,1 0 1560,-7-3 0,2-1 0,-6 1 1</inkml:trace>
  <inkml:trace contextRef="#ctx0" brushRef="#br0" timeOffset="13">18268 2328 11658,'-4'0'794,"5"-1"0,7-1-543,7-1 1,5-4-1,4 3 1,3-1 0,7-2-1,7-3 1,9-1-70,-23 5 0,0 0 0,1-2 0,1 0 0,1 2 0,0 0 0,2-1 0,0 1 0,1 0 0,1 0 0,0 0 0,-1-1 0,0 2 0,0-1 0,-3 1 0,1 1 0,-4 0 0,0 1-452,21-4 0,-6 5 0,-6-1 0,-5 2 0,-6 1 0,-6 0-823,-3 0 1,-7 1 0,-7 1 713,-4 1 0,-7 5 0,-6-3 1</inkml:trace>
  <inkml:trace contextRef="#ctx0" brushRef="#br1" timeOffset="14">18287 2505 10058,'-20'6'3276,"4"-1"-2867,5-1 1,7-4-1,5-4 1,6-1-1,7-2 1,3-2 0,7 0-1,6 0-136,7-1 0,9-2 0,-20 6 0,1 0 0,2-1 0,0 1 0,3 0 0,0 0 0,0-1 0,1 1 0,0 0 0,1 1 24,0 0 1,-1 0 0,-2 0 0,0 0 0,1 1 0,-1 0 0,-2 0 0,-2 1-1,24-2 1,-7 0 0,-5 3 248,-7 1 0,-5 0 0,-5-1 0,-4-1 0,-4 1 0,-2 0 1031,-2-1 1,-5 1-2125,-2-4 1,-3 4 0,-3-2 0,-4 3 0,-2 0 0,-2-1-1093,3-1 1,1 0 858,-2 3 1,-5 0 0,0 0 0</inkml:trace>
  <inkml:trace contextRef="#ctx0" brushRef="#br0" timeOffset="15">6369 3985 14099,'6'0'309,"0"0"1,1 0 0,3 0 0,2 0 0,2 0 0,2 0 0,0 0 0,0 0 0,2 0-156,0 0 1,4 0 0,0 0 0,-2 0 0,-1 0 0,-2 0 0,-3 1 0,0 1 0,-3 1-1794,-1-1 1,0-1-1639,-1-1 2457,-4 0 1,-1-8 0,-4-2 0</inkml:trace>
  <inkml:trace contextRef="#ctx0" brushRef="#br0" timeOffset="16">6369 3817 10638,'4'-8'624,"3"2"0,3 2 0,5 1 1,1 0-655,4 1 1,5-3-1,0 2 1,1 1 0,-1 1-1,0 1 1,1 0-1,1 1 30,1 2 0,0 3 0,0 3 0</inkml:trace>
  <inkml:trace contextRef="#ctx0" brushRef="#br0" timeOffset="17">7430 2942 8076,'-1'-5'193,"-1"1"1,-2 1 0,-1 0 274,-3 1 0,2 1 0,-2 2 0,-3 3 0,-2 4 0,-1 6 0,-1 3-164,-1 6 1,1 3 0,0 4 0,-1 4 0,1 6 0,0 6 0,2 2 0,1 3 0,7-25 0,0 1-112,0 1 1,1 1 0,-1-1 0,1 0 0,1 1-1,0 1 1,1-2 0,1 0 0,0 0 0,1 0 0,0 0-1,1 0 1,0 0 0,1-1 14,1-1 1,0 1 0,2 1 0,0 1-1,0-3 1,2 0 0,0 0 0,2-1-1,8 24 1,3-4 30,2-1 1,-3-4 0,4-6 0,-1-4 0,-1-3 0,0-4 0,-2-2-107,-4-4 1,2-3 0,-5-1 0,0-2 0,-2-2 0,-1-1-1227,1 0 1,-4-3 0,-1 0 996,-1-1 0,-1-7 0,-3 2 0</inkml:trace>
  <inkml:trace contextRef="#ctx0" brushRef="#br0" timeOffset="18">7607 3259 8140,'0'-10'886,"0"1"0,0 0-522,0 0 0,0 8 0,-1 5 0,-1 6 0,-2 6 0,-1 2 0,-2 4 0,1 2 0,1 2 104,1 1 0,1 0 0,3 7 0,0 2 0,0 0 0,0 1 0,1 0-234,2 1 1,1 1 0,4-1 0,1-2 0,1 0 0,1-3 0,3-2-254,1-2 1,3-2 0,1-4 0,3-3 0,3-4 0,2-4 0,1-3 0,-1-3 34,-2-1 1,5-3 0,-2-5-1,0-5 1,0-2 0,-3-3 0,-3-2 41,-2-1 1,-3-5 0,0-2 0,-3-1-1,0-3 1,-3-2 0,-1-4 16,0-3 1,-2-3 0,-1-8 0,-2 0 0,0-2 0,-3-1-167,-1 2 0,-1 4 0,0 5 0,0 4 1,0 4-1,-1 3 0,-1 4-308,-2 5 1,-3 2 0,2 4 0,-1 3 0,0 2-695,-2 2 1,1 5 0,1 1 309,3 5 1,6 7 0,2 3-1</inkml:trace>
  <inkml:trace contextRef="#ctx0" brushRef="#br0" timeOffset="19">8482 3138 7870,'-15'0'482,"-1"0"0,5 0 1,-2 0-1,4 1 0,2 1 173,1 1 0,5 4 1,1-2-1,6 1 0,5-2-187,5 0 0,1-3 0,2 2 0,1-1 0,1 0 0,4 1 0,2-1-270,1-1 1,1-1 0,1-1 0,2-1-1,0-1 1,0 1 0,-2 0 0,-2 0-173,-3-1 0,1 0 0,-6 3 0,-2 0 0,-5-1 1,-2-1-559,-2-2 0,-3 1 0,-2 3 0,-3 0 189,-5 0 1,-6 0 0,-2 0 0,-1 0 0,0 0 0,-3 0 122,-1 0 1,-2 0 0,0 0 0,0 0-1,-2 0 1,-3 0 0,-1 0 0,-1 0 213,0 0 0,0 5 1,-2 0-1,-1 1 0,0 0 127,1 1 1,-2 1 0,5-1 0,-1-1 0,1 1-1,4 1 1,2-1 357,4-1 0,-2-3 1,5 2-1,0-1 0,3-1 51,3 2 1,3-3 0,6 3-383,3-1 1,5 3 0,3-2 0,0 2-1,3-1 1,0 1 0,2 0 0,0 1 11,-1-2 0,2-1 1,1 2-1,0-1 1,0 2-1,0-1-157,0-1 1,-1 2 0,1-1 0,-4 1 0,-1 1 0,0 0 0,1 0-50,-1-3 0,-3 2 1,-4-2-1,1 3 0,-1 0 1,0 0-4,1 1 1,-5-4-1,-2 0 1,-1 1 0,0 2-1,1 0 76,-1 0 1,-2-3-1,-2 1 1,-2 0 0,-1 1-1,-3 2 1,0 2-7,-1 0 1,-4 1-1,0-4 1,-1 1-1,-3 2 1,-1 0 2,0 0 1,-1 2 0,1 0 0,-2 2 0,-2 0-1,-2 0 1,0 2 36,-1 0 0,3-2 1,-3-1-1,0 2 1,2-1-1,1 0 26,2-4 1,2 2 0,0-2-1,1 0 1,3-2 0,0-2 399,3-2 0,1 3-254,0-3 1,6 1-1,4-1 1,5-3-38,4-2 1,1-1 0,1 0-1,3 0 1,1 0 0,4 0-1,2-1-1,-1-2 0,4 1 0,1-3 0,2 0 0,1 1 0,0-1 0,0 0-151,0 1 1,-1 0-1,-2 1 1,-1-2-1,-1 0 1,-2 2-288,-2 2 0,-1-2 0,-3-1 0,-2 2-1396,-3 1 1,-4 1 545,1 0 1,-5-4 0,1-2-547,-2-2 1,2-6 818,0-1 1,4-7 0,-2-2 0</inkml:trace>
  <inkml:trace contextRef="#ctx0" brushRef="#br0" timeOffset="20">9208 3259 7888,'0'-15'147,"-1"1"0,-1 2 0,-1-1 1,1 0-1,1-1 672,1 3 0,0-3 0,0 2 0,1 2-455,2 2 0,1 11 0,4 9 0,-2 4 0,0 7 0,0 4 0,0 3 0,1 2 0,-1 1 97,0 2 1,-3 0 0,3 1 0,2-2-1,0 1 1,1 0 0,1-1-284,-1-3 1,0 1 0,0-1 0,1-1 0,-1-2 0,-1-3 0,0-2-40,-2 0 1,0-8-1,2 1 1,0-5-1,-2-3-34,1-1 0,-2-3 0,0-5 1,1-3-1,-2-5 0,1-4-57,0-5 0,-2 1 0,3-9 0,2-2 0,0-4 0,0-3 0,-1-4-207,0 1 1,-1 0 0,3 1 0,0-1 0,1 2 0,-2 2-203,-2 3 0,1 3 0,-3 3 0,-2 3 0,-1 3-459,-1 0 1,0 5 0,0 3 0,0 7 74,0 7 1,4 5 0,1 1 0</inkml:trace>
  <inkml:trace contextRef="#ctx0" brushRef="#br0" timeOffset="21">9823 2933 7909,'-5'-6'3276,"2"0"-2893,2-2 0,1 5 0,0 4 0,0 7 1,0 6-1,0 2-114,0 3 0,0 2 0,0 7 1,0 0-1,0 0 0,0 0 1,0-2-1,-1 0-228,-3-1 1,3-4 0,-2 1 0,2-4 0,1-2 0,0-4 0,1-2-698,2 0 1,0-6-1,2-4 1,-1-6 0,-2-6 293,-1-3 0,-1-7 1,0-2-1</inkml:trace>
  <inkml:trace contextRef="#ctx0" brushRef="#br0" timeOffset="22">9646 2970 11731,'15'-5'408,"3"1"1,1 4 0,5 0 0,2 0-481,2 0 0,0-3 1,1 0-1,1 1 1,0 0-1,-2-1 1,-4 0-1,-3 1 1,-5 0-3206,-1-1 2926,-3 2 0,-3-3 0,1 4 0</inkml:trace>
  <inkml:trace contextRef="#ctx0" brushRef="#br0" timeOffset="23">10140 2886 7929,'-5'6'758,"4"-1"1,-1-2 0,4 3-270,5 2 1,0 2-1,0-1 1,0 0 0,3 2-1,1 0-157,0 1 0,0 5 0,-1-2 0,1 4 0,2 2 0,-2 2 1,0-1-1,-2 3-127,0 2 0,0 0 1,1 6-1,-1 0 1,-1 0-1,0 2 0,-2 2 1,0 1-124,-1 2 1,-1-2-1,-4 3 1,0-3 0,0-1-1,-1 1-10,-2-1 1,-1-4-1,-3-2 1,0-2-1,-3-1 1,-1-1 45,0-2 1,0-3-1,2-4 1,0-1-1,-1-3 1,0-1 102,-3-1 0,3-5 0,-2-2 0,2 0 0,3 0 0,1 0 0,-1-1 1,-1 1-310,2 0 1,1-2-1,3 4 1,-1 0-1006,1 1 1,1-2 0,2-1 528,2 0 1,2-6 0,4-5 0</inkml:trace>
  <inkml:trace contextRef="#ctx0" brushRef="#br0" timeOffset="24">10680 2858 8100,'3'-9'-54,"1"0"0,0-1 343,0 1 0,0 3 74,-1 0 0,-2 3 1,2-1-1,-3 4 0,-3 6 46,-3 4 1,-2 7-1,-1-1 1,-2 4-1,0 3 1,-3 1 0,0 5-1,-2 5 14,2 2 0,-1 5 1,4 3-1,-2 1 0,-1 3 1,1 0-233,1 2 0,7-24 0,0 1 0,-3 23 0,1 1 0,4 0 0,2-3 1,1 0-1,1-1 45,2-1 1,6-2-1,4-2 1,2-2 0,0-3-1,1-5-37,-1-3 0,0-6 0,1-1 0,-1-2 1,-1-3-1,0-1-61,-1-4 1,3 2 0,-4-2-1,-1-1 1,0 0 0,-2-2-1232,0 0 1,-2 0 0,-2-2 272,-1-1 1,-1-5 0,-2-1 0,1-6-1,1-5 1,0-8 0,-3-5 0</inkml:trace>
  <inkml:trace contextRef="#ctx0" brushRef="#br0" timeOffset="25">10959 3184 8054,'-4'-5'2081,"3"1"-1814,-3 8 0,4 1 0,0 6 0,0 1 18,0 4 1,-1 2-1,-3 4 1,-1 3 0,-1 3-1,0 2 1,-1 2 0,-1 1 120,2 2 1,1 1 0,3 0 0,-1 0 0,1-3-1,1 0-221,1 0 1,4-4-1,3 0 1,3-4-1,4-3 1,0-2-82,3-3 1,2-4 0,1-5 0,3-1 0,1-4 0,2-2 0,1-2 0,2-2 56,2-4 1,-6-5-1,3-4 1,-1-2 0,-1-4-1,0-3-30,-1-2 1,-5-3 0,1-3-1,-4-4 1,-5-1 0,-2-2-1,0 0 1,-2 0 0,-2-4 0,-3 2 0,-2 4-1,-1 2-216,0 6 1,-1 1 0,-2 10-1,-3 3 1,-2 4 0,-2 5-1,1 1-384,0 4 1,0 6 0,-1 2 0,1 3 0,1 2 0,1 2 0,4-1-1171,2 2 1,5-1 818,3 3 1,5-3 0,3-4 0</inkml:trace>
  <inkml:trace contextRef="#ctx0" brushRef="#br0" timeOffset="26">11769 3166 7945,'-9'0'1975,"3"-1"-1648,3-2 1,4 2 0,5-3-1,4 3 1,4 1 0,6 0-1,4 0 1,3 0 0,2 0-1,2 0 113,3 0 1,-1 0 0,1 0 0,0 0 0,-1 0 0,-1 0 0,-2 0-588,-2 0 0,1 0 0,-7 0 0,-2 0 0,-4 0-1537,-3 0 1340,-7 0 0,-3 0 1,-7 0-1,-4 0 0,-5 0-199,-1 0 1,-2 0 0,-4-1-1,-1-1 1,-4-1 0,-3 0 344,-3-1 1,2 3 0,-2-2 0,1 2 0,-1 1 0,-2 0 0,0 0 0,2 0 397,2 0 1,5 4 0,2 1 0,3 1 0,1 0 0,3 2 454,6 0 0,2 2 1,7 1-1,5-1 0,6-2-246,8 1 1,5-1-1,6 1 1,2 0-1,1 1 1,2-2 0,-1-1-1,-1 0-168,-1 0 0,-10 2 0,3 2 0,-5 3 0,-5-1 0,-2 2-203,-3-1 1,-5 2 0,-2 2-1,-2 1 1,-1 1 0,-1 0-85,-2 2 0,-2 0 0,-4-3 1,-2-1-1,-1 1 0,-4-1 1,-2 0-1,-4-1 113,-3-2 0,-1 0 0,1 1 1,-1-1-1,-2-2 0,-2-1 38,0 2 1,4-3 0,2 4 0,0-1 0,3 0 0,0-1 93,3-2 0,7 0 0,2-2 0,4 0 1,4 1-1,3-1 119,5 0 0,0-3 0,9-2 0,4-1 1,4 0-1,4-1-97,3-1 0,-1-1 0,4 0 0,1 0 0,0 0 0,1 0 0,-3-1 0,0-1-346,0-1 1,-4-1 0,0 2 0,-4-2 0,-4 2 0,-2 1-423,-2 1 1,-6-3 0,1 0 0,-1 1 0,-2 1 0,0 0-2731,1-2 2457,-5 2 1,3-12 0,-3 3 0</inkml:trace>
  <inkml:trace contextRef="#ctx0" brushRef="#br0" timeOffset="27">12635 3119 8503,'-4'-8'1629,"-3"2"0,3 4-1220,1 8 1,2 1-1,2 9 1,2 1-1,3 4 1,0 4 0,0 2-1,1 0-30,1 1 1,1 1-1,-2 1 1,-2 2-1,0 2 1,-1 1-1,1 1 1,-3 1-54,-1 0 1,2-3 0,0-3 0,0-2 0,0-3 0,1-1-125,1-3 0,2-3 0,2-5 0,0-4 0,1-3 0,-1-3 1,1-4-1,3-5-33,2-8 0,0-4 1,-1-5-1,1-3 1,-1-4-1,3-4-195,0-4 0,-1-7 0,-1 1 0,1-2 0,-2 1 0,-1 2-299,-3 4 1,-1 3-1,0 8 1,-2 2-1,-2 5 1,-1 3 0,-2 5-769,-1 1 1,-2 3 0,-2 2-2185,-3 3 2457,2 2 1,0 1 0,4 0 0</inkml:trace>
  <inkml:trace contextRef="#ctx0" brushRef="#br0" timeOffset="28">13138 2924 10119,'0'9'819,"3"1"0,1 2 0,0 1 0,0 2-538,-2 1 0,-1 5 0,-1 1 0,0-1 0,0 1 0,0 0 0,0-2-475,0 0 0,0-2 0,0-2 0,0-1 0,0-2-899,0-1 1,0-7 0,0-5 502,0-5 0,-4-8 1,-1-1-1</inkml:trace>
  <inkml:trace contextRef="#ctx0" brushRef="#br0" timeOffset="29">12998 2933 7945,'-4'0'1467,"5"-1"-1058,7-2 1,6 2-1,5-2 1,3 2-1,3 1 1,2 0 0,1 0-1,-1 0-306,-3 0 1,5 0 0,-4 0 0,-1-1 0,-1-1 0,-2-2-3381,0 2 2938,-5 1 0,1-7 0,-2-2 1</inkml:trace>
  <inkml:trace contextRef="#ctx0" brushRef="#br0" timeOffset="30">13557 2812 10708,'6'6'626,"0"0"0,2 3 0,3 2-262,1 4 0,0 4 1,-2 3-1,0 3 0,3 3 1,1 2-1,2 2 0,-2 0-9,-1 0 0,3 2 0,-4-2 0,0 1 1,-2 2-1,-1 1 0,0 2 0,-3 0-266,-3 2 1,1-1 0,-1 2 0,-2-1 0,-3 1 0,-5-2 0,-4-2-1,-4-2-249,1 0 1,-5-2 0,1 1-1,-2-3 1,-1-2 4,1-1 1,2-4 0,-1-3 0,2-2-1,1-4 1,4-2-502,1-3 1,2-5-1,1-3 1,1-5 0,4-6-2622,2-5 2584,5-4 1,2-1-1,3 1 1</inkml:trace>
  <inkml:trace contextRef="#ctx0" brushRef="#br0" timeOffset="31">14115 2635 7842,'0'-7'3177,"0"4"-2813,0 6 0,0 8 0,0 6 0,0 2 0,0 4 0,0 1 0,0 2 0,0 1 0,0 1-42,0-1 0,0-2 1,0-1-1,-1-2 1,-1-4-1,-1-1 1,0-1-1962,-1-2 1,3-1-1,-2-3 1,2-9 1222,1-4 1,-5-9 0,0-2 0</inkml:trace>
  <inkml:trace contextRef="#ctx0" brushRef="#br0" timeOffset="32">13929 2635 7836,'-5'-1'2355,"2"-2"-1946,2-3 1,5 1-1,3 2 1,3 2-1,5 1 1,1 0 0,5 0-1,2 0 59,3 0 0,1 0 0,0 0 0,-2 0 0,0 0 0,0 0 0,-1 0-165,-2 0 1,-3 0 0,0 0 0,-2 0 0,0 0 0,-2 0-1,-2 0 1,-2 0-59,0 0 1,-2 0 0,-1 1-902,-1 2 1,-3 0-1,-5 2 1,-1 0 0,-3 0-49,0 2 0,-5 2 1,-5 0-1</inkml:trace>
  <inkml:trace contextRef="#ctx0" brushRef="#br0" timeOffset="33">6341 5903 7822,'-5'0'1638,"0"0"0,6 0-819,3 0 0,1 0 0,5 0 0,1 0-410,2 0 1,3 0-1,0 0 1,1 0-1,2 0 1,0 0 0,0-1-1,2-2 410,1-3 0,-4 2 0,-2-1 0,-1 2-309,0 0 0,-2 0 1,-3 3-3788,-1 0 0,-4 0 0,-1 0 2457,-4-4 1,0-1 0,0-4 0</inkml:trace>
  <inkml:trace contextRef="#ctx0" brushRef="#br0" timeOffset="34">6341 5717 10926,'-4'0'2330,"4"0"-1883,8-4 99,2 3 0,8-7 0,-3 3 0,3-1 0,3-3 0,1 0-635,3 1 0,4 2 1,-5 5-1,0-1 0,-3-1 1,-1 2-1,-1 2 0,-2 3 1,0 1-2272,-2 2 2360,-3 2 0,5 0 0,-2 0 0</inkml:trace>
  <inkml:trace contextRef="#ctx0" brushRef="#br0" timeOffset="35">7439 5223 7975,'-5'-9'0,"2"0"1092,2-1 0,1 4 0,0 0-728,0-1 0,-3 4 0,0 3 0,1 5 0,0 4 0,0 5 0,-2 4 0,-1 6 0,0 4 182,0 3 0,3-1 0,-1 4 0,2 2 0,1 3 0,0 1-198,0-1 1,0 0 0,1-3-1,3-1 1,4-2 0,5 0-255,1 0 1,2-3 0,2 0-1,2-4 1,1-4 0,1-4-1,2-2 1,1-5 25,-1-3 0,6-4 1,-2-5-1,1-3 0,0-6 1,-1-4 123,0-4 0,-4-6 0,0-4 0,-2-6 1,-3-5-1,-4-4-157,-2-3 1,3-2-1,-5 0 1,-1-3-1,-4 2 1,-2 0-1,-2 4-328,-1 3 1,-5 4 0,-2 6 0,-2 6 0,-2 4 0,1 7-1,0 2 1,-2 6-853,-1 2 1,1 3 0,0 5-2185,4 3 2457,3 2 1,5 3 0,3 0 0,5 1 163,6 0 1,6 2-1,3 1 1</inkml:trace>
  <inkml:trace contextRef="#ctx0" brushRef="#br0" timeOffset="36">8380 5121 7915,'-10'-4'2454,"4"3"-2045,0-2 1,4 3-1,0 2 1,4 1-1,5 0 1,5 0 0,4 1-1,5 0 0,4 0 1,2 0-1,0-4 1,1 0-1,0 0 1,0 0 0,-1 0-1,-2 0-373,-3 0 1,-7 0 0,-2 0-1,-3 0-369,-1 0 1,-5 0 0,-4 0-1,-5 0 1,-3 0 0,-2 0-1,-3 0 9,-2 0 0,-4-5 0,-3 0 0,-2-1 0,-3 1 0,-1 1 334,0 2 0,0 1 0,-1 1 0,0 0 0,0 1 0,3 2 337,2 3 0,3 1 1,3 0-1,4 0 0,3 0 1,5 1-1,2 2 114,2-1 1,8 0 0,5 0 0,5 0-1,6-2 1,2-1-286,5 1 1,4-1-1,0-1 1,-2 0-1,-1-1 1,-4 1-1,0 0-96,-2 3 0,-1-3 0,-5 1 0,-3 2 1,-4 3-109,-3 1 0,-1 0 0,-4-1 0,-1 0 0,-1 3 1,-1-1-1,0 2 37,0-1 1,-5 1-1,-3 1 1,-5 0 0,-1 0-1,-3 2 1,0 0-1,-3 1 69,-2 0 0,-2-2 1,-5 0-1,-1-2 0,-1 2 1,1 0-1,1 1 81,2-2 1,3 0 0,2-2 0,3-2 0,4 0 0,2-2 191,3-2 0,5 2 0,4-3 1,6 0-1,7-1-97,5-3 0,3 1 1,1-1-1,5-1 0,3-1 1,3-1-1,1-1 0,2-1-255,-2-1 0,3-3 0,-2 3 0,2 1 0,0 0 0,-1 0 0,-4-1-468,-2 1 1,-6 0 0,-2 2 0,-3 0 0,-4 0 0,1 0 0,-2 0-625,1 0 1,1-1 0,-2-2 272,2-3 1,5-10 0,3-4 0</inkml:trace>
  <inkml:trace contextRef="#ctx0" brushRef="#br0" timeOffset="37">9274 5121 7894,'-10'-8'1225,"2"0"1,1 2-758,1-1 0,4 4 0,-2 3 0,3 5 0,2 4 0,1 4 0,3 2-59,0 3 1,1 5-1,2 0 1,0 3-1,-2 1 1,0 2 0,0 0-1,0 0 0,2-1 1,-3 1-1,1 1 1,0 1-1,0 0 1,1 0 0,-1-1-1,0-2 124,0-2 0,0-4 1,4 0-1,-1-1 1,1-5-1,2-4-324,0-4 0,1-5 0,-4 1 1,1-4-1,2-5 0,0-3-45,-1-3 1,3-10 0,-2-1 0,0-4 0,-2-1 0,-1-2 0,1-2-1,-2-4-128,-2-1 1,2-2-1,-2 0 1,0-1-1,-1 4 1,0 2-173,0 3 1,-2 2-1,3 3 1,-2 4-1,-1 2 1,0 3-1,0 4 1,-1 2-685,-1 0 1,-1 4 0,0 0 0,0-1-820,0-2 1,0 3 818,0 0 1,0 4 0,0-2 0</inkml:trace>
  <inkml:trace contextRef="#ctx0" brushRef="#br0" timeOffset="38">9860 4823 8024,'-5'-4'2007,"2"-2"-1461,2-3 0,2 5 0,1 4 0,2 6 0,0 5 0,0 2 0,-2 2 0,3 3 0,-2 4 0,-1-1 0,-1-2 0,-1 1-446,0 2 0,0-3 0,0 2 0,0-3 0,0-4 0,0 1 0,0-2-1739,0 1 1,0-2 818,0-3 1,4-8 0,1-2 0</inkml:trace>
  <inkml:trace contextRef="#ctx0" brushRef="#br0" timeOffset="39">9674 4814 7932,'-7'0'1437,"4"0"-969,6 0 0,5-3 0,4 0 0,5-1 0,4 1 0,3-1 0,2 0-59,-1 0 1,5-2-1,-2 3 1,0-1-1,0 1 1,-2 0 0,1 0-1,-2 0 0,-2 0 1,-1-1-1,-3 2 1,-2-1-1,0 0 1,-3-1 0,0 1-1,-3 1-652,0 1 0,-5-2 0,0 0 243,1 1 0,-3 1 0,0 1 0</inkml:trace>
  <inkml:trace contextRef="#ctx0" brushRef="#br0" timeOffset="40">10586 5084 8033,'0'-10'591,"0"1"1,0 0 0,0-1 0,0 1-183,0 0 1,1 4-1,2 3 1,1 4-1,1 4 1,2 3 0,1 4-1,2 2 595,-1 3 0,1 4-736,3 3 1,-3 2-1,3 2 1,-3 1 0,-1 2-1,0 1 1,1 3-20,-1 0 1,0 1 0,1-1 0,-1-1 0,-1-2-1,0 0 1,-2-4 0,1-3-122,1-1 0,1-5 1,-2-1-1,-2-6 1,0-4-1,-1-1 0,1-3 100,1-1 0,-3-1 0,2-4 1,-1-3-1,-2-5-116,-1-2 0,2-5 0,1-1 1,2-4-1,0-4 0,0-1 1,0-3-1,0-1-192,0-1 0,2-5 1,-2 3-1,2-1 0,2 1 1,-1 1 24,0 2 0,-3 0 1,1 1-1,0 1 0,0 3 1,0 2-1,0 2 0,-1 0-64,-1 1 0,2 6 0,-4 0 1,0 3-1,1 1 0,-1 1-701,-1 1 1,-1 5 0,-1 3 0,0 5-1,0 4 1,0 0 0,0 0 0,0 0-1,0 1 1,8-1 0,2 0 0</inkml:trace>
  <inkml:trace contextRef="#ctx0" brushRef="#br0" timeOffset="41">11313 4721 9666,'-5'10'712,"1"2"0,3 3 0,1 0 1,0 1-418,0 0 1,1 5 0,1 1-1,3-2 1,-1-3 0,0-1-1,-2 0 1,-1 1-409,-1-2 0,0 2 1,0-5-1,1 0 0,1-2 1,1-1-440,-1 1 1,0-5-1,0-3 1,2-4 551,-2-4 0,-1-7 0,-1-1 0</inkml:trace>
  <inkml:trace contextRef="#ctx0" brushRef="#br0" timeOffset="42">11154 4786 7949,'10'0'1414,"0"-1"0,2-1-738,4-1 0,3-1-641,2 4 0,4-3 0,5-1 0,1 0 0,-1 0 0,-1 2 0,-1 1 0,-1 0-1128,-2-2 1,-7 2 0,-5-2 976,-3 2 1,0 5 0,-1 1 0</inkml:trace>
  <inkml:trace contextRef="#ctx0" brushRef="#br0" timeOffset="43">10531 4721 8042,'-10'0'78,"4"0"0,0 0 0,-1 0 1,-2 1-1,-1 2 0,-1 5 1,-3 5 212,0 6 0,-1 6 1,-1 2-1,0 5 1,0 5-1,-2 2 0,0 3 1,3 1-255,2 3 0,8-20 0,1 2 1,1-1-1,0 1 0,1 1 1,1-1-1,0 1 0,1 0 1,0 0-1,1 0 0,0 1 1,2 0-1,1 0 0,0 0-177,1 0 1,2 0-1,1-1 1,1-1-1,0-2 1,1-1-1,15 20 1,-10-23 0,2-1-1,2-1 1,2-2-1,3 0 1,2-2 139,2-1 0,1-2 0,1 1 0,1 0 0,1-2 0,1 0 0</inkml:trace>
  <inkml:trace contextRef="#ctx0" brushRef="#br0" timeOffset="44">11629 4721 8419,'4'-6'315,"-2"2"1,5 5 0,0 2-1,1 5 1,3 3 0,0 5 0,1 1 93,0 2 1,1 4-1,1 1 1,-1 4-1,1 2 1,-2 2 0,0 1-1,0 3 59,-4 0 0,0 2 0,-5 1 0,-1 3 0,-1 0 0,-1 3 0,-1-1-289,-2 0 0,-1 0 0,-4-2 1,0-1-1,-3 0 0,1-2 0,0-5-189,0-6 0,0-1 0,-1-7 0,-2-2 0,2-5 0,-1-2 0,1-3 0,-1-2-537,0-3 1,2-2 0,2-2 0,1-2 0,4-4 0,2-3-2731,1-3 2457,4-3 1,2 1 0,3-4 0</inkml:trace>
  <inkml:trace contextRef="#ctx0" brushRef="#br0" timeOffset="45">11974 4562 11796,'5'10'283,"0"0"1,-3 2 0,1 4 0,-1 1 0,0 2-106,2 0 0,-3 2 0,2 1 0,-2 0 0,-1 0 0,0-2 0,0-1 0,0-4-698,0-1 0,0 1 1,0-2-1,0-2-1113,0 0 1633,0-6 0,-4-9 0,-2-7 0</inkml:trace>
  <inkml:trace contextRef="#ctx0" brushRef="#br0" timeOffset="46">11881 4553 8106,'-4'0'0,"5"-1"0,7-1 409,6-1 1,1 0-1,1 3 1,3 0-1,3-1 1,1-1 0,3-2-1,2 1 0,3-1 1,-1 3-1,3-2 1,-2 2-1,-3 1 1,-3 0 0,-3 0-1,-3 0-1997,-3 0 1,-8 1 1587,2 2 0,-7 2 0,1 5 0</inkml:trace>
  <inkml:trace contextRef="#ctx0" brushRef="#br0" timeOffset="47">12588 4879 7966,'-9'0'1517,"0"0"-953,3 0 1,2 1-186,4 2 0,1-1-142,2 4 0,6-4 0,3 1 0,5 2 110,-2-2 1,7 0-118,3-3 0,-1 0-42,0 0 0,4 0-49,3 0 1,-1 0-112,-5 0 0,1 0-205,-4 0 1,-2 0 153,-4 0 0,-3 0-260,-3 0 257,-1 0 1,-5 0-1,-4-1 1,-5-1 0,-3-1 1,-6 0 0,0 3 0,-2-2 34,1-1 0,-4 2 44,-3-2 1,-3 2-41,0 1 1,-2 0 111,-1 0 1,0 0-102,0 0 1,0 1 108,0 2 1,4-1-14,3 5 1,1-2 149,1 1 0,5 2-78,2-2 141,5-1-223,3 3 1,4-6-1,2 3 91,4-1 0,3 4 68,9-2 1,3-1-76,7 1 0,4-1-82,2 1 0,-1 2 4,1-5 0,-4 3-3,1-3 0,-3 4-173,-3 0 1,-3-2 74,-7 1 1,2 0-93,-5 3 1,0 1 86,-6-1 1,1 0-83,-4 1 1,0 0 58,-3 2 0,0-1 79,0 1 1,-3-1-1,-2-2 1,-2 0 108,-3 1 1,-6 2-146,1 0 0,-3 4 24,-1-4 0,-3 4-62,-3-4 1,-2 4 66,-1-4 0,-3 4 71,0-4 0,0 4-67,3-4 1,1 4 161,2-4 1,2 1-50,5 0 1,3-3-42,3 3 0,3-3 126,2-1-150,3 1 1,5-2-1,2-1 1,5-2 125,3-1 0,8-1 124,5-3 0,6 0-72,1 0 0,6 0-56,0 0 0,-3-3-118,3 0 1,-2-1-141,3 1 0,-4 1-41,0-4 0,-8 4-326,-1-1 1,-5-2-851,-1 2 674,-5 0-1072,0 3 1,-6-1 508,-2-2 1,0-2-510,-3-4 1,-1-2 1534,4-1 1,4-7 0,5-5-1</inkml:trace>
  <inkml:trace contextRef="#ctx0" brushRef="#br0" timeOffset="48">13305 4581 8072,'-9'0'417,"4"0"0,0 0 1607,1 0-1665,3 0 1,-3 1 0,4 2 0,0 4 0,0 5 0,1 3 330,2 3 1,-2 1-457,3 3 0,0-1 21,-1 4 1,0-5-118,-3 2 1,0-1-217,0 1 0,0-6-69,0 3 1,0-7-390,0 1 1,0-3-2296,0-1 1397,0-4 97,0 0 1,1-7 1336,2-1 0,-2-6 0,3-5 0</inkml:trace>
  <inkml:trace contextRef="#ctx0" brushRef="#br0" timeOffset="49">13128 4590 12665,'15'0'838,"2"-3"-173,-1 0 0,3 0-212,2 3 0,6-3-541,4 0 1,1-3 9,-1 2 0,-3-2-23,0 3 0,-1 0-1326,-5 3 1,-1 0 488,-2 0 938,-4 4 0,-2 5 0,-4 6 0</inkml:trace>
  <inkml:trace contextRef="#ctx0" brushRef="#br0" timeOffset="50">13836 4870 7978,'0'-7'-51,"0"1"1,0-1 868,0-1 0,0-2 0,0 3 1,-1 5-410,-2 8 1,-1 4-1,-4 4 1,3 1-1,0 0 1,1 4 0,-1 1-1,1 2-26,-1 1 0,2 1 1,3 4-1,0-1 0,0 2 1,0 1-1,0 1-255,0-1 1,5 0 0,1 0 0,3 2 0,3-2-1,4-3 1,2-2-105,0-3 0,1-2 0,0-2 0,2 0 0,1-3 1,0-2 18,0-3 1,-1-5 0,4-2 0,1-2 0,0-2 0,-1-2 0,0-4 0,0-4-43,-1-5 1,2-1 0,-5-3-1,0-1 1,-1-2 0,-2-1 20,1-5 0,-4 1 0,-3-3 0,-2 1 0,-1 0 0,-3-2 0,-2-1 25,0-3 0,-3 3 1,2 0-1,-3 0 0,-2 2 1,-2 1-1,0 4-32,0 2 1,-2 3-1,1 3 1,0 2 0,-2 2-1,0 3-484,1 2 1,-3 3 0,3 0 0,-2 3 0,-2 3 0,2 3 0,1 3-352,1 2 1,4 2 0,-1-1 0,2 0 81,1 1 1,8 3 0,2 2 0</inkml:trace>
  <inkml:trace contextRef="#ctx0" brushRef="#br0" timeOffset="51">14618 4385 9678,'0'-4'522,"0"4"1,0 5-1,0 4 1,1 1-152,2 2 1,-1 0 0,3 3 0,0 2 0,-3 1 0,-1 0 0,-1 1 0,0-1-129,0 1 0,0 0 1,0-2-1,0 0 1,0-3-1,0 1 1,0-2-1,0 1-904,0-3 0,0-1-159,0 0 1,1-5 0,1-3 0,1-4 405,-1-4 1,3-7 0,0-1 0</inkml:trace>
  <inkml:trace contextRef="#ctx0" brushRef="#br0" timeOffset="52">14441 4460 8317,'-5'-4'590,"2"-1"0,6-5 0,3 1 0,3 1-181,4 1 1,-1-1-1,6 3 1,2-1-1,0 1 1,3 1 0,2 1-1,1 1-83,-1-1 0,0 2 1,-3-2-1,-1 2 0,-2 1 1,0 0-771,0 0 1,-2 0 0,0 0-1,-3 1 1,1 1 0,-1 1-1,2-1 444,-2-1 0,4-1 0,-4 0 0</inkml:trace>
  <inkml:trace contextRef="#ctx0" brushRef="#br0" timeOffset="53">6480 7477 7978,'-5'4'438,"-3"-3"0,4 4 34,-2-2 0,-2-1 435,5 4 592,0-4-1041,3 7 0,0-7 389,0 4 1,5-4-329,5 1 1,0-2-68,5-1 0,1 0 0,3-1 0,0-1 128,3-1 0,1-4-356,2 1 0,0-2 14,-3 2 1,0-1-884,-3 4 1,-5-1 471,-2 0 0,-1 3-2044,-2-2 1117,-4 2 111,4 1-2288,-8 0 1390,3-4 1887,-4-1 0,-4-4 0,-2-1 0</inkml:trace>
  <inkml:trace contextRef="#ctx0" brushRef="#br0" timeOffset="54">6490 7262 8040,'-6'6'3140,"2"-2"-2675,4-4 0,6 3-195,3 0 1,5 3 274,8-3 1,4 0-143,8-3 0,2-1-3232,11-2 2526,1-2 0,-18-1 0,0-1 0,1-1 0,-1 1 0</inkml:trace>
  <inkml:trace contextRef="#ctx0" brushRef="#br0" timeOffset="55">7505 6834 7795,'-4'-6'423,"0"0"0,0 1 1,0 3-1,2 5 630,1 4 1,-2 3-1,0 4-676,1 4 1,-2 5 73,0 5 0,-2-2 21,3 2-243,-4 2-58,6 3 0,-3 3 140,4-2 0,0 2 159,0 2 1,1-5-206,2-2 0,3-2-34,6-1 0,3-3-187,4-1 1,-1-3 73,1 1 0,4-4-73,1-2 1,4-4-1,3-5 1,2-3-146,5-4 1,-1-1-629,0-2 754,0-7 55,1-4 0,-2-3-110,-2-1 0,-3-3 28,-6-7 0,-2 0 247,-5 0 0,0-4-68,-3-2 1,-1-2 100,-5-2 0,-3 0-106,1-2 0,-5 2-84,1-3 0,-6 6 79,-4 1 1,-1 7-393,-1-1 0,-5 7-295,-1 3 0,0 3 338,0 6 0,2 4-1328,-2 2 1,4 2 989,-2 1 0,4 1-574,3 2 1,1-1 0,8 4 834,3 1 1,4 2 0,9 0 0</inkml:trace>
  <inkml:trace contextRef="#ctx0" brushRef="#br0" timeOffset="56">8603 6732 7937,'-23'0'645,"5"0"-258,3 0 1320,6 0-1107,4 0 0,2 0-140,6 0 0,3 0-274,6 0 0,3 0 0,5 0 1,0 0-1,4 0 0,2 0 446,3 0 1,4 0-532,-2 0 0,0-3 89,-3 0 0,2-5-230,-2 2 0,1 2-74,-7 1 0,-5 1-352,-4-1-94,-3 2 452,-5-3 1,-2 4-1,-7 0 1,-4 0-294,-3 0 367,-6 0-68,2 0 0,-6 3 7,-1 0 1,-7 0 106,1-3 1,-3 3-87,0 0 1,-2 3 87,-4-3 0,1 5 180,1-2 0,0 2-79,4 1 0,1 1-133,5-1 1,4-3 27,5 0 0,3 0 832,3 0-543,5 2 1,2-7-78,6 2 1,6 1-1,8-1 1,5 0 0,5-2-1,4 0 242,2 2 0,1-2-449,3 2 1,-1 1-79,-1-1 0,0 3 135,-4-3 0,-4 5-80,-6-2 0,-2 2 115,-4 1 1,-2 1-134,-7-1 0,-2 1 83,-4 3 1,0-3-20,0 3 1,-4 0-39,-2-1 1,-7 5 0,-2-3-1,-3 2 76,0-1 0,-5 1-27,-2 3 1,-2-1 3,-1 1 0,4-4 2,-1 1 0,0-1 86,-3 4 0,1-3-20,2-1 0,2-4 8,5 2 1,0 0 126,3 0 0,1-4 180,5-3 77,4 0-251,1 4-30,4-1 0,5-3 1,4-1-1,6 0 183,2-3 1,3-1-110,2-1 1,3 0-37,3 0 1,5-1-225,-5-2 0,3 0 128,0-3 1,-2 4-267,2-1 1,-2 2 91,-1 1 0,-1-3 139,-2 0 1,-2 0-233,-5 3 1,0 1-1547,-2 2 1,-3-1 431,-4 4 0,1-3-1,-1 3 0,0-2-431,1 2 1,-4-4 1226,0 1 1,0 2 0,4 0 0</inkml:trace>
  <inkml:trace contextRef="#ctx0" brushRef="#br0" timeOffset="57">9506 6704 7934,'-4'-5'1668,"4"2"-941,0 6 1,1 2 0,5 5-317,2 3 1,-3-1-192,1 7 0,0-2 27,4 8 1,-1 0 189,0 3 0,1-2 0,-1 1-52,0 2 0,-3 1 0,1-2 0,0 2 198,1 2-407,1-1 0,1-4 0,-1 0 1,0-1 34,1-1 0,-1-4 119,0 0-268,1-1 0,-1-5 171,0-3 1,-3-5-72,1-1 3,-1-3 0,0 1 45,0-4 1,-3-4-30,4-3 1,-4-2-91,3-3 0,-4 0 98,1-3 1,1-1-105,-1-2 1,3-5 79,-2-2 1,3-2 28,-1-1 0,-1-1-22,1-2 0,1 2-418,2-2 1,-3 2-30,0 1 1,0 0-205,0 0 1,1 4-335,-4-1 0,3 5 375,-3 1 1,2 2-627,-2 4 1,-2-2 467,2 3 0,-2 2-644,-1 4 1,1 3-57,2-3-367,-2 4 827,3-2 836,0 4 0,-3 4 0,3 1 0</inkml:trace>
  <inkml:trace contextRef="#ctx0" brushRef="#br0" timeOffset="58">10121 6415 7983,'-5'0'2582,"1"0"-1749,4 0-653,0 4 0,0 1 1,0 6-1,1 1 1,1 3-1,2 0 1,0 1-1,0 0 430,-2 2 0,-1 2-357,-1 1 0,0-1-43,0 2 0,0 0-116,0 0 0,0-1 145,0-6 0,0 2-28,0-5 0,0 1-873,0-4 0,0-3 152,0 0-2035,0-3 1869,0 1 0,1-5-1690,2-2 2366,-2-3 0,8-11 0,-4-3 0</inkml:trace>
  <inkml:trace contextRef="#ctx0" brushRef="#br0" timeOffset="59">9981 6434 8036,'-9'0'1079,"4"0"1,1-1-427,4-2 0,1 2 234,2-2 1,3-2-360,6 2 1,1-1 107,5 1 0,3 1-146,7-4 0,0 4-121,0-1 0,0-2-249,0 2 1,-3 0 82,-1 3 1,-3 0-96,1 0 1,-3 0 95,0 0 1,-4 0 39,-3 0 1,-2 0-151,0 0 1,-4 0-2424,0 0 1285,-4 0-2233,2 0 3199,-4 0 1,0 4 0,0 2-1</inkml:trace>
  <inkml:trace contextRef="#ctx0" brushRef="#br0" timeOffset="60">10531 6732 8978,'-4'-6'0,"1"-1"668,1 0 0,-2 2 1,1-1-1,1-2-259,1 0 1,2 3-1,2 3 1,3 3-1,2 3 1,-1 1 0,-1 4-1,0 2 246,-1 4 0,4 0 1,-3 2-1,1 1 0,0 4-488,0 2 1,-1-1-1,2 3 1,-1-1 0,-1 1-1,2 2 1,0 2 0,1 0-1,0-2-101,-3-2 0,2-2 0,-2 0 0,2-2 1,-1-2-1,-2-3 0,0-1 0,-1-4 0,1-2 1023,1-4-381,-4 2 0,2-8-526,-4 0 0,0-1 0,0-5 1,0-1-122,0-2 0,0-3 0,1-2 0,1 0 0,2-3 1,1-1-1,2-3-155,2-1 1,0-7 0,0 1 0,1-2 0,-1-1 0,0-1 0,2-1-138,1-2 0,-2 1 0,4-2 0,-2-3 0,1 2 1,-2 1-289,-1 2 1,-1 8 0,-2 1 0,-2 5-575,-1 5 1,-5 11 0,-5 11 272,-2 10 1,-2 10 0,1 6 0</inkml:trace>
  <inkml:trace contextRef="#ctx0" brushRef="#br0" timeOffset="61">11545 6639 7916,'0'-6'1142,"0"-2"496,0 2 0,-1 2-1092,-2 1 0,3 2 0,0 1 0,5 0 0,5 0 0,3-1 1092,6-2 0,1 0-908,4-3-573,-3 4 1,6-5 0,-2 3-3,2-1 1,-4 2-220,-1-4 0,-2 5 140,-2-1 0,-3 2 360,-3 1 1,-1 0-578,-6 0 0,-2 1 1,-7 1-1,-4 2 261,-4 2 1,-4-4-65,0 1 1,1-2 30,-4-1 0,2 0-221,-4 0 0,-2 1 91,1 2 0,-4-2-178,2 2 0,-2-2 75,1-1 0,-2 3 3,2 0 0,2 5 65,2-2 1,2-1 7,3 1 0,3 0 132,4 4 0,4-4-91,1 0 31,3 0 0,6 3-33,1-3 0,7 1 100,6-4 1,0 3-76,6-3 1,-1 2-14,1-2 0,5-2-27,-2 2 1,1 1-91,-4-1 0,-2 3-156,-1-3-1,-2 5 255,3-3 1,-9 4-37,-1 0 1,-4 2-1,-3 0 1,-2 2 54,0-2 1,-3 2-1,1 0 1,-3-2 164,-2-1 0,-4 1 1,0 0 36,-5 2 1,0 0 0,-6-2-59,-1 2 1,-3 2-70,0-2 1,-2 2-33,-3-2 0,-1 2 35,0-2 1,0-1-10,0-3 1,3 1 0,2 0 0,3 0 52,2 0 1,6 4-1,-1-6-14,3 0 0,5 1 1,2-3-27,1 2 1,2-1 0,3-1 194,3 1 0,2-2-105,11 2 1,-2-4 131,8 3 1,3-4-104,3 1 0,3-2 106,-3-1 0,4-1-141,0-2 0,1 1-1408,1-4 1188,0 4 1,-4-4-687,-2 3 1,-6 2 56,-3-2 610,-2 2 0,-6 1-1099,-2 0 279,-5 0-2222,1 0 1560,-7 0 1453,3-4 1,-3-5 120,2-7 0,-2-6 0,3-1 0</inkml:trace>
  <inkml:trace contextRef="#ctx0" brushRef="#br0" timeOffset="62">12188 6229 7887,'-6'0'2503,"-1"0"-1189,5 0-945,-2 0 0,4 4 0,0 3-30,0 5 1,0 2-1,0 5 1,0-1-1,0 1-112,0 0 0,1-1 0,1 2 0,1 1 0,1 0-308,0 0 0,-3-4 1,2-2-1,-2 1 0,-1-2-1558,0-1 1,0-3-1639,0-1 565,0-4 2712,0-5 0,4-9 0,1-5 0</inkml:trace>
  <inkml:trace contextRef="#ctx0" brushRef="#br0" timeOffset="63">12030 6257 7953,'-11'-1'1738,"6"-1"-1083,6-1 0,5 0 1,8 3-1,4-1 0,6-2-245,3 0 1,7-3-1,2 3 1,2 0-1231,1-1 1,-1 3 0,-4-2 0,-4 3 590,-4 3 0,5 2 0,-2 4 0</inkml:trace>
  <inkml:trace contextRef="#ctx0" brushRef="#br0" timeOffset="64">12691 6508 7892,'-10'-4'1384,"4"3"0,0-2 777,-1 2-1838,-2 1 1,0 8 0,1 5 0,0 4-1,0 5-76,1 3 0,-5 3 0,4 2 1,1 1-1,0-1 0,1-1 0,1 0 1,0 0-1,3 0 0,1-2 147,1-1 0,1-2 0,4 0 0,3 0 0,4-1-339,3-1 1,0 0 0,5-3 0,2-2 0,2-1 0,3-4 0,2-2 108,2-4 1,-1 1 0,3-4 0,1-2 0,-2-3 0,0-5 0,-2-5 0,-2-3 120,-4-3 1,0-1 0,-4-3 0,0-2 0,-3-1-137,1 0 0,-5 0 1,0-5-1,-4-1 1,-2 0-1,-2 0 1,-1-2-1,-1 1 1,-3 1-398,-4 4 0,2 4 1,-4 4-1,-1 1 1,-1 2-225,-2 0 0,1 8 0,0 0 0,-1 2 1,1 1-1,1 2-184,2 4 1,-2 0-1,5 6 1,2 0 0,3 1-165,4 1 1,3 5 0,0 0 0</inkml:trace>
  <inkml:trace contextRef="#ctx0" brushRef="#br0" timeOffset="65">13361 6266 7891,'0'-9'3276,"0"5"-2457,0 4 0,0 4 0,0 6 0,0 3-462,0 2 0,0 2 1,1 0-1,1 1 1,1 2-372,-1-1 1,-1-2 0,-1-2 0,0 1 0,0-1-456,0 1 1,0-5 0,0 2 0,1-3 0,1-1 0,2 1 0,-1-2-2809,1-2 2457,1-2 1,0-12 0,-1-2 0</inkml:trace>
  <inkml:trace contextRef="#ctx0" brushRef="#br0" timeOffset="66">13193 6257 8062,'-5'-6'3276,"3"-1"-2621,4 0 0,7 3 1,5 0-1,3 1 0,3-1 0,3-1 0,3-1 1,4-1-1,1 1 0,0 0-429,1 1 0,-3-3 1,2 4-1,-3 0-882,-3 0 1,-3 1-1,-6 3 1,-1 0 0,-2 0-984,-2 0 1,0 0 818,-2 0 1,-4-4 0,-1-2 0</inkml:trace>
  <inkml:trace contextRef="#ctx0" brushRef="#br0" timeOffset="67">9460 7458 8052,'-5'-9'1671,"2"-1"-1348,2 1 1,2 4 0,2 2 0,2 3 85,0 3 1,-1 2-1,-3 4 1,1 2-1,1 0 1,0 3 0,1 0-1,0 3 0,1 0 1,0-1-1,2-1 1,-2 1-1,1-1 1,-1 0 0,1-1-1,0 0-94,0-1 0,0 0 0,1-4 0,-1 0 0,1 0 0,1 1-161,-2-1 1,2-3 0,-2-1-1,2 0 1,3-3 0,0-1-69,2-1 1,0-1-1,-1-1 1,3-4-1,0-1 1,1-3 0,2-2-1,1-1-46,3-3 1,1 2 0,-3-2 0,3 0 0,1-1 0,2 2-50,1 2 1,-2 3-1,-2 1 1,0 1-1,-1 1 1,0 4 0,-1 2-95,0 1 0,-2 1 0,-3 1 0,-1 3 1,-1 3-1,0 2 0,-1 0 134,-2 1 1,-1-1-1,-3 1 1,-2 2-1,-1-1 1,-2 1-1,0-1 1,0-1 372,2 0 0,-1-2 0,-3 0-178,0 1 1,1-5 0,2-2-1,2-3 1,1-2-200,0-1 1,4-4 0,2 0 0,1-1 0,0-1 0,3 0 0,1-1-84,2 1 0,-2 4 0,0 2 0,-2 1 0,3-1 0,2 0 0,1 1 69,0 1 0,3 2 0,1 1 0,2 1 0,1 0 0,-1-2 0,2-1 103,2 0 1,-1 0 0,4 0 0,-2 0 0,-2 0-1,-1 0 1,-3-1 137,-1-3 1,1 2 0,-5-4-1,-3-1 1,-2-1 0,-3-3 57,-1-1 0,-3 1 0,-2-5 0,-1-1 0,-2 0 1,-2-2-1,-1 1 0,-1 0-811,0 3 1,0-2-1,0 5 1,-1 1-1,-1 3-594,-1 2 1,-4 5 0,4 1 272,1 5 1,1 7 0,1 3 0</inkml:trace>
  <inkml:trace contextRef="#ctx0" brushRef="#br0" timeOffset="68">10335 8138 8077,'0'-5'-25,"0"0"1,-3 4 0,0 0 0,1 1 0,1 4 388,1 4 0,3 1 0,1 1 0,1 2 0,1 1 0,1 2 0,-2 2 0,0 3 0,-1 3 104,0 0 0,-1-1 0,-2 2 0,1 0 0,1 0 0,0 0 0,-2 0-158,-1-2 1,0-2-1,0-2 1,0 1-1,0-1 1,0 1-1,0-1 1,-1-3-155,-3-2 1,2-3 0,-4-1-1,-1 0 1,-2-2-2,-4-1 0,3-4 1,-4 1-1,2-2 0,-1-1 1,-1 0-1,1 0 33,1 0 1,-1-1 0,0-1 0,1-1 0,0 1 0,-1 1 349,2 1 1,0 0-125,2 0 0,5 0 0,4 1-130,5 2 0,3-2 1,3 2-1,0-2 1,3-1-1,0 0 68,3 0 1,3 0-1,3 0 1,0-1-1,1-1 1,-2-2-1,1 0-188,-2 0 0,2 1 0,-3 3 1,-1 0-1,-2 0 0,-2 0 1,0 0-652,-3 0 1,-2 0 0,0 0 0,-1 0-607,0 0 1,1 0 0,-2-1 272,-2-3 1,-2-1 0,-4-4 0,0-1-1,0-3 1,-4-1 0,-1-5 0</inkml:trace>
  <inkml:trace contextRef="#ctx0" brushRef="#br0" timeOffset="69">10214 8166 8149,'-17'-1'17,"4"-1"0,5-3 0,2 0 451,0-2 0,5 2 0,1 0 0,5 0 0,5 3 0,2 1 0,4 1 0,1 0 0,3-3 0,2-1 0,3 0 0,2-1 0,3 1 0,1-1-59,-1-1 1,-2 3-1,-2-2 1,-2 0-1,-1 1 1,-2 0 0,-3 2-1,-2 1 323,-4 1 1,-1 0-1,1 0 1,1 1-733,2 2 0,-4-2 0,3 3 0</inkml:trace>
  <inkml:trace contextRef="#ctx0" brushRef="#br0" timeOffset="70">17411 6294 7858,'-5'-14'655,"2"1"0,2 6 1,2 2-1,2 2 0,2 4-246,0 4 1,4 4-1,-4 3 1,1 2-1,0 3 1,1 3 0,-1 3-1,0 3 137,1 1 0,1 1 0,3 0 0,0 0 0,2 0 0,-1 0-342,1-1 1,-2-2 0,2 0 0,0-1 0,0-2 0,1-4 0,-1-1 0,-2-3-63,0-1 1,-5-4 0,0-3 0,1-3 0,2-3 30,0-3 0,-3-6 0,0-7 0,2-2 0,-1-3 0,0-3-94,-1-3 0,1 0 0,2-6 0,0 0 0,0 0 0,1-1 0,-1 0 1,0 1-108,1 1 1,-2 4-1,-1 5 1,-2 2-508,0 4 0,-2 1-285,-3 1 1,0 4 0,0 5 0,1 0-1,2 1 1,2-3 0,4 2 0</inkml:trace>
  <inkml:trace contextRef="#ctx0" brushRef="#br0" timeOffset="71">17970 6099 7952,'-4'0'1093,"4"0"0,5 0-856,3 0 1,3-1-1,1-1 1,4-2-1,1 2 1,2 1-1,-1 1 1,1 0-1877,0 0 1,-2-3 1588,-1 0 0,1-8 0,-2 0 0</inkml:trace>
  <inkml:trace contextRef="#ctx0" brushRef="#br0" timeOffset="72">18287 5847 7868,'-9'-6'3276,"3"0"-2995,2 4 0,4-1 0,1 5 0,1 2 0,2 1 0,0 2 0,0 2-451,-2 0 0,3 1 1,-2 3-1,-1 1 0,-1 1 1,-1-2-1,0-1 1,0 1-1,0-2 170,0 0 0,0-2 0,0 0 0</inkml:trace>
  <inkml:trace contextRef="#ctx0" brushRef="#br0" timeOffset="73">18594 6639 7859,'-5'-1'2163,"3"-1"-1754,4-2 1,4 1-1,5 3 1,3 0-1,0 0 1,3 0 0,0 0-1,1 0-676,-3 0 0,2 0 0,-5 0 0,0 0 0,-2 0 1,-1 0 266,1 0 0,-5-4 0,-1-1 0</inkml:trace>
  <inkml:trace contextRef="#ctx0" brushRef="#br0" timeOffset="74">18603 6490 7913,'-9'0'0,"5"0"0,4 0 0,5 0 378,3 0 0,6 0 0,1 0 1,3 0-1,1 0 0,3 0 0,3 0-378,2 0 0,1-4 0,0-2 0</inkml:trace>
  <inkml:trace contextRef="#ctx0" brushRef="#br0" timeOffset="75">19320 6043 8567,'-5'-4'1638,"1"7"0,4 1-878,0 8 1,1 2 0,2-3 0,2 3-440,0 0 0,3 2 0,-1 2 0,1 1 0,1-1 0,0 1-173,-3 0 1,1 2-1,-3 2 1,0 0-1,0 1 1,-2-2-1,1 2 1,-1-1-1,1 0-105,-1-3 1,0 0-1,1-1 1,2-2-1,2-1 1,1-4 29,-1-1 0,3-2 1,-3-1-1,4-2 0,1-3 1,0-1-1,-2-2 0,-1-2 1,1-1 23,-1-3 0,-1-2 0,-1-2 0,0-2 1,0-1-1,0-2 0,0-1-76,0-2 0,-1-2 0,3-1 0,0-3 0,0-2 0,-3-2 0,5 2 0,-1-6 0,0 1 1,0 0-122,0 1 0,-1 4 0,0 2 1,-1 3-1,-1 3 0,-3 5 0,-1 2 1,-1 3-994,-3 2 1,0 2 0,-4 5-2185,1 2 2457,0 2 1,-4 4 0,-2 1 0</inkml:trace>
  <inkml:trace contextRef="#ctx0" brushRef="#br0" timeOffset="76">19897 5866 11864,'5'4'800,"0"-2"1,-5 4 0,0 1-165,0 2 1,0 3 0,0 1-313,0-2 0,0 2 0,0 0-96,0-2-185,0 4 1,0-4-334,0 5 0,0-5-400,0 1 1,0-1 0,0-2 0,1 0-950,2 1 1,-1-4 488,4 0 1,-3-4-1360,3 1 2509,-4-2 0,3-5 0,-5-1 0</inkml:trace>
  <inkml:trace contextRef="#ctx0" brushRef="#br0" timeOffset="77">19711 5875 8816,'-6'-1'2415,"0"-2"-1895,4 2 1,2-3 131,6 4 1,2 0-251,1 0 0,9-1 380,4-2 0,4 2-771,1-2 0,6 0 10,1 0 0,1 1-412,-1-4 1,2 3-780,-2-3 0,4 0 860,2-4 0,2 1 0,5 0 1</inkml:trace>
  <inkml:trace contextRef="#ctx0" brushRef="#br0" timeOffset="78">6592 10149 8029,'-9'0'298,"3"0"0,-1 0 357,0 0 0,4 0 1,3 0-1,6-1 0,6-1-291,3-1 0,3 0 0,0 1 0,1 0 0,0-2 0,-1 0 0,1-1 0,-1 1 0,1 0-309,0 2 0,-5-3 1,-1 1-1,-3 0 1,-1 0-1,1 2-3332,-1 1 2723,-4 1 1,-5 4 0,-5 1 0</inkml:trace>
  <inkml:trace contextRef="#ctx0" brushRef="#br0" timeOffset="79">6592 9981 7921,'-5'-4'255,"3"-2"0,4-1 1,5-1 85,5 2 1,2 4-1,6-1 1,1 2 0,4 1-1,3 1-341,3 2 0,2-2 0,5 3 0</inkml:trace>
  <inkml:trace contextRef="#ctx0" brushRef="#br0" timeOffset="80">7495 9646 8058,'-5'-4'818,"1"2"0,4-2-409,0 3 1,0 3-1,0 8 1,0 2-1,1 4 1,1 2 0,1 1-1,-1 3 0,-1 3 1,0 2-1,1 1 1,1 1-1,1 1 1,0 1 0,1-1-1,2-1-127,2-1 0,0-1 1,6 0-1,2-2 1,0-3-1,2-3 1,1-4-1,1-3-150,4-1 0,2-6 1,1-3-1,0-4 1,1-5-1,1-5-51,1-3 1,0-6 0,-3-3-1,-1-1 1,-2-5 0,-5-2-1,-3-1 1,-5 0 145,-1-2 0,-5-1 1,-1-1-1,-1 0 0,-3 3 1,-2 3-290,-2 2 1,-5 5 0,0 4 0,-5 3-1,0 5 1,-2 3 0,2 2-408,-1 4 1,-1 2 0,2 2 0,2 1 0,2 2 0,2 2 0,4 1-2809,2 1 2605,5 1 0,10 1 0,6-1 0</inkml:trace>
  <inkml:trace contextRef="#ctx0" brushRef="#br0" timeOffset="81">8408 9590 8890,'-10'-5'901,"4"1"0,1 3-574,1-2 1,2 2 0,5-1-1,4 3 1,5 2 0,4 0-1,5 0 1,3 0 0,1-1-1,3-1 147,4-1 1,1-1-1,1-2 1,1-3 0,1-1-1,-1-1-611,-4 2 1,-1 3-1,-9-2 1,-3 1-1,-5 1-236,-3-2 1,-9 5-1,-5-1 1,-6 4 0,-6-1-1,-1-1 9,-2-1 0,-1 3 0,-1 0 0,-4-1 0,-2-1 0,-1-1 0,0 0 0,0 0 465,0 0 0,-1 0 0,-1 0 0,0 1 0,2 1 0,4 2 366,1 1 0,1 1 1,4 1-1,3-2 0,3-1 1,1-1 282,2 1 0,6 1 0,5 4 0,7-2-483,5-1 1,5-1-1,5 3 1,1-3 0,0 0-1,1 0 1,-1 2-147,0 2 0,2-3 0,-3 0 1,0 1-1,-2 2 0,-3 0 1,0 0-190,-1 1 0,-3-1 1,-3 0-1,-1 1 0,-2 2 1,0 0 14,1 0 0,-5-2 0,-2-1 0,-2 1 0,-1-1 0,0 1 0,-1 2 0,-2 0 129,-3-1 0,-3 3 0,-1-2 1,-2 1-1,-3-1 0,0 1-27,-1-2 1,0 2 0,-2 1-1,-1-1 1,1 2 0,-1-2-1,0 1 12,1-3 0,0 3 1,2-2-1,1-1 0,2 1 1,1-2-1,3 0 142,3-1 0,2-2 0,4 2 0,1 1 3,2-1 0,3-4 0,5-2 1,4-2-1,1-1 0,5 0 0,2 0 1,3 0 88,1 0 1,1-1-1,1-1 1,1-2 0,1 0-1,-1-1-615,-1-1 0,-3 4 1,0-1-1,-3 2 0,-2 1 1,-4 0-1,0-1-336,-3-2 1,1 2-1,-4-3 1,3 0 0,0-3-165,3-5 1,4-6 0,3-6 0</inkml:trace>
  <inkml:trace contextRef="#ctx0" brushRef="#br0" timeOffset="82">9385 9534 8063,'-18'0'399,"-3"0"1,2 0 0,5 0 0,3 1 2645,1 2-2621,5-2 0,1 8 1,6-3-1,4 1 1,7-1-160,3-2 1,6-3 0,2-1 0,2 0-1,4 0 1,2-1 0,3-2 0,0 0-106,-1 1 1,0-2 0,-5 1 0,-3 1 0,-2 1-1,-4 1-139,-4 0 0,-9 0 0,-10 0 0,-8 1 0,-6 1-66,-1 1 0,-5 0 0,-2-3 0,-2 0 0,-2 0 0,-1 0 41,-1 0 0,-3 3 1,3 0-1,1 1 1,0-1-1,0 1 1,0 0 92,3 0 0,0 3 0,5 0 0,2 1 0,1 1 0,4-1 0,2 0 77,3-2 0,2 0 0,1 3 0,4 1 1,3-1-1,3 0-21,4 1 0,5-1 0,5 0 0,2 1 1,4-2-1,2-1 0,3-1 0,2 0-39,0 0 1,2 1 0,-1-3 0,-1 0-1,-2 0 1,-2-2-149,-2-1 1,-3 2-1,0 1 1,-5-1-1,-3 0 1,-3 1 0,-2 1-1,-1 2 119,-4 2 1,-2 0 0,-1 0 0,-1 2-1,-2 0 1,-4 1 88,-1 0 0,-2-1 0,-3 1 0,-1 0 0,-2 0 0,1 1 1,-3 0-156,-2 2 0,0-3 0,-2 3 0,2-2 0,-1-1 0,-1 1 0,1 0 4,2 2 0,1-4 0,3 2 0,2-3 0,3-1 0,2 1 70,1-1 1,3-3 0,4 0 0,1 1 0,2-1 0,5-1 0,3-1 0,5-2 115,1-1 0,6-1 0,2 0 1,1 0-1,1 0 0,-2-1-262,1-2 0,3 2 0,-5-3 0,1 1 0,-1-1 0,-2-1 0,-1 1-408,-1 2 1,-5 0 0,0 0 0,-2-1 0,-2 0 0,-3 0 0,-2-1-625,1-2 1,2 3 0,-1-4 272,-2-3 1,6-8 0,-1-6 0</inkml:trace>
  <inkml:trace contextRef="#ctx0" brushRef="#br0" timeOffset="83">10046 9302 8054,'0'-5'3276,"0"5"-2730,0 5 0,4 4 0,0 0 0,0 2 0,1 1 0,0 3-274,2 3 1,1 2 0,-1 0 0,-2 2 0,0-1 0,-1-2 0,0 0-1,-1-1-928,-2-3 1,-1 0-1,0-4 1,0 1 0,0 0-2622,0-2 2457,0-5 1,4-9 0,1-6 0</inkml:trace>
  <inkml:trace contextRef="#ctx0" brushRef="#br0" timeOffset="84">9925 9311 8864,'6'-8'819,"3"1"0,5 3 0,8 3 0,3-1-529,2-1 1,0 0-1,0 2 1,-1-1-1,3-1 1,0 1 0,-1 1-1,-2 1 1,-2 0-1,0 1-290,0 2 0,-4 2 0,3 4 0</inkml:trace>
  <inkml:trace contextRef="#ctx0" brushRef="#br0" timeOffset="85">10661 9562 7937,'0'-9'144,"-1"0"0,-1-1 1,-2 2 263,-1 2 1,1 2 0,-2 5 0,-1 2 0,-1 3 0,-1 3 0,2 4 0,1 2 1,0 0-1,-4 0 1,2 3-1,1 2 1,2 1 0,1 0-1,2 0-24,1 0 1,1 0-1,0 3 1,1 0-1,3-1 1,4 2-1,4 0 1,3-1-87,1-1 1,3-2 0,3-3-1,3-1 1,1-3 0,2-1-1,-1-2-186,-2-4 0,2 0 0,-2-4 0,2-1 0,0-2 0,-1-3 0,-2-3-30,2-2 0,-2-5 0,1 0 0,0-3 0,-2-1 0,-1-3-29,-2 0 0,-3 2 0,-1-5 0,-4 1 0,-1 0 1,-3-1-1,-2-1 0,-3 0-13,-2-2 1,-1 0 0,-1-1-1,-2 1 1,-2 2 0,-1 1-137,0 3 0,-1 1 0,-2 3 0,-1 4 0,-2 3 0,0 3 0,0 2-561,-2 3 1,3 1-1,-4 0 1,2 1 0,2 3-984,4 2 1,5 1 818,8-1 1,9 2 0,9-2 0</inkml:trace>
  <inkml:trace contextRef="#ctx0" brushRef="#br0" timeOffset="86">11415 9125 7924,'-5'-7'3039,"2"1"-2427,2 4-191,1-2 1,0 11-1,0 3 1,0 1-103,0 2 1,1 2 0,1 3-1,1 1 1,-1 0 0,-1-1-1,-1 1 1,1 0 0,1-1-248,1 1 0,0-1 0,-3 1 0,0-1 0,1-3 0,2-2 0,0-3-1165,-1-1 1,-1 1 0,0-2-547,2-2 1,-2-3 1224,2-6 1,2-6-1,0-6 1</inkml:trace>
  <inkml:trace contextRef="#ctx0" brushRef="#br0" timeOffset="87">11257 9171 8109,'-5'-6'1085,"3"0"1,5 0-677,6 0 1,1 1-1,7 3 1,3-2-1,3 0 1,5-1 0,2 1-1,2-2-45,1 1 0,1 0 0,0-1 0,-2 2 0,-2 1 0,-1-1 0,-3 2 0,-3 1 0,-3 1-681,-3 0 0,-4 5 0,-4 1 317,1 2 0,-1 1 0,0 1 0</inkml:trace>
  <inkml:trace contextRef="#ctx0" brushRef="#br0" timeOffset="88">6629 11955 7854,'-9'0'132,"0"0"1061,-1 0 1,4 0-489,0 0 0,8 0 1,1 0-1,4 0 27,3 0 1,0 0-274,2 0-269,3 0 1,5-1 0,1-1-1,3-2 1,1-1 0,-1-3-5,-1 0 0,1 0 0,-3 1-1358,-3 0 0,-1 5 79,-4-1 1,-2 1 0,-5-1 991,-3-3 1,-6-6 0,-2-3 0</inkml:trace>
  <inkml:trace contextRef="#ctx0" brushRef="#br0" timeOffset="89">6629 11750 7891,'-10'0'2321,"4"0"-1919,12 0 0,1-1 0,9-1 0,1-1 0,5 0-3679,6-1 2293,0 3 0,9-6 0,-1 3 984,4 2 0,4-7 0,-1-1 0</inkml:trace>
  <inkml:trace contextRef="#ctx0" brushRef="#br0" timeOffset="90">7654 11359 7897,'-2'-6'509,"-1"1"-100,-3 1 1,1 1-1,0 5 1,1 3-1,1 5 1,-2 5 0,0 4-1,-1 5 0,0 3 1,0 2-1,-3 1 1,2 1-1,2 0 1,0 0 0,1 0-1,0 0 93,1 1 0,3-4 1,4 1-1,2-3 0,3 0 1,3 0-370,4-1 0,2-1 0,2-4 0,4-2 0,5-2 0,3-1 0,3-4-154,1-4 1,3-3-1,0-4 1,1-1-1,0-3 1,-3-4 0,-2-4 22,-1-3 0,-4-1 0,1-6 1,-3-3-1,-3-2 0,-4-1 1,-5-1 201,-3-2 1,-3 1 0,-2-3 0,-1 0 0,-4 0-1,-3-1 1,-3 1-211,-4 2 1,-1 2 0,-1 2 0,-2 2 0,0 4-1,-2 5-463,-2 3 1,3 4 0,-3 3 0,2 3 0,1 2 0,2 1 0,2 1-625,2 2 1,1-1 0,8 4 272,3 1 1,4 1 0,9 2 0</inkml:trace>
  <inkml:trace contextRef="#ctx0" brushRef="#br0" timeOffset="91">8696 11285 8016,'-15'0'721,"-1"0"1,5 0-1,-1 0 1,1 0-395,2 0 1,4 4 0,3 1-1,5 0 1,6-1 0,7-1-1,3 2 1,5-1 0,2 0-1,4-2 141,2-1 0,2-1 0,4 0 0,1-1 0,-1-1 0,-2-1 0,-1 0-603,-2-1 0,2 3 0,-8-3 0,-3 3 1,-4 1-1,-5 0-412,-2 0 1,-8 0 0,-6 0 0,-6 0 0,-6 0 0,-1 0-274,-3 0 1,-4-4 0,-3-1 0</inkml:trace>
  <inkml:trace contextRef="#ctx0" brushRef="#br0" timeOffset="92">8696 11303 9095,'-12'1'504,"0"3"0,-1-3 1,4 2-96,-1-2 1,5 0-1,3 1 1,4 2-1,5 0 1,2 1 0,3 0-1,4 3 0,1 0 1,5-2-1,0-1 1,0 0-1,-1 0 1,2-1 0,0-1-1,0 0 49,-3 0 0,0 4 0,-2 0 0,0 1 0,-1 1 0,-4 0-470,-3 1 0,2 2 1,-7 2-1,0-1 1,-1 2-1,-1-2 0,0 1 1,0 0-30,-2-1 0,-2 1 0,-2-3 0,-1 2 0,-1-2 0,-2 0 70,-1 2 0,-2-3 0,0 3 0,-1-3 0,-3 0 0,0 2 1,-3 0-1,0-1-7,-2 0 0,0 1 0,1 1 1,-1-1-1,0 0 0,2 1 49,1-2 0,-1 3 0,2-2 1,0-1-1,0 0 0,2-1 1,0 0 72,0 0 0,4 1 0,-2-5 1,4 3-1,0 0 180,-1 0 0,2 1 0,3-1-64,2 0 0,2-4 0,2-2 0,4-1 159,1-2 0,1 0 1,0 0-1,1 0-144,-1 0 0,0-4 0,1 1 0,0 1 1,2 0-1,4 0 0,2-2-168,0-1 1,1 2-1,-1-2 1,2-1-1,1 1 1,2-1-1,0 1-576,3 2 1,-2-1 0,1 0 0,0 2 0,1 1 0,0 1 0,3 0-2809,0 0 2457,4 4 1,1-2 0,3 2 0</inkml:trace>
  <inkml:trace contextRef="#ctx0" brushRef="#br0" timeOffset="93">9357 10968 8287,'-9'0'248,"0"0"167,-1 0 0,1 0 0,0 0 50,0 0 1,4 0 0,6 0 0,7 0-1,4 0 1,3 0 0,0-1-246,0-2 0,2 2 0,-1-2 0,0 2 0,0 1 1,-4 0-1,-1 0 0,-2 0-39,0 0 0,-4 1 0,-2 2 1,-2 3-1,-1 2 0,-1 1 1,-2-1-1,-3 0 39,-2 3 1,-5 1 0,0 0-1,-2 3 1,0 0 0,-1 0-119,1-2 0,4 3 0,-2-4 0,3 0 0,2-2 0,0-1 0,3 1 0,1-1-32,2 0 0,2-2 1,3-2-1,3-1 1,4-2-109,2-1 0,-1-1 0,5-1 0,1-1 0,2-1 0,2 0 0,-1 0-782,4-1 1,-1-3 0,2 1 0,1-2-1,1-2 1,0 1 0,1 0 0</inkml:trace>
  <inkml:trace contextRef="#ctx0" brushRef="#br0" timeOffset="94">9842 11378 7922,'-9'-9'32,"3"-1"1,-1-2 332,4-1 0,0 1 0,2 3 0,-1-1 1,-2 1 289,2 0 0,-3 5 1,0 4-1,-1 5 0,1 4-187,0 4 0,2 1 0,3 5 0,0 0 0,-1 3 0,-1 3 0,-1 2-42,1 1 1,1 1 0,1 1 0,0 0 0,0-1 0,0-1-1,0 0-212,0 1 1,4-3 0,2-2-1,4 0 1,2-2 0,4-2 0,1-2-195,2 0 0,1-5 0,0-1 0,3-2 0,1-4 0,2-3-98,1-2 1,0-1 0,1-1-1,1-2 1,1-3 0,0-4-1,-2-1 1,-3-2 182,-2-2 1,-1 3 0,-5-4 0,-1 0 0,-4-2 0,-2-1 18,0 1 1,-5-2-1,-1-1 1,-1-2-1,0-3 1,-1-3-1,-1 0-101,-1 0 0,-3-3 1,-1-1-1,-1 0 1,-2 2-1,-2 3 1,0 3-374,0 3 1,0 7-1,-1 2 1,1 4-1,0 3 1,-1 2-1290,1 3 1,4 2 818,2 3 1,10-3 0,3 3 0</inkml:trace>
  <inkml:trace contextRef="#ctx0" brushRef="#br0" timeOffset="95">10493 10950 7966,'-4'-6'897,"2"2"0,-3 5 1,1 2-571,2 4 1,1 1 0,2 2-1,1 2 1,1 1 0,0 2-1,1 1 1,1 2 0,2 0-1,-2 2 141,-1 2 0,3-5 0,-2 3 0,0-1 0,-1-3 0,-3 1 0,-1-3-1233,0-1 1,0-3-1,0-1 1,0 1-875,0-1 1,0-5 1155,0-4 1,0-8-1,0-7 1</inkml:trace>
  <inkml:trace contextRef="#ctx0" brushRef="#br0" timeOffset="96">10307 11015 7940,'0'-10'614,"1"1"1,3 0 0,6-1-206,4 1 1,4-2-1,1 0 1,3 3-1,3 1 1,2 1 0,2 0-1,1-1-132,1 2 0,3-2 0,-3 4 0,-2 1 1,-3 1-1,-4 1 0,-3 0 0,0 1-3554,-1 2 3138,-3 2 1,2 0-1,-2-1 1</inkml:trace>
  <inkml:trace contextRef="#ctx0" brushRef="#br0" timeOffset="97">5000 11452 8626,'-5'-9'581,"0"0"0,3-1 0,-2 1-113,2 0 0,-2 6 0,1 5 0,1 6 0,1 4 0,1 5 0,-1 6-59,-2 6 1,1 4-1,-5 5 1,-3 2-1,0 4 1,1 1 0,1 3-1,1 2-112,3-24 1,0 0 0,-1 1 0,1 0 0,-1 0 0,0-1 0,-5 24 0,-2-3-1,1-1 1,2-3 0,2-5-91,-1-5 0,1-4 1,1-11-1,2-3 1,1-6-243,0-6 1,-1-9 0,5-14 0,2-7 0,1-7 0,1-5-1,2-5-218,1-1 1,-2 18 0,1 0 0,-1-1 0,0-1 0,0 0 0,0-1 0,-1 0 0,1-1 0,0 1 0,-1 0 0,1 0 0,1 1-158,-2 2 0,1-1 1,4-23-1,0 4 1,-2 3-1,-1 2 0,-2 7 1,1 4 416,-1 4 1,-2 10 0,2 1 0,0 6 412,0 3 1,2 7-1,2 8 1,-1 3-1,0 6 1,1 2 121,1 3 1,1 7-1,-1 0 1,0 3-1,2 4 1,0 2-196,-1 3 1,0 3 0,-2 0-1,0 1 1,2 2 0,0-2-1,1 0 1,0-3-178,-2 0 1,3-3 0,-1-6-1,-1-4 1,0-4 0,-2-2-1,0-4 1,0-2-644,-3-5 0,1-1-183,-4-2 1,0-5-1,-4-4 1,-2-5 0,-3-3-165,-2-2 1,-6-7 0,0-3 0</inkml:trace>
  <inkml:trace contextRef="#ctx0" brushRef="#br0" timeOffset="98">4851 11983 10742,'9'-8'819,"2"1"0,2 1 0,6 1 0,4 0-496,4-2 0,2-1 0,2-1 1,4 2-1,1 1 0,0 0 1,-2-1-1,-2 1-1962,0-1 1,-3 2 1372,2-1 0,-2-5 0,-1-3 1</inkml:trace>
  <inkml:trace contextRef="#ctx0" brushRef="#br0" timeOffset="99">5670 11341 8193,'-5'-5'1638,"2"5"0,2 9-1092,1 6 0,0 7 0,0 4 0,-1 5 0,-1 5 0,-2 4-137,-1 3 1,-2 0-1,-2 5 1,1 1-1,1 1 1,0 1 0,0 1-1,-1-2-183,-1 1 0,2-8 1,2-4-1,1-2 1,1-3-1,0-2 1,0-5-1,1-4-258,1-3 0,1-6 0,1-4 0,1-8-231,1-11 0,4-8 1,0-12-1,4-2 1,2-6-1,1-5 1,0-8-12,-7 24 1,0-2 0,-1-1 0,0-1 0,0 1 0,0 0 0,0-1 0,-1 1 0,-1 0 0,1 0 0,-1 0 0,0 1 17,-1 0 0,0 1 1,6-23-1,-4 3 0,1 4 1,0 8-1,0 5 0,1 6 1,-1 5 786,1 3 0,-2 6 0,2 5 1,0 1-109,1 5 1,-2 8 0,0 6-1,2 5 1,0 4 0,1 4 0,1 2 44,-1 2 0,0-2 0,1 5 0,-1 1 0,1 2 0,2 1 0,0 0 0,-1-1 0,1 1 0,-1-2 0,2 0 0,-2 0 0,-1-1 0,1-1-395,1-4 0,-2-2 0,2-2 0,-4-4 0,-3-3 0,0-5 0,0-1-1166,-1-3 1,2-6 0,-3-5 272,-1-5 1,-3-7 0,-4-4 0,-6-2-1,-2-4 1,-7-6 0,-3-5 0</inkml:trace>
  <inkml:trace contextRef="#ctx0" brushRef="#br0" timeOffset="100">5661 11825 8078,'9'-3'656,"2"-1"0,1-1 0,3 1 0,1 2-247,3 1 1,-2-2-1,7 0 1,0 1-1,-1 1 1,0 0 0,0-1-1,0-1-1039,-2 1 1,-2-4 0,0 0 629,0-2 0,-1-10 0,1-1 0</inkml:trace>
  <inkml:trace contextRef="#ctx0" brushRef="#br0" timeOffset="101">6192 11071 8063,'-5'-10'1638,"1"2"0,7 4-1170,0 7 0,3 3 0,-2 10 0,0 0 0,1 3 0,-1 3 0,2 1-298,-1 1 1,-3 2 0,1-3 0,-2 0-1,0-1 1,1-2 0,1-2 0,-1-4-991,-1 0 1,-1-2 0,1-4 0,1-1 356,1 0 1,5-5-1,-3 2 1</inkml:trace>
  <inkml:trace contextRef="#ctx0" brushRef="#br0" timeOffset="102">6071 11061 8127,'1'-6'1026,"3"0"0,6-1 1,7-1-618,3 2 1,6 2-1,-1 3 1,2-1-1,1-1 1,1 1 0,1 1-1,2 1-90,1 0 1,-4 0 0,0 0 0,-4 0 0,-3 0 0,-5 0-320,-3 0 0,-4 4 0,-1 1 0</inkml:trace>
  <inkml:trace contextRef="#ctx0" brushRef="#br0" timeOffset="103">4199 11033 8243,'3'-14'1587,"0"1"-1096,1 7 1,-3 7 0,1 10 0,1 7-1,-1 9 1,-1 7-219,-1 6 0,0 7 0,0-19 0,0 0 0,0 3 0,0 0 0,0 3 0,0 0 0,0 3 0,0 1 0,0 1 0,0 2-91,0 0 0,0 0 0,0 3 0,0 0 0,0 1 0,1 0 0,0 1 0,1 0 0,1 1 0,0-1 0,2 1 0,-1 1 0,2-1 0,0 1 0,0-1 0,0 0 0,0-1 0,0-1-71,-1-1 1,0 0 0,0-5 0,-1 1 0,1 0-1,0-1 1,-1-2 0,1 0 0,-1-4 0,0 0 0,0-3-1,-1 0 1,3 22-809,-2-7 1,2-8 0,-3-8 0,-1-5-124,-1-5 1,-1-18 0,0-12 0,0-18 465,0-14 0,2 14 0,0-1 0,1-3 0,-1 0 1</inkml:trace>
  <inkml:trace contextRef="#ctx0" brushRef="#br0" timeOffset="104">4162 10875 8421,'-15'-4'1638,"2"3"0,13-3-1281,6 4 1,8 0 0,9-1 0,10-2 0,9-4-91,9-1 0,-22 2 1,2-1-213,1-1 1,1 0 0,3 0-1,0 0-87,3 0 0,0 0 0,2-1 0,0 1 0,-2 0 0,1 1 0,1 0 1,0 0-1,0 0 0,1 1 106,0 1 0,1 0 1,1 0-1,2 0 1,-1 1-1,1-1 1,1 0-1,1 1 0,2 0 1,0 0-269,2 0 1,1 1 0,-1 0 0,0-1 165,-16 3 0,0 0 1,1 0-1,-1-1 1,1 0-1,-1 0 1,1 0-1,0 1 1,-1 0-1,-1-1 0,1 0 1,-1 1-1,17-3 1,0 1-1,0 0 1,1 0-1,-1 0 1,0 0-1,-1 0 1,0 0 18,-1 0 1,0 1 0,0-3 0,0 1 0,-2 1 0,0 1 0,0-1 0,0 1 0,-1 0 0,0 1 0,-1 0 0,0 1 0,-2 0 0,1 0 85,-3 0 0,-1 0 0,2 0 0,-2 1 0,-1 0 0,0 0 0,0 1 0,1 0 0,-1 0 0,0 0 0,1 1 1,-1-1-1,1 0 0,1 0-89,1 1 1,1-1 0,-2 0 0,2 0 0,2-1 0,2 0 0,-3 0 0,1 1 0,-2-1 0,1 0 0,-1 0 0,1-1-74,0 0 1,0 0 0,-4-1-1,-1-1 1,3 0 0,-1 1-1,-3 0 1,-1 0 127,-1 0 0,-1 1 0,0 0 0,-1 0 0,-1 0 0,1 1 12,-2 0 0,0 1 0,1-1 0,-1 0 1,-2 2-1,-1 0 0,1 0 0,0 0 1,1 0-1,0 1 0,0-1 0,1 0 1,1 0-1,0 1-48,1 0 1,0 0 0,2 2 0,0 0 0,2-1 0,0 0 0,2-1 0,0 0 0,0 0 0,0 1 0,0-2 0,1 1 0,-1-1 0,0 0-41,1-1 1,0-1 0,0 0 0,-1-1 0,0 0 0,-1 0 0,-1 0 0,-1 0-1,0 0 1,-1 0 0,-1 0 0,0 0 0,-1 0 0,1 0 44,-2 0 1,1 0-1,-2 0 1,-1-1-1,-1 0 1,0 0-1,1-1 1,-1 0-1,1-1 1,0 1 0,1-2-1,0 0 1,-1 0-1,1 0 51,-1 0 0,1-1 1,1 0-1,1 1 0,1-1 1,1 0-1,1 1 0,0-1 1,1 0-1,1 1 0,-1-1 1,-1 0-1,0 1 0,-1-1-21,0 0 1,-1 1-1,2 0 1,0 1-1,0 1 1,-1-1 0,0 1-1,-1-1 1,-1 1-1,-1 0 1,-1 0-1,-1 0-64,0 1 1,-1 0 0,-2 0 0,-1 1 0,0 0 0,-1 0 0,21 0-143,-7 0 0,-7 0 261,-3 0 0,-7 3 0,-4 0 0,-5 0 0,-2 1 1,-5 2-1,-4 3 0,-3 0 138,-1 0 0,0 5 1,-1 2-1,-2 5 1,-4 4-1,-4 2 1,-2 2 20,-2 2 1,3 0 0,-2 5 0,-1 2-1,1 2 1,-3 2 0,-1 3-215,0 4 0,8-21 0,1 1 0,0-1 0,0 0 1,-1 0-1,1 1 0,0 0 0,0 0 0,1 0 1,1 2-1,0 1 0,1 0-42,1 1 0,0 1 1,1 0-1,0 0 1,0-1-1,1-1 0,0-1 1,0 1-1,1-2 1,0 1-1,1-1 1,0 1-1,1-2 0,0 1-17,2-2 0,-1 1 0,0-1 0,0 0 0,6 23 0,0 0 0,1 0 0,1-2 0,1 0 248,-1-3 0,3 2 1,1-8-1,-1-1 0,1-3 1,-1-4-1,-1-3-256,0-5 0,-5-4 0,-1-2 0,0-3 0,0-2 0,-1-3 142,-2 0 0,-2-1 0,-3-1 1,-4-2-1,-2-3-152,-3-2 1,-7-1 0,-6 0 0,-4-1 0,-5-2 0,-7-3 0,-7-1-12,22 4 0,-1 0 0,-5-1 0,-3 0 1,-2 3-1,0-1 0,-4 1 0,0-1 1,-2 1-1,-1-1 0,-1 0 0,-1 1 1,-2 0-1,0 0 23,-3 0 0,-1 1 0,16 0 0,-1 0 1,0 0-1,-2 0 0,-1 0 0,1 0 0,-1 0 1,0 0-1,0 0 0,0 0 0,0 0 0,0 0 1,-1 0-1,1 0 0,-1 0 0,-1 0 1,0 0-1,-1 0-75,-1 0 0,-1 0 0,0 0 1,-2-1-1,0 0 0,0 0 0,0 0 1,-1 0-1,-1 0 0,0 0 0,-1 0 1,0 1-1,-1-1 0,-1 1 0,-1 0 1,13 0-1,-1 0 0,0 0 0,0 0 1,-1 0-1,-1 0 0,1 0 0,-1 0 95,0-1 0,1 1 1,-1 0-1,-1 1 0,0-1 1,-1 1-1,-1 0 0,1 1 1,1-1-1,-1 1 1,0-1-1,0 1 0,-1 0 1,0-1-1,0 1 0,-1 0 1,0 0-1,-1 0 0,0 0 1,0-1-1,-2 1 1,0 0-1,0-1 0,0 1 1,0-1-1,-1 1 0,0-1 1,0 1-92,1-1 1,-1 0 0,0 1-1,1-1 1,-1 0 0,0 1 0,0-1-1,0 0 1,1 0 0,-1-1 0,1 1-1,0-1 1,0 1 0,-1 0 0,1 0-1,-1 0 1,1 1 0,0-1 0,1 0-1,-1 1 1,0-1 0,1 1 0,-1 0-1,1 0 151,0 0 0,1 0 1,-1 0-1,1 0 1,1 0-1,0 1 1,1 0-1,-1-1 1,1 1-1,0 0 1,0 0-1,0 1 0,1-1 1,1 1-1,-1 0 1,0 0-1,0 1 1,0-1-1,0 0 1,0 1-1,1 0 1,-1-1-1,1 1 1,-1 1-1,1-1 0,1 0 1,-1 1-1,1-1 81,0 1 0,1 1 0,0-1 0,1 0-293,-11 2 1,0-1-1,1 1 1,0 1 0,1 0-1,0 1 1,2-1 0,0 0-1,1 0 1,0 0 0,1 2-1,0-1 1,2 0 0,1 0-1,0 0 1,4-1 0,0 0-1,1 1-665,-14 2 1,2 0 0,3 3 0,3 1 819,4-3 0,2 1 0,1 2 0,2 1 0,3-3 0,2-1 0,0 0 0,0 0 0</inkml:trace>
  <inkml:trace contextRef="#ctx0" brushRef="#br0" timeOffset="105">14916 11164 7684,'-4'-5'0,"3"2"327,-2 10 1,2 3 0,1 10-1,1 1 1,1 6 0,2 4-1,0 6 1,0 1 0,-1 3-1,0 1 82,1-2 1,-1 0-1,-3-1 1,1-3-1,1 0 1,1-1 0,-1-1-1,-1-4-602,-1-4 0,3-4 1,0-7-1,-1-2 0,-1-5 1,-1-6-1,0-9 193,0-10 0,4-14 0,2-7 0</inkml:trace>
  <inkml:trace contextRef="#ctx0" brushRef="#br0" timeOffset="106">14869 11145 7697,'-14'-9'636,"0"1"0,6 0 1,2 2-1,3-1-227,2-1 1,6-2-1,4 2 1,7 1-1,5 0 1,3 0 0,3 0-1,2 1 0,2 3 1,1 2-1,3 1 1,-4 0-1,-4 2 1,-2 3 0,-3 5-1,-2 4-73,-2 2 0,-4 3 1,-4 3-1,-4 2 1,-2 3-1,-3 0 1,-4-1-1,-5-2-262,-3-1 1,-6 3-1,2-3 1,-4 1-1,-2-2 1,0-3 0,0-1 148,1-2 1,2 0 0,0-4 0,3-3-1,2-3-269,3-2 1,6-2-1,4-5 1,6-3-1,5-2 1,6-2-262,3 1 0,4 0 0,4-1 1,0 1-1,1 0 0,1 1 155,1 1 1,0 0 0,-3 4 0,0 3-1,-1 4 1,-2 6 0,-4 4 181,-1 2 0,-5 5 0,-4 3 0,-3 2 1,-3 3-1,0 0 0,-3 1 289,-1 1 0,-5-4 0,-3 2 0,-1-1 0,-2-4 0,-3 0 0,-2-4 140,-3-4 1,-5 1-1,-1-5 1,-4 0-1,-2-3 1,-2-3-1,0-3-534,-1-2 0,-1-1 0,4 0 0,3 0 0,5 0 0,2 0 0,3-1-472,5-2 1,1-2 0,8-4 0,3-1 0,5 1 0,8-1-274,7-3 1,8 3 0,5-3 0</inkml:trace>
  <inkml:trace contextRef="#ctx0" brushRef="#br0" timeOffset="107">15838 11676 7669,'-6'0'1638,"-1"0"0,9 0-1170,2 0 0,7 0 0,4 0 0,2 0 0,1 0 0,-1-1 0,3-2-984,-1-4 1,-2 2-1,-3 0 1,0 0-1,-4 0 516,-2-2 0,-4-2 0,-4 0 0</inkml:trace>
  <inkml:trace contextRef="#ctx0" brushRef="#br0" timeOffset="108">15801 11508 10829,'-10'0'3276,"10"-3"-2808,6 0 0,7 0 0,6 2 0,3-2 0,3-2 0,3-2 0,2 1-2107,1-1 1,3 2 1505,-3-1 1,4-1-1,-2-2 1</inkml:trace>
  <inkml:trace contextRef="#ctx0" brushRef="#br0" timeOffset="109">16648 10922 7836,'-6'0'819,"-1"0"0,5 1 0,0 2 0,4 3-410,5 2 1,1 5-1,2 0 1,3 3-1,2 2 1,3 4 0,1 3-1,2 3 137,1 2 0,4 5 0,-2-2 0,3 1 0,1 0 0,0 1-137,0 2 1,-3-1-1,-1-2 1,-1-2-1,-3-1 1,0-1 0,-3-3-1,0-4-447,-1-4 0,-6 0 1,0-1-1,-4-3 0,0-2 1,-2-3-619,0-1 1,-2-4-1,-5-1 1,-3-4 0,-4-4-165,-2-2 1,-3-6 0,-3-3 0</inkml:trace>
  <inkml:trace contextRef="#ctx0" brushRef="#br0" timeOffset="110">16657 11741 7866,'-5'-5'1092,"1"0"0,4 2 0,0-4-546,0-1 0,4-2 0,2-3 0,3-2 0,3-4 0,1-4-273,2-5 0,3-4 0,5-5 0,1-1 0,2-2 0,2-5 0,-13 21 0,1 0 0,0 0 0,1-1 0,0 0 0,0 0-69,0 0 1,0-1 0,-2 1 0,0-1-1,1-2 1,-1-1 0,0 0 0,-1 0 0,0 0-1,-1 0 1,0 1 0,0 1 0,-2 2 0,1 1-1,8-17 1,-3 7-700,-3 4 1,-5 7 0,-5 6-1145,0 6 1,-4 8 919,0 9 1,-8 5 0,-7 7 0</inkml:trace>
  <inkml:trace contextRef="#ctx0" brushRef="#br0" timeOffset="111">17746 10866 8088,'-4'-10'3203,"3"1"-2794,-7 0 1,7 6-1,-1 6 1,3 9-1,3 8 1,1 5 0,3 4-1,-1 4-45,-1 4 0,2 3 0,-2 0 0,2 0 0,-2 0 0,-2 1 0,-1-1 0,0-2 0,-1-1-369,-1-3 0,-1-4 0,0 0 0,0-4 0,0-6 1,0-3-1,0-5-651,0-1 1,-3-8-1,-1-6 1,0-10 0,-1-6-2622,0-6 2656,3-10 0,-7-4 0,4-7 0</inkml:trace>
  <inkml:trace contextRef="#ctx0" brushRef="#br0" timeOffset="112">17672 10931 8602,'-4'-9'0,"-2"0"0,-2 2 0,1 1 409,1-1 1,4-2-1,0 1 1,4 1-1,5 2 1,5 0 0,4 0-1,4 1-45,1 2 0,5 1 0,0 2 0,3 1 0,3 3 0,0 3 0,0 3 0,-2 2 0,-1 5 104,-1 3 0,-3-1 0,-1 5 0,-1 1 0,-3 1 0,-1 2 0,-4 1-298,-2 1 1,-6 4-1,-2-1 1,-1 2-1,-1-1 1,-3-2 0,-3-1 40,0-2 0,-5-1 0,0-2 0,-4-2 0,0-4 0,-1-1 0,-3-2-3,-2-3 0,-1-1 1,-2-6-1,-2-2 1,0-3-1,-3-2-677,-1-1 1,0 0 0,1 0 0,2 0 0,2 0 0,4 0 0,2 1-1171,3 2 1,6-3 818,7 0 1,8-4 0,6-5 0</inkml:trace>
  <inkml:trace contextRef="#ctx0" brushRef="#br0" timeOffset="113">18454 10829 11316,'-5'-7'3276,"2"1"-2867,6 8 1,2-1-1,4 10 1,2 1-1,1 5 1,4 2 0,0 4-1,1 1 59,-2 2 0,1-2 0,2 3 0,1 2 0,1 0 0,0 0 0,2-1-99,-1 0 0,2 0 0,-2 0 1,0 0-1,-1-1 0,-2-1 0,1-2-687,0 2 0,-5-3 0,-1-1 0,0-3 0,-1-1 0,-1-2 0,-3-4-775,-2-2 1,-5-6 0,-1-4-2185,-5-5 2457,-7-3 1,-3-5 0,-4-2 0</inkml:trace>
  <inkml:trace contextRef="#ctx0" brushRef="#br0" timeOffset="114">18501 11499 9327,'-10'5'1638,"1"-1"0,1-5-1229,2-2 1,2-2-1,9-4 1,3-2-1,5-1 1,4-4 0,3-2-1,0-4-45,3-3 0,0-5 0,3-2 0,-2-1 0,2-3 0,0-3 0,-1-1 0,-3 2 0,-3 2 182,0 1 0,-5 4 0,-1-2 0,-3 1 0,0 3 0,-1 3-1093,0 5 1,-4 2 0,-1 4 0,0 2 0,-1 3 0,0 1 103,1-1 1,-3 1 0,3 0 0</inkml:trace>
  <inkml:trace contextRef="#ctx0" brushRef="#br0" timeOffset="115">19106 10456 8084,'-4'0'655,"4"0"0,5-1 1,3-2-1,1-2 0,2 0-109,1 1 0,-1 0 0,1 1 0,-2 1 0,0 0 0,-1 0-791,0-1 0,1 0 0,-1 3 245,0 0 0,1-8 0,-1-3 0</inkml:trace>
  <inkml:trace contextRef="#ctx0" brushRef="#br0" timeOffset="116">19441 10102 8022,'1'6'1638,"2"1"0,-2-1-1192,2 3 0,1 2 1,0 1-1,-2 3 1,-1 4-1,-1 3 1,0 3-447,0 2 0,-4 5 0,-2 1 0</inkml:trace>
  <inkml:trace contextRef="#ctx0" brushRef="#br0" timeOffset="117">2533 15000 7907,'-10'0'815,"0"0"1,-1 0-115,-2 0 0,1 0 0,2 0-374,1 0 1,9 0 0,6 0-1,9 0 1,4 0 0,5 0-1,2 0 1,4-1 0,2-1-1,4-1 141,4 1 0,-1 0 0,3 2 0,2 0 0,0 0 0,5-1 0,1-1-209,0-1 1,-23 2 0,0-1 0,26 2 0,-26 0 0,1 0 0,0 0 0,0-1 0,-1 0 0,0 0-168,0 0 0,-1-1 1,2 0-1,-1 1 1,25 0-1,-26 0 1,0 0-1,26-2 1,-1 1-1,-2 1 1,-3 1-75,-2 0 1,-3 0 0,-4 0 0,-1 0 0,-2 0-1,-4 0 1,-3 0 0,-4 0-570,-3 0 0,-1 0 0,-6 0-105,-2 0 1,-5-1-1,-3-2 1,-6-1 0,-3 0-1,-2 0 1,-1-2-1,-1 2 1,1-1 0,0-3-165,-1 0 1,-3-5 0,-2-2 0</inkml:trace>
  <inkml:trace contextRef="#ctx0" brushRef="#br0" timeOffset="118">3706 14767 7942,'-15'-4'478,"2"2"0,3-3 1,1-1-1,0 1 68,0-2 0,-1 2 0,1 0 0,1 0 0,0 0 0,3 0 546,1 0 0,2 3 0,5 0-683,3 4 1,3 2-1,1 3 1,1 0-1,3 0 1,-1 2 0,2 2-1,-1 2 59,3-2 0,0 0 0,2-2 0,-1 0 0,-2 1 0,0-1 0,0 0-255,2 0 1,-3 0 0,0-2 0,-2-1-1,0 1 1,-1 2 0,0 0-161,0 0 1,-2-2 0,-1-1 0,2 1-1,-1 1 1,2 2-98,-1-1 1,-6-1 0,4-2 0,0-1 0,-1-2 0,0 1-1,-1 0 217,0 0 1,-4 0 0,3-2 93,1 1 76,-3 5-195,1-7 1,-7 3 0,-1-3 39,-3 2 0,1-2 0,-1 3 0,-1-1-39,-2 0 1,3 4 0,0-4-1,-1 0 1,-2 0 36,0 0 1,0 1 0,-1-1-1,1 2 1,0 2 0,-1-2-187,1-1 0,-3 2 0,-1-2 0,2 1 0,0 2 0,-1 0 0,-1 0 0,-2 0 0,3 7 0,-3-5 0,1 2 0,-1 3 0,-1 1 0,-2 4-738,0 3 1,0 2 0,3 2 0,3 0 737,5-1 0,3 0 0,4 3 0</inkml:trace>
  <inkml:trace contextRef="#ctx0" brushRef="#br0" timeOffset="119">4730 14702 7870,'-9'-9'204,"2"2"0,1 0 1,-1-2-1,-1-3 0,-2 0 1,1 0-1,0-2 150,-1 0 0,1 2 0,1 0 0,1 1 0,0 3 0,0 2 0,-1 3 0,-1 2 0,-1 2-171,1 2 0,0 3 0,-1 6 0,1 2 0,0 3 0,-1 3 0,2 3 0,1 3 21,1 1 0,4 4 1,-2 1-1,3 1 1,2 1-1,3 0-101,2 0 1,6-5 0,3 0 0,1-4 0,2-2 0,1-4 0,2-5 0,2-6-103,2-2 1,-1-3 0,0-5-1,2-4 1,0-5 0,0-4 66,-1-5 0,-8-5 0,1 0 0,-4-3 1,-2-2-1,-3 0 0,-2 2-47,0 2 1,-5 10-1,1 2-1,-2 9 0,-1 8 0,0 13 1,0 6-1,0 3 0,1 3 0,2 1 43,3 2 0,3-3 0,3 0 0,1-5 0,2-3 0,1-3-4,2-1 0,1-4 0,-1-6 0,2-2 0,1-3 0,1-3 0,1-5 1,0-5 220,-3-5 0,0-5 0,-2-3 0,-3-3 0,-3-2 0,-5-2-39,-4-1 1,-2 3-1,-3-2 1,-3 2 0,-6 1-1,-3 3 1,-5 3-431,-1 5 1,-6 5 0,1 7-1,-3 6 1,-2 8 0,-2 11 0,0 8-222,0 7 0,-1 6 1,18-17-1,2 2 1,-11 20-1,5 0 0,7-4 1,6-4-684,4-5 1,11-8 0,5-6 272,6-8 1,10-9 0,-1-6 0</inkml:trace>
  <inkml:trace contextRef="#ctx0" brushRef="#br0" timeOffset="120">5428 14180 8035,'-14'-9'492,"0"4"0,5 3 0,1 4-165,1 4 1,3 7 0,4 3-1,0 5 1,0 5 0,0 5-1,0 6 1,0 5 0,0 4-1,0 0 141,0 1 0,0 3 0,1-1 0,1-1 0,3-3 0,-1-2 0,1-2-271,0-1 0,-2-5 0,2-3 1,0-3-1,-2-5 0,0-5 1,0-3-1018,-1-4 1,3-7 0,0-6 0,2-8-1,3-9 1,-3-13 0,6-7 0</inkml:trace>
  <inkml:trace contextRef="#ctx0" brushRef="#br0" timeOffset="121">5633 14609 8035,'-4'12'640,"-1"2"0,-1 0 0,0 4-276,2 2 0,1 1 0,3 4 0,0 1 0,0 1 0,1 1 0,2 1 0,3-1 0,4 1 104,2-2 0,2-5 0,2 0 0,1-4 0,1-2 0,3-5 0,0-3-368,-2-5 1,3-3 0,0-4 0,-1-6 0,-3-4-1,-1-5 1,-3-4-170,0-5 0,1-1 1,-3-4-1,-3 0 1,-3 0-1,-2-1 1,-2 0 97,-1 0 1,-1 8-1,0 2 1,0 6-1,-1 6 1,-2 4 102,-3 5 1,-2 9 0,-1 14 0,2 6-1,2 8 1,1 2-88,2 1 1,1-3 0,1 0-1,0-1 1,1-2 0,2-4-1,4-3-480,5-3 1,-1-3-1,4-3 1,2-6-1,1-5 1,0-3-1,1-3-1204,-1-4 1,2-4 1270,2-9 1,2-12 0,4-3 0</inkml:trace>
  <inkml:trace contextRef="#ctx0" brushRef="#br0" timeOffset="122">6238 14506 8035,'-13'4'375,"4"3"0,4 1 34,4 1 1,1 5-1,0 2 1,1 4-1,2 3 1,4 1 0,1 4-1,0 2 0,-2 0 1,3 2-1,-3 0 1,2-2-1,0-3 1,0-2 0,-2-3-1,0-2 137,-1-2 0,3-3 0,-4-4 0,0-5 0,0-7 0,-2-8-448,-1-9 0,-1-4 1,0-7-1,1-3 0,1-5 1,1-2-1,0 0-319,2 1 1,0 1 0,4 4-1,0 5 1,1 7 0,-2 4-1,-1 5 271,-1 1 1,1 6 0,2 4 0,-1 6 0,-1 8 0,-1 4 98,-2 5 1,2 0 0,-2 5 0,0 2 0,0-1-1,-1 1 1,1-1 0,0-1 156,1-2 1,-3 1-1,2-5 1,-1-4-1,0-3 1,0-5-133,1-3 0,-1 0 0,2-6 0,0-5 0,-1-6-452,0-8 1,3-1 0,-1-7 0,0-4 0,0-4 0,2-3 0,3 1 0,1 1-182,-1 2 1,0 9 0,-2 3 0,0 8-1,1 4 1,-1 5 603,0 5 1,-2 8-1,-2 9 1,-1 5-1,-1 6 1,0 5 0,1 3-340,1 1 1,-2 0 0,3 0 0,0-3-1,1-4 1,3-4 0,1-5-627,-1-1 1,4-6 0,2-1 0,4-4-1,2-3 1,-1-6 0,-2-5 0</inkml:trace>
  <inkml:trace contextRef="#ctx0" brushRef="#br0" timeOffset="123">6927 14627 8035,'-6'-1'-156,"0"-2"1,0-2 0,-4-4-1</inkml:trace>
  <inkml:trace contextRef="#ctx0" brushRef="#br0" timeOffset="124">6992 14599 8035,'6'-10'591,"-3"-1"0,-2-2 1,-1 2-228,0 1 0,-4 0 0,-3 1 0,-1 1 0,-2 1 0,-3 4 0,-1 2 0,-2 1 0,1 1 45,-2 2 1,0 6-1,-1 5 1,3 3-1,2 2 1,3 1 0,2 0-1,1-2 137,4 1 0,2-1 0,3-2 0,3-1 0,5-1 0,1 0-78,3-1 0,-3-1 0,3-3 0,0-2 0,-2-2 0,1-1 0,-1-2-367,0-1 1,-2-1-1,-1 0 1,-1-1-703,-1-2 1,-3 1-1,-4-4 1,-1 0-220,-2 1 1,-2-3 0,-5 5 0,1 1 272,0 1 1,2 4 0,2 1 0,0 0 0,1 2 0,-1-2-274,0 0 1,2-1 0,-1-3 0</inkml:trace>
  <inkml:trace contextRef="#ctx0" brushRef="#br0" timeOffset="125">6871 14665 8035,'0'-10'114,"0"1"0,0 0 1,0-1-1,0 1 742,0 0 0,1-1 1,2 1-752,0 0 1,-3 5 0,-5 3-1,1 4 1,0 2-722,2 2 1,1 1-1,1 2 1,0-1 0,0 0-1746,0 1 2361,-4-1 0,-1 0 0,-5 1 0</inkml:trace>
  <inkml:trace contextRef="#ctx0" brushRef="#br0" timeOffset="126">6843 14655 8035,'-1'-9'-403,"-1"0"-583,-1-1 986,0 5 0,3 1 0,0 4 0</inkml:trace>
  <inkml:trace contextRef="#ctx0" brushRef="#br0" timeOffset="127">6834 14618 8284,'0'-9'0,"0"-1"0,0 1 1092,0 0 0,0 3 0,1 0-765,2 2 1,-1 2 0,4 6-1,-1 5 1,-1 3 0,1 3-1,-1 1 1,0 3 0,-2 1-1,0 2 82,2-1 1,-3 3-1,2 0 1,-2 2-1,-1 0 1,0-1 0,0 0-1,0 0 246,0-1 0,0-3 1,0 0-1,0-5 0,0-3-109,0-3 0,1-5 0,1-3 0,2-5 0,0-6 0,1-7-207,0-4 0,-1-11 0,2-7 0,1-1 0,1-1 0,3-2 0,0 2-475,1 2 0,1 1 0,-4 9 0,0 4 0,0 4 0,-2 6 0,-2 3 60,-1 4 0,2 7 0,-1 2 0,-1 9 0,0 5 0,-2 7 73,-1 3 1,0 6-1,1 3 1,1 4 0,-1 3-1,-1-2 1,-1-3-59,0-1 0,4 0 1,3-3-1,2-5 0,3-7 1,4-4-760,1-5 1,3-6 0,2-6 0,3-7-1,2-4 1,5-8 0,1-4 0</inkml:trace>
  <inkml:trace contextRef="#ctx0" brushRef="#br0" timeOffset="128">7532 14581 8035,'-4'-10'509,"2"4"1,-3 0-1,0-1 1,0-1-101,-2-2 1,-2 4-1,0 1 1,0 1-1,-2 2 1,0 1 0,-3 1-1,0 1 0,-3 2 1,1 0-1,-1 5 1,3 4-1,-1 0 1,2 2 0,0 0-1,5 0 0,4 1 1,3 0-1,1 4 1,1 0-1,3-1 1,6 1 0,4-2-1,5 0-28,2-2 1,-1-4 0,3-1 0,-2-3 0,2 0 0,0-1-155,0 0 0,-5 0 0,-2 3 1,-1-2-1,0-1 0,-4 1 1,-2 1 206,-3 2 1,-4 2 0,1 2 0,-3 0 0,-4 3 0,-6 0 0,-4 2-573,-4 0 1,-5 2-1,-4 1 1,-4 0-1,-1-1 1,-1 0-1502,-1-3 1,0-4 818,-3-4 1,-4-5 0,-2-1 0</inkml:trace>
  <inkml:trace contextRef="#ctx0" brushRef="#br0" timeOffset="129">8296 14693 8035,'-6'9'336,"0"1"1,-1 3-1,1 2 1,1 3-1,0 1 132,0 3 0,3 1 0,-2 3 0,4-3 0,4 0 0,3-3 0,3-4-59,3-3 1,3-7-1,1-3 1,3-3-1,5-4 1,1-5 0,0-7-1,-2-4 59,-2-5 0,-4-2 0,-6-2 0,-2-1 0,-4 0 0,-5 2 0,-6 3-180,-8 2 0,-4 3 0,-6 4 0,-5 5 0,-6 3 0,-4 7 0,-4 7 0,1 7-835,0 7 1,4 7 0,7 5 0,6 1 0,6 1 0,8-1-274,5-2 1,11-3 0,7-4 0,12-7-1,10-6 1,11-6 0,5-5 0</inkml:trace>
  <inkml:trace contextRef="#ctx0" brushRef="#br0" timeOffset="130">9050 14041 8035,'-31'-15'397,"-1"4"1,0 4 0,0 4-34,2 2 0,2 1 0,3 1 0,3 2 0,3 4 0,1 5 0,3 6 0,2 5 0,3 4 45,1 5 1,3 4-1,3 4 1,3 4-1,3 2 1,5 3 0,2 2-1,3-1 137,2 1 0,-3-1 0,3-4 0,-2 1 0,-1-2 0,-2-1-764,-1-4 1,0-3-1,-3-3 1,-3-3-1,-2-3 1,-1-3 0,-1-4-876,-2-5 1,-2-6 0,-5-8 272,1-4 1,-9-16 0,-1-7 0</inkml:trace>
  <inkml:trace contextRef="#ctx0" brushRef="#br0" timeOffset="131">8613 14571 8035,'10'0'738,"2"-1"1,4-2-1,2-2-792,4 0 0,6-2 0,8 3 0,8-1 0,-18 3 0,1-1 0,2 1 0,0-1 0,2 0 0,1-1 54,-1 0 0,0 0 0,-2-1 0,0 0 0,1 1 0,0-1 0</inkml:trace>
  <inkml:trace contextRef="#ctx0" brushRef="#br0" timeOffset="132">10037 14171 8035,'-4'-8'314,"-2"2"0,-1 0 1,-1 4 94,2-1 1,4 1-1,-1 5 1,1 2-1,0 2 1,-2 0 0,-2 2-1,0 4 59,1 1 0,-3 3 0,2 4 0,-3 4 0,1 2 0,1 1 0,2 1 0,0 2 0,2-1 0,3 3 0,0 0 0,0 0 0,1 2 0,3-1-2,2 0 0,3-3 0,3 2 0,4-1 0,2-2 1,1-2-1,3-3-324,3-3 1,2-4 0,1-2 0,1-4 0,1-3 0,2-2 0,0-4-73,0-2 0,0-3 1,-2-4-1,0-3 1,-2-2-1,-2-4 1,-2-2-47,0-4 0,-4-4 1,-6 2-1,0 0 1,-3-3-1,-1-2 59,-4-3 0,1 1 0,-4-3 0,-1 0 1,-1 0-1,-1-3 0,0 1 0,-1 0 44,-2 1 1,-1 0 0,-3-2 0,0 1 0,0 4 0,-1 3-147,-1 4 1,2-2 0,1 4 0,-1 2-1,0 4 1,0 4 0,1 4-529,2 2 1,-3 4 0,2 1 0,-1 5 0,0 6 0,2 4-2731,2 2 2457,1 2 1,-3 5 0,-1 0 0</inkml:trace>
  <inkml:trace contextRef="#ctx0" brushRef="#br0" timeOffset="133">11536 14525 8035,'0'-9'259,"0"3"0,0-2 1,0 2-1,0-2 53,0-2 0,0 0 0,0-1 1,0-3-1,0 0 0,0-4 0,-1-2 1,-2 0-77,-3 2 1,-6 1 0,-1 5 0,-2 4 0,-2 4 0,-4 4-1,-3 4 1,1 5-241,1 6 0,2 3 0,2 4 0,0 3 0,3 2 0,2 1 0,4 0 0,3-1-28,2-3 1,3 2 0,1-5 0,1-3-1,4-5 1,3-3 60,3 0 0,3-5 1,-2-2-1,4-3 0,1-3 1,1-4-1,-2-5 0,0-3 81,0-3 1,1 1 0,0 0-1,-3 2 1,-1 2 0,-1 3 39,-2 2 1,0 4 0,-1 5 0,0 3-1,0 7 1,1 5 0,-1 5-128,0 0 1,5-3-1,1-2 1,3-5-1,2-3 1,0-5-1,3-3-492,1-3 1,-2-4 0,1-5 0,-1-4 0,-4-1 0,-5-2 0,-3 0-352,0-3 1,-5 1 0,-2-4 0,-2-1 350,-1 0 0,-4-7 1,-1 0-1</inkml:trace>
  <inkml:trace contextRef="#ctx0" brushRef="#br0" timeOffset="134">11760 14208 8035,'-10'-5'-75,"1"2"0,1 3 0,1 4 0,4 6 0,2 5 543,1 6 0,0 3 0,0 5 0,1 1 0,2 2 0,4 0 0,1 0 0,1-2 0,1-2 0,-1-2 0,0-3 0,1 0 0,-2-2 0,-2-3-29,-3-2 1,-2-5 0,-1-9 0,-1-8 0,-1-8 0,-2-7-294,-1-4 0,3-9 0,-1-4 0,2-3 0,1-1 0,1 0 1,2-1-380,3 4 0,0 4 0,1 11 0,2 5 1,-2 7-1,1 5-314,0 3 1,2 9 0,-1 3 0,0 4 0,2 3 0,1 1-44,4 2 0,1 1 0,2-1 0</inkml:trace>
  <inkml:trace contextRef="#ctx0" brushRef="#br0" timeOffset="135">12095 14441 8035,'-20'4'1343,"-1"-2"-875,9 5 0,6-2 0,9 1 0,8-4 0,7-4 0,5-5 0,4-5-67,3-3 0,4-6 0,-4-2 0,-2 1 1,-5-1-1,-2 1 0,-4 0 0,-4 2-442,-5 2 1,-2 0 0,-7 7 0,-4 2 0,-4 3 0,-5 1 0,-4 4 0,-2 5 63,-1 5 1,0 4 0,-3 7-1,0 3 1,2 4 0,0 4 180,4 2 1,1 1-1,5 3 1,4-1-1,4-2 1,3-4-1,3-4 1,4-4-752,7-2 1,4-3 0,5-2 0,3-6 0,4-5 0,4-5-1093,4-5 1,5-4 937,-1-9 1,3-4 0,-1-1 0</inkml:trace>
  <inkml:trace contextRef="#ctx0" brushRef="#br0" timeOffset="136">13445 13910 8818,'-16'-10'221,"1"4"1,0 5 0,3 4-209,3 3 1,6 4 0,-1 5-1,3 5 1,0 2 0,-1 5 0,-1 4-1,1 6 345,1 2 1,1 5 0,-1 0 0,-1 2 0,-1 3 0,1 0 0,1-3 0,2-2-367,2-3 0,-1-2 0,4-6 0,0-5 0,1-6 0,-2-5 1,-1-5-540,-2-2 1,-2-6 0,-4-5 0,-5-7 0,-5-7 0,-1-7 259,-1-6 0,-4-4 1,-3-5-1</inkml:trace>
  <inkml:trace contextRef="#ctx0" brushRef="#br0" timeOffset="137">13147 14227 8035,'-3'-4'248,"0"5"0,2 7 0,4 7 0,6 2 220,6 2 0,6-5 0,6-1 0,5-4 0,7-3 0,2-3 0,3-3-70,2-3 1,0-3 0,1-7 0,-1-5 0,-4-3 0,-5 0 0,-5-1 0,-5 0-481,-5 1 0,-2-1 1,-10-1-1,-3 0 1,-2-1-1,-3 2 1,-2-2-1,-3 1-110,-3 0 0,-2 3 0,-1 4 0,-1 4 0,1 2 0,-1 4 0,-2 5 0,0 6 210,0 8 1,2 4 0,1 6 0,0 4 0,2 4 0,2 2 89,1 2 1,1 1-1,3 2 1,0-1-1,0 0 1,0 0-1,0 0 0,0-3 0,4 1 0,2-5 0,2-2 1,2-3-1,-1-4 0,0-3 10,1-4 1,-1-8 0,0-3 0,1-2 0,-1-2 0,1-4-130,3-8 0,0-5 0,4-11 1,-2-1-1,2-3 0,0-2 1,2 0-230,0 3 1,-5 6 0,-2 6-1,-1 3 1,-3 7 330,-2 6 1,-3 12 0,-5 13-1,-2 3 1,0 5 0,0 0 85,2 0 0,1-4 1,2-1-1,2-1 1,3-4-1,3-1 1,4-5-45,2-2 1,3-1 0,2-7 0,1-2 0,3-3 0,1-4 0,0-4-110,1-6 1,1-1-1,-1-7 1,0-3-1,-2-2 1,-2-2-1,-4 0-6,-1-1 0,-9 4 0,1 0 0,-4 5 0,-3 4 0,-2 4 0,-4 3 289,-6 5 1,0 4 0,-6 8 0,1 7 0,-1 6 0,2 6-228,1 5 1,0 0 0,4 5-1,1 1 1,1 1 0,4-2-1,3-3-549,3-2 1,6-6 0,5-2 0,3-4 0,3-5 0,4-3 0,4-2-239,2-4 0,5-2 1,-2-1-1</inkml:trace>
  <inkml:trace contextRef="#ctx0" brushRef="#br0" timeOffset="138">15074 14348 8035,'-5'9'-17,"-2"1"1,4-1 0,1 0 0,1 2 0,2-1 425,2-1 1,3 2-1,6-7 1,5 0-1,4-1 1,5-6 0,2-7-1,5-10 93,0-6 0,0-1 0,1-7 0,-5 0 0,-5 1 0,-7 2-387,-2 2 0,-7 2 1,-5 1-1,-3 2 1,-3 1-1,-3 4 1,-4 2-155,-2 5 1,1 2 0,-5 4-1,1 4 1,-1 5 0,2 7 0,0 5 14,3 6 0,0 7 0,2 6 0,1 3 0,2 1 0,3 1 162,2-3 0,5-2 1,3-1-1,4-5 0,6-6 1,4-7-1,3-5-59,3-6 0,4-4 0,2-5 0,3-8 1,2-7-1,-1-7 0,-2-4-226,-4-4 1,-5 2 0,-3 0 0,-3 0-1,-6 1 1,-4 1 0,-3 4-27,-4 4 1,-2 5 0,-2 3 0,-2 6-1,-4 7 1,-2 8 0,-2 10 288,-2 6 0,-1 12 1,4 4-1,1 0 0,2-1 1,2-2-524,2 0 0,6-6 1,4-2-1,4-5 1,6-6-1,4-7 1,5-6 406,4-5 0,7-11 0,5-7 0</inkml:trace>
  <inkml:trace contextRef="#ctx0" brushRef="#br0" timeOffset="139">15838 13585 8097,'-28'0'36,"4"4"0,3 2 1,6 3-1,6 4-603,4 2 0,5 3 0,3 1 567,4 3 0,9 2 0,4 4 0</inkml:trace>
  <inkml:trace contextRef="#ctx0" brushRef="#br0" timeOffset="140">16145 14106 8079,'-9'-15'-78,"-1"-2"1,2 2-1,1 0 1,2 0 426,1 2 0,0-3 1,4 4-1,0 1 1,0 0 267,0 2 0,-1 4 1,-2 3-1,-3 3-168,-2 2 0,-5 4 0,0 0 1,-2 4-1,-1 2 0,-2 2 1,0 2-255,-1 4 0,4 3 1,0 6-1,1 3 1,1 4-1,2 0 1,4-1-166,1-1 0,4-5 0,5 0 0,4-4 0,2-5 1,3-2-1,4-5-224,1-4 1,5-5-1,0-6 1,0-3 0,-1-6-1,2-5 1,0-6 62,0-4 1,-2-3 0,-2-2 0,-1-1-1,-3 1 1,-2 2 132,-3 4 0,-2 5 1,-1 8-1,-1 5 0,-2 11 81,-2 9 0,-1 8 1,-1 8-1,0 4 0,0 6 1,0 5-1,0 1-33,0 1 0,1 0 0,1 2 0,1 2 0,-1-1 0,0 1 34,1-2 0,-2-6 0,1-2 0,-4-3 1,-5-1-1,-3-1 0,-4-2 200,0-3 1,-3-6 0,-3-4 0,-2-4 0,0-6-1,-1-4 1,-2-5-305,-1-4 1,-2-9 0,1-11 0,2-8 0,3-6 0,4-3-240,2-2 1,4-1 0,5 3-1,4 4 1,3 2 0,4 4 0,6 2 255,4 2 0,8 5 1,4-3-1,3 0 1,3-1-1,2 0 0,4-1-93,5-1 0,2 0 0,1 0 0,-3 2 0,-1 1 0,-2-1 0,-1-2-143,-3-1 1,-2 2 0,-8 0 0,-1 0 0,-4-2-1,-4-2 1,-5 0-38,-2 1 0,-5-1 0,-2 7 0,-6 1 0,-4 2 0,-3 1 380,-3 3 1,-3 5 0,0 7 0,-2 2 0,-3 3 0,-1 4 0,2 7-1,0 3 111,1 3 0,2 7 0,1 2 0,5 1 1,4 1-1,4-1-150,2-1 0,9 4 0,4-7 0,6-3 0,3-2 0,2-4 1,3-4-115,3-2 1,-2-3 0,-2-2-1,0-1 1,-2-3 0,0-4-1,-1-7-5,0-4 1,-1-5 0,-3-2 0,-1-4-1,-3-3 1,-1-2 129,-1-1 1,1-4 0,0 2 0,-2 0 0,0 6 0,0 4 0,-1 5 0,-3 5 169,-1 3 1,0 8 0,-3 2 0,-1 8 0,-1 6-1,-1 7-80,0 2 1,0 4 0,0 0 0,0 4 0,0 1 0,0 2-1,0-2 20,0 0 0,-3-4 0,0-5 0,1-1 0,1-4 0,2-5-12,2-2 0,1-7 1,3-5-1,0-9 1,3-8-1,2-9-228,3-6 1,0-4 0,4-3 0,0 0 0,2 1 0,2 0 0,0 3-133,-1 2 1,0 6-1,-4 7 1,-3 6 0,-2 5-1,-4 7 1,-3 6 229,-3 7 1,-2 7 0,-1 7 0,0 2 0,0 2 0,0 3-203,0 1 0,0 3 0,0-4 0,1-2 1,4-3-1,3-5 0,4-4-498,3-1 1,-3-9-1,4-1 1,0-4 0,1-2-85,-2 0 0,3-8 0,-4-2 0</inkml:trace>
  <inkml:trace contextRef="#ctx0" brushRef="#br0" timeOffset="141">17346 13966 8079,'-13'0'747,"2"1"1,0 2-1,4 5-383,4 3 0,3 8 0,2 5 0,2 3 0,0 2 0,1 1 0,-1 2 0,1 0 0,1 0 45,1-6 1,1 1-1,1-6 1,1-3-1,0-5 1,1-4 0,3-2-1,-1-4 137,1-2 0,2-6 0,-1-5 0,0-5 0,1-6 0,0-5-393,2-4 1,-2 0 0,-1-5 0,1-2 0,-2-3-1,-2 0 1,-1 0 0,-3 0-974,-2 4 1,2 4 0,-5 8 0,-1 6-274,-1 4 1,-1 16 0,0 8 272,0 5 1,0 8 0,0 1 0</inkml:trace>
  <inkml:trace contextRef="#ctx0" brushRef="#br0" timeOffset="142">17700 14087 8079,'0'14'617,"0"-3"0,0 4 0,1-2 1,2-2-1,4 0-208,5-2 1,-1-3-1,6-1 1,1 0-1,4-4 1,2-4 0,2-6-1,1-3 0,0-3 1,0-3-1,-2-5 1,-3-1-1,-3-1 1,-4 1 0,-4 0-1,-3 1-99,-5 2 0,-3 2 0,-4 0 0,-7 1 0,-5 4 0,-6 5 0,-2 5 0,-2 4-376,-1 3 1,0 6 0,-1 9-1,0 4 1,1 7 0,2 3-28,3 3 1,6 0 0,1 1 0,3 1 0,3-1 0,5-1 0,3 0-377,1-2 1,2-4 0,5-7 0,6-1 0,7-5 0,5-5 0,2-6-352,4-3 1,6-7 0,3-3 0,0-5-1,2-1 1,0-6 0,5-4 0</inkml:trace>
  <inkml:trace contextRef="#ctx0" brushRef="#br0" timeOffset="143">18519 13761 8079,'-19'-6'1200,"-2"1"0,-1 1-873,2 2 1,1 1 0,2 2-1,3 3 1,0 6 0,3 7-1,1 6 1,0 3 0,1 5-1,1 3 141,2 4 0,-2 2 0,5 0 0,1 0 0,1-1 0,1 0 0,0-2-539,0 0 1,1-1 0,1-3 0,2-5 0,2-5 0,1-4 0,1-4-1023,1-2 1,1-7 0,-1-4 505,0-4 1,5-7 0,0-6 0</inkml:trace>
  <inkml:trace contextRef="#ctx0" brushRef="#br0" timeOffset="144">18370 13631 8079,'-18'4'-3,"3"0"1,3 4 0,2-2 0,4 1 411,3 1 1,7 3-1,6 0 1,4 3-1,4 0 1,1 3 0,4 0-1,4 1-53,3-3 1,7 2 0,-2-5 0,0 0-1,-2-2 1,-3-1 0,-2 1 0,-4-2-862,-2-2 1,-3 1 0,-4-3 0,-2 2 0,-5 1 531,-5 1 1,-7 1 0,-10 1-1,-1-1 1,-4 1 0,-2 3 0,-3 2 518,-2 3 0,2 5 0,0 1 0,2 3 0,2 1 0,3 0-78,5 0 0,6-4 0,3-1 0,3-3 0,4 0 0,5-3 0,7-4-37,4-5 1,4-2 0,3-6-1,0-1 1,0-3 0,2-2-1,0-3-369,0-4 0,-4-1 1,-1-6-1,1 0 1,-1-3-1,-2-1 1,-4-3-374,-2-3 0,-4 0 1,-5-3-1,-4 0 1,-3 1-1,-5 0 0,-5 3-211,-7 3 0,-3 7 1,-6 8-1,-3 5 1,-4 6-1,-3 7-31,-2 8 1,5 3 0,3 8 552,5-1 0,6 4 0,5 4 0</inkml:trace>
  <inkml:trace contextRef="#ctx0" brushRef="#br0" timeOffset="145">19143 13966 7946,'-9'-5'745,"1"3"0,1 4 1,4 5-356,2 5 0,1 2 0,0 6 0,0 1 0,1 1 0,2 1 1,4 1-1,0-1-3,-1-1 1,1-1 0,-3-5-1,0-4 1,1-2-14,-3 0 0,-1-6 0,-2-5 0,-1-8 0,-3-5 0,1-4 0,0-1 0,1-3-39,-1-3 0,3-3 1,-2-2-1,2-1 0,2 2 1,2 2-495,3 3 1,3 4 0,3 0 0,1 5-1,1 2 1,0 5 0,0 4-498,-1 3 1,4 2-1,-2 2 1,3 4 0,1 4-165,3 1 1,6 5 0,5-3 0</inkml:trace>
  <inkml:trace contextRef="#ctx0" brushRef="#br0" timeOffset="146">19786 13929 12822,'-19'-9'336,"0"-1"0,2 1 0,0 0 0,3 1-120,0 1 1,-2 0 0,1 4 0,-1 2 0,-1 3 0,1 4-1,1 2 1,3 3 0,2 0 0,5 2 19,3-2 1,2 2 0,1 0-1,2-2 1,3 1 0,4-1-1,1 1 92,2 0 0,2 1 1,-3 1-1,0-1 0,-2 2 1,0-1 67,-1 3 0,-4-3 1,-2 1-1,-1-2 1,0-2-1,1 0 1,-2-2-1,-3-1-471,-4-1 1,-6-3 0,-5-3 0,-4 1-1,-4 1 1,-5-1-746,-5-1 1,2-1 0,0-1 0,1-2 760,2-3 1,1-7-1,1-1 1</inkml:trace>
  <inkml:trace contextRef="#ctx0" brushRef="#br0" timeOffset="147">20409 14004 8025,'-10'7'352,"-1"1"1,-2 2 0,2 1 0,2 1 0,2 3-87,4 3 1,2 3 0,1-2-1,1-1 1,2 1 0,5-2 0,3-1-1,6-4 1,3-2 0,5-4 279,2-3 0,2-2 0,1-3 0,0-3 0,-3-6 0,-4-2-114,-4-4 0,-5-3 0,-5-2 1,-5 1-1,-5 2 0,-5 0 1,-7 0-498,-3 1 1,-8-1-1,-3 2 1,-4 1-1,-2 5 1,-2 3-1104,-1 5 1,2 4 698,-1 6 1,3 6 0,0 11 0,5 2 0,5 3 0,5 1 0,7 1-2580,6 0 3048,7-4 0,10-1 0,7-2 0</inkml:trace>
  <inkml:trace contextRef="#ctx0" brushRef="#br0" timeOffset="148">21126 13575 7976,'-7'-41'309,"-4"4"0,-5 6 0,-5 5 0,-1 5 0,-3 5 106,1 7 1,-6 5 0,3 8 0,0 5 0,2 7-1,4 5-135,3 4 0,4 6 1,5 4-1,3 3 0,3 4 1,2 3-1,2 3 0,1 0 458,1 3 1,5-4-730,-2 3 1,-2-3-1,0-3 1,0-1 0,1-3-1,2-4-556,-1-4 1,-1-4 0,2-3 0,-1-4 0,2-6 0,-1-5-1093,-1-2 1,-2-10 1152,-4-1 0,-4-13 0,-1-4 0</inkml:trace>
  <inkml:trace contextRef="#ctx0" brushRef="#br0" timeOffset="149">20670 13817 7949,'1'5'603,"2"0"0,3-2 1,5 0-1,4-1 1,7 0-770,4 1 0,7-2 0,4 2 0,7-2 0,4-1 0,4 0 0,1 0 0,0-1 0,-27 0 1,1 0 165,1 0 0,-1-1 0,1-3 0,0-1 0,0 0 0,0 1 0</inkml:trace>
  <inkml:trace contextRef="#ctx0" brushRef="#br0" timeOffset="150">21890 13510 7910,'1'-18'434,"1"3"0,2 4 1,1 3-1,2 5 0,1 3-70,-2 3 0,-2 8 0,-4 8 0,0 8 0,-1 7 0,-3 6 0,-5 3 0,-6 3 0,-4 0-3,-2 1 0,11-23 1,0 1-1,-1 0 1,-1 0-1,-9 23 0,-1-4 1,1-4-153,2-1 0,0-3 0,1-3 0,3-4 0,3-5 1,4-5-458,2-4 1,5-10 0,1-9 0,6-10-51,5-9 0,4-8 0,5-4 0,0-5 0,3-5 0,-11 19 0,-1 0 0,0-3 1,1-1-1,-2-1 0,0-1 150,0-1 1,0 1 0,-1 0 0,1 0 0,-1 0 0,0 2 0,0 1 0,0 1 0,6-22-1,-2 10 495,-3 7 0,-1 9 0,1 5 1,-2 8-1,-1 8-21,-1 9 1,-2 6 0,1 8 0,0 3-1,0 5 1,2 5 126,2 3 0,4 2 1,1 3-1,1 2 1,-3 1-1,-1 1-250,-2-2 1,0-3-1,1-1 1,-2-3-1,-2-3 1,-2-1-1,-1-2-340,0-1 1,1-2 0,-4-2 0,0-4 0,0-4-1,0-2 1,0-2-520,0-1 1,0-5-1,-1-2 1,-3-1 0,-2-4-2622,-2-5 2457,-5-1 1,-6-12 0,-5 4 0</inkml:trace>
  <inkml:trace contextRef="#ctx0" brushRef="#br0" timeOffset="151">21629 13957 7815,'-10'0'1638,"3"0"0,11 0-1341,5 0 1,8 3 0,5 1 0,2 1 0,2 4 0,1 1 0,1 1 0,0-1-1,0-4 1,0-2 0,-1-2-954,1-1 1,-3-1-1,-1-1 1,0-2 0,-1-3 38,-1-2 1,0-6-1,-3 0 1</inkml:trace>
  <inkml:trace contextRef="#ctx0" brushRef="#br0" timeOffset="152">22467 13594 7916,'0'-9'0,"0"2"819,0 1 0,0 5 0,0 1 0,0 6-334,0 6 1,-1 3-1,-2 8 1,-3 5-1,-3 5 1,-1 4-195,-2 4 0,-4 0 1,-6 3-1,-1 0 1,-2-1-1,0 1 1,0-3-1,1 0 1,3-4-194,1-1 0,2-3 1,3-8-1,2-3 1,4-4-1,2-2 1,2-4-541,1-1 1,1-7-1,4-4 1,3-7-1,4-4 1,4-5-28,3-5 0,0-3 1,5-5-1,1-2 1,0-4-1,0-3 279,-1-3 0,-11 16 0,0 0 0,1-1 1,-1 0-1,0-1 0,1-1 0,-1 0 1,0-1-1,1 2 0,-1 0 0,0 2 0,1 0 361,8-23 1,-2 4-1,-2 2 1,0 7-1,-3 6 1,-1 8-1,0 8 297,-1 6 0,-4 5 0,-2 8 0,-1 7 0,0 6 0,1 5 0,0 3 70,-2 5 1,0 1-1,2 2 1,3 2 0,1 0-1,0 3-328,0-2 0,-1-1 1,3-2-1,-1-2 1,0 1-1,-2-2 1,0 0-181,-1-2 1,-1-4 0,-4-2 0,0 1 0,0-1 0,0-1-604,0 0 1,0-7-1,0 2 1,0-4 0,0-2-248,0-2 1,0-6 0,0-4 0,0-6 351,0-6 0,0-2 0,0-5 1</inkml:trace>
  <inkml:trace contextRef="#ctx0" brushRef="#br0" timeOffset="153">22234 14050 7882,'-4'0'1398,"5"0"0,9 0-930,7 0 0,6 0 0,5 1 0,-1 2 0,-1 2 0,-2 2 0,1-2-730,-1-1 1,2 2 0,-3-3 0,-1-1 0,1-1 0,-2-2 0,-1-2 0,-2-3 261,1-2 0,4-6 0,0 0 0</inkml:trace>
  <inkml:trace contextRef="#ctx0" brushRef="#br0" timeOffset="154">23016 13175 10077,'0'6'585,"1"0"0,2 3 0,0 2 0,-1 4 0,-1 3-258,-1 1 1,0 3 0,0 3-1,0 2 1,-1 1 0,-2 0-1,-3 0 1,1-1 0,1-2-1,1-4-983,0-1 1,-3-4-1,3-2 1,1-1 0,2-2-2622,3-4 2544,2-7 1,4-5-1,0-4 1</inkml:trace>
  <inkml:trace contextRef="#ctx0" brushRef="#br0" timeOffset="155">22821 13138 10833,'1'-19'723,"3"0"0,5 2 0,7 1 0,6 4-411,6 2 0,3 4 0,4 3 1,-2 2-1,-1 2 0,-3 2 0,-2 5 1,-3 2-1,-2 4-1951,-1 4 1,0-1 1122,0 4 0,3-1 0,4-1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23:11:27.92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21229 2765 7982,'-1'-5'1656,"-2"2"-1001,2-2 0,-4 5 1,5 1-1,1 7 0,2 8-382,0 4 0,4 9 0,-2 8 0,1 4 0,-1 3 0,1 6 0,-4-24 0,0 1 0,0 1 0,0 1 0,-1-1 0,1 1-38,0-1 0,0 1 0,-1-1 1,-1-1-1,2 1 0,-1-1 0,0 0 1,0-1-1,1 23 0,3-6 0,-1-5-289,0-2 0,2-11 0,-2 0 0,0-5 0,1-6 1,0-3-1,0-5-415,0-2 1,-3-2 0,1-6 0,-2-4 0,-1-6 0,0-2 0,0-4-339,0 0 0,4-3 0,1-1 0</inkml:trace>
  <inkml:trace contextRef="#ctx0" brushRef="#br0" timeOffset="1">21704 3343 7701,'-7'0'-959,"1"0"1087,8 0 0,-1-1 0,9-3 0,-2-2 0,-2-3 340,-3-3 0,-2 1 0,-1-2 0,0-1 0,0 0 0,0-2 0,0 1 0,0-2 0,-3 3 0,-1-2 0,-1 1 0,-2-1 0,-2 2 0,0 0-93,0 3 1,-1 1 0,1 1 0,0 3 0,-1 3-1,1 2-521,0 1 1,-1 0 0,1 0 0,0 1 0,1 2 0,0 3 0,2 3 4,-1 0 1,0-3 0,-1 0 0,3 1 0,0 2 0,1 0 0,0 0 104,2 1 1,-2-1 0,0 0-1,2 1-474,1-1 1,1-3-291,0 0 0,1-4 1,3 2 799,2-3 0,-2-1 0,0 0 0</inkml:trace>
  <inkml:trace contextRef="#ctx0" brushRef="#br0" timeOffset="2">21592 3175 7948,'0'-9'98,"0"-1"1,0 1-1,-1 1 924,-2 2 0,1-2 1,-5 5-211,0 1 1,2 1-682,-1 1 1,3 4-1,-2 2 1,-1 4-1,1 2 1,-1 4-9,1 1 1,-3 3-1,1 2 1,0 1 0,0 3-1,2 1 1,1 2 0,1 0 26,2 0 0,1 1 0,0 0 1,0-1-1,0 1 0,1-2-159,3-2 0,1 0 0,5-6 0,1-1 0,3-3 0,-1-4 0,1-3-15,-3-1 1,3-6 0,-1 1 0,1-2 0,-1-3 0,-2-3 0,0-6 86,-2-2 0,0-6 0,1-4 0,-2-1 1,-1-5-1,-2-3 0,1-3-84,-1 1 1,-3 0 0,1-3 0,-2 1-1,-1 1 1,0 4 0,0 4 36,0 2 0,0 3 0,0 6 1,0 4 59,0 2 0,-3 3 1,-1 2-1,0 2-43,-1 4 0,2 0 0,2 5 0,-1 2 0,-1 0 0,1 2 0,1 4 148,1 4 0,0 2 0,0 6 0,0 2 0,0 2 1,0 1-1,0 0 79,0 0 1,0 1 0,1-2 0,1 0 0,2-2 0,1-3 0,2-2-197,-2-3 0,3-1 0,-2-3 0,3-1 0,0-3 0,0-2-338,0-3 1,1-5 0,-1 1-1,0-2 1,1-1 0,-1 0 0,0-1-696,1-2 1,0 0 0,1-5 968,2-3 0,-1-4 0,-3 0 0</inkml:trace>
  <inkml:trace contextRef="#ctx0" brushRef="#br0" timeOffset="3">22151 3585 7978,'-13'0'819,"1"-1"0,0-2 0,3-4 0,3-1-630,3-1 1,2 3-1,2 0 1,2 1-190,3 0 0,2 3 0,2-2 0</inkml:trace>
  <inkml:trace contextRef="#ctx0" brushRef="#br0" timeOffset="4">22281 3231 8046,'-15'0'2568,"4"0"-2221,8 0 1,4 3 0,8 0 0,2-1 0,1-1 0,4-1 0,1-1 0,3-2-1,0-3-20,2-2 0,1-3 1,-2-1-1,0-4 0,0-1 1,-2-2-1,-3 0 1,-1 1-308,-2-1 1,-4 1-1,-3-1 1,-2 1 0,-2 3-1,-1 2 1,-1 3-84,0 1 0,-4 4 0,-2 2 0,-3 1 0,0 5 1,-1 2-1,-3 5 184,-2 4 1,-3 4 0,-1 5 0,1 1-1,-1 2 1,2 1 81,1 5 1,0-2 0,3 3 0,2 0 0,0-1-1,3 0 1,2-2-61,3-1 0,3-4 1,3-2-1,4 0 1,5-3-1,3-4 0,3-3-167,0-3 0,2-5 0,2-2 0,2-1 0,3-4 1,1-1-1,-1-3-445,-2-2 1,2-5 0,-3 0 0,0-1 0,-3-4 0,-2-2 0,-3-2-79,0-2 1,-5-1 0,1-3 0,-5-1 0,-4-2 0,-2-2-1,-1 0 1,0-2 0,0 5 0,0 3 0,0 5 0,0 5 811,0 5 1,0 8 0,0 7 0,0 9 0,0 8 0,0 5 0,0 3 280,0 3 0,0-2 0,0 2 0,0-1 0,1 0 0,1 2-237,1 1 0,4-6 0,-3-1 0,0-5 0,1-4 1,-1-2-1,1-5-1402,0-3 1,2-4 0,1-6 704,-2-3 0,2-11 0,-2-2 0</inkml:trace>
  <inkml:trace contextRef="#ctx0" brushRef="#br0" timeOffset="5">22849 2737 8989,'-15'0'634,"2"5"1,4 1 0,0 2 0,2 1-1205,1 1 0,4-1 0,-1 1 0,2 3 570,1 2 0,4 3 0,1 0 0</inkml:trace>
  <inkml:trace contextRef="#ctx0" brushRef="#br0" timeOffset="6">23193 3240 8025,'-9'-9'819,"1"-1"0,1-3 0,0-2 0,0-3-410,-1-1 1,-2 1-1,1-1 1,0 2-1,-2 1 1,0 4 0,-2 2-1,-1 4-223,1 3 1,-1 2-1,3 3 1,-1 4-1,0 7 1,2 4-1,0 5 1,1 3-269,0 2 0,3 4 0,0 1 0,2 1 0,2 1 0,1 0 0,1-1 84,0-1 1,3-4 0,1-5-1,2-2 1,2-5 0,2-2-1,4-5-258,0-2 0,2-6 0,2-1 0,0-5 1,-2-4-1,0-4 0,0-2-63,-2-3 1,0 0 0,-2 0 0,0 3 0,-1 1 0,-3 3 0,-2 0 244,1 3 1,-1 5 0,-1 2 0,-1 6 437,-2 8 0,2 3 1,-1 4-1,0 2 1,0 2-1,0 4 1,0 3-115,-2 3 1,2 4-1,0 1 1,-1 2 0,-1 1-1,-1 0 1,-1 0 17,-2-1 1,-2 1 0,-5-3 0,1-3-1,-1-1 1,-2-2-3,0-2 0,-5-3 0,2-3 0,-3-3 1,-2-3-1,-1-1 0,-4-4-209,-2-4 0,-2-2 0,-2-5 1,-4-2-1,-3-3 0,-4-5 1,2-4-425,2-1 1,-1-8 0,8 2 0,3-2 0,6 0 0,6 1 0,6-2-454,4-1 1,2-3 0,9 0 0,5-3 121,7-3 1,6 2 0,5-3 0</inkml:trace>
  <inkml:trace contextRef="#ctx0" brushRef="#br0" timeOffset="7">23556 2616 8032,'-9'-5'0,"-1"2"0,-2 2 0,0 2 0,1 1 0,0 3 409,2 4 1,-1 0-1,-2 10 1,-1 3-1,-1 6 1,1 5 0,3 7-1,1 4-175,3 7 0,5-24 0,0 1 0,-1 1 0,1 1 0,1 0 0,0 1 0,1-1 0,0 1 0,1-2 0,0 0 0,0-2 0,1-1 0,5 24 198,0-2 0,1-7 0,0-4 1,2-5-1,0-4 0,3-4 0,-1-5-1252,0-6 1,4-7 0,-1-3 0,1-3 369,2-3 1,4-6 0,0-5 0</inkml:trace>
  <inkml:trace contextRef="#ctx0" brushRef="#br0" timeOffset="8">23948 2700 8002,'-6'1'378,"3"3"0,2 5 0,0 4 0,-1 5 40,-1 4 1,-1 5 0,2 3 0,-1 3 0,1 3 0,1 3 0,1 1-198,0 2 1,0 3-1,-1 1 1,-2 2 0,-1 1-1,0-3 1,-1-2 0,1-5 217,0-4 1,-3-3-1,1-5 1,1-3 0,1-5-602,0-6 1,3-11 0,-1-6-1,3-8 1,3-9 0,1-7 0,2-5-167,2-5 0,-1-4 0,-1-6 1,-1-3-1,-2 24 0,0-1 1,-1 0-1,1 0 0,0 0 1,-1-1-19,0 2 1,0 1 0,4-24 0,2 10 0,0 6 0,0 5 0,1 5 0,-2 5 837,-2 6 1,3 4 0,-4 6 0,1 7-34,0 7 0,-3 4 1,3 7-1,3 3 1,1 3-1,3 2-111,2 1 0,-4 5 0,3 0 0,-2 3 0,1-2 0,-2-2 0,-1-1 0,0-1-241,-1-2 1,-1-2-1,-1-2 1,0-2 0,-1-3-1,0-4-1200,0-2 1,-4-3 0,3-3-1,-1-1 1,-4-5 0,0-3 553,-6-3 1,-6-9-1,-2 0 1</inkml:trace>
  <inkml:trace contextRef="#ctx0" brushRef="#br0" timeOffset="9">23901 3249 7942,'3'7'819,"1"-2"0,1-1 0,4-2 0,1-1-455,2-1 0,5-3 0,-2-1 0,3-1 0,1-3 0,-1 0 0,1-1 0,-1 0 0,-2-1-1516,0 1 1,-4-1 1151,4-3 0,-5-1 0,2-5 0</inkml:trace>
  <inkml:trace contextRef="#ctx0" brushRef="#br0" timeOffset="10">24245 2551 7950,'-5'-4'3276,"2"4"-2867,2 4 1,2 9-1,1 1 1,2 3-1,2 3 1,1 3 0,0 3-1,0 0-191,-1-1 0,-2 0 0,1-3 0,-1-1 0,-2-2 0,-1-4 0,-1-3-1347,0-1 0,-1-3 1129,-2-2 0,-2-6 0,-5-5 0</inkml:trace>
  <inkml:trace contextRef="#ctx0" brushRef="#br0" timeOffset="11">24078 2551 13432,'18'-9'207,"2"0"1,2-1 0,2 1 0,2 0-1,-1-1-205,1 1 1,3 1 0,-4 0 0,1 3 0,-1 0-3,-4 0 0,3-1 0,0-4 0</inkml:trace>
  <inkml:trace contextRef="#ctx0" brushRef="#br1" timeOffset="12">24674 2747 12796,'-5'4'819,"-3"-2"0,4 4 0,-1 2 0,-2 3-455,-1 1 0,1 2 0,1-2 0,-1 5 0,-2 3 0,-3 5 0,0 3 0,0 2 0,2 2 104,1 1 0,-4 0 0,1 2 0,1 0 0,0 0 0,2 0 0,1 0-336,1-1 1,-1-4-1,3 1 1,0-3-1,1-4 1,1-4-498,-1-4 1,1-7-1,3-6 1,1-12-1,2-7-11,4-6 0,4-3 0,2-7 1,1-5-1,0-5 0,0-4 1,0-1 66,1 1 1,-3-4 0,3 1 0,-2 2 0,0 5 0,-1 5 0,0 5 646,0 5 1,-2 2 0,-2 5-1,0 3 1,-2 4 194,1 5 0,-3 3 0,-1 9 0,-2 3 0,0 5 1,1 7-109,2 5 1,2 4 0,-2 2 0,1 2-1,1 1 1,1 1 0,-1 0-157,1 0 1,0-1 0,0 1 0,0-3 0,0-3 0,1-2-1,1-2-669,1-1 1,-2-1 0,-1-5 0,-2 0-1,1-3 1,-2 0-2878,0-3 2457,3-5 1,-10-6 0,2-5 0</inkml:trace>
  <inkml:trace contextRef="#ctx0" brushRef="#br1" timeOffset="13">24441 3222 12796,'-5'4'1638,"2"-3"0,7 1-1311,5-4 1,5 1 0,5-3-1,3 0 1,2 1 0,2 0-1,1 0 1,0-1 0,0 0-1,-1-1-755,0 0 1,-3-2 0,-2-3 556,-5-2 1,2-3 0,-4-4 0</inkml:trace>
  <inkml:trace contextRef="#ctx0" brushRef="#br1" timeOffset="14">24692 2393 12796,'7'0'269,"-1"0"1,1 0 0,1 0 0,2 0 0,-1 0 139,0 0 1,5 1-1,1 2 1,3 4-1,0 5 1,2 3 0,1 4-1,2 1 0,0 2 1,1 7-1,2 0 1,-1 2-1,1 2 1,0 0 0,-1 4-1,0 1 59,1 2 0,-3 2 0,-2-4 0,-5 0 0,-3-2 0,-4 1 0,-3 0 78,-3 3 0,-4-4 0,-5 4 0,-8-2 0,-5-1 0,-6 0-1202,-2 2 1,-2 1-1,-1-1 1,-2 2 0,0-1 694,0 1 1,-3-2 0,18-19-1,1 1 1</inkml:trace>
  <inkml:trace contextRef="#ctx0" brushRef="#br0" timeOffset="15">6145 11871 7957,'0'-5'-282,"0"-3"0,-3 6 393,0-4 1,-1 4 0,1-2 74,-3 3 0,1 0 0,1-1 0,0-1 0,-2 0 1,-2 0-1,-2 0 59,1 1 1,-1 1 0,-2 1 0,-1 0 0,-2 0 0,-1 1 0,-1 2 0,1 3-119,0 2 1,2 2-1,-3-1 1,2 0 0,-1 1-1,1-1 1,0 0-1,2 1-78,1-1 0,-1 0 0,0 1 0,1-1 0,0 1 1,-1 2-29,2 0 0,0 0 0,2-2 1,0 0 24,-1 2 0,1 0 0,-1 2 0,-2 1 0,0-2 6,1 1 1,0 2-1,2-1 1,0 0 0,-1 0 16,1-2 0,0 1 0,-1-2 0,2 3 1,1 0-1,1 1 0,-2 0-14,0 2 0,2 0 0,1 1 0,1 0 0,2-1 1,1 1-1,1-2-12,0-1 1,0 0 0,0-2 0,0 0 0,0 2 0,1-1 0,1 1 0,2 1 74,1 0 0,-2 2 0,2-1 0,0 2 1,0 1-1,0 0-55,0 0 1,0-1-1,2-2 1,0 1-1,0-1 1,1-2-1,2 0 1,2-1 34,0 0 0,2 1 0,-3-2 0,2-1 0,2 2 0,2-1 10,0 3 1,3-4-1,0 2 1,2-1 0,0 2-1,1-3 1,1-3-49,3-3 1,1-3 0,1-4-1,1 0 1,2-1 0,1-1 0,2-3-75,-2 0 0,3-1 0,-3-3 0,1-2 0,-1 0 0,-1-2 0,-2-2-26,-1-1 1,-1-2-1,0-2 1,0-2-1,-1-5 1,-1-4-1,-2-2 30,-2-3 0,0 0 0,-4-1 0,-3 0 0,-2-1 0,-3 1 34,-1 0 0,-4 0 1,-1-1-1,-3 1 0,-3-1 1,-5 0-1,-5-1 7,-5 3 0,-6 1 0,-5-2 0,-4 1 0,-3 0 0,1 3 0,-2 1-290,-3 2 1,1 2 0,-4 3 0,2 5 0,-2 3 0,0 6-398,-2 4 1,5 4-1,3 10 1,4 6 0,5 7 605,4 5 1,8 6 0,1 2-1</inkml:trace>
  <inkml:trace contextRef="#ctx0" brushRef="#br0" timeOffset="16">9581 13994 8120,'0'-9'-143,"-1"3"589,-2-1 1,1 4 0,-5-2-191,0 1 0,-1 1 0,-1 3 1,-1 0-1,0 0 0,-1 0 0,-3 0 1,1-1-1,-2-1 0,1-1 1429,-3 1-1561,0 1 1,-2 0 0,0-1-1,1-2 1,-1 1 0,0 0-1,0 0 52,-3 1 0,2 1 1,-2 2-1,0 1 1,0 2-1,0 2 0,0 4 1,-2 2-137,0 3 1,-2-3 0,4 3 0,-1-2 0,0-1 0,2 1-30,2-1 0,0 1 1,0-4-1,2 0 1,0 1-1,3-1 0,0 0-10,3 1 1,-2 2 0,0 1-1,1 2 1,-1 0 0,0 1-1,-1-1 26,1 2 1,-1 1 0,3 0-1,-1 1 1,0-1 0,2 2 29,1 2 0,2-2 0,2 1 0,1-1 0,2-3 0,1 0-14,1-1 0,0-1 0,0 3 1,0-2-1,0-1 0,1-1 0,2 1 18,3 1 0,0-1 0,0-1 0,1 1 0,1-2 0,1 2 0,-2-2 0,-1 0 8,1-1 0,2-1 0,0 1 1,0 0-1,0-1 0,1 0-26,-1-2 1,1 1 0,2 2-1,0 0 1,1 1 0,-1-1-1,0 0-25,0 0 0,1 1 0,1 0 0,0-1 1,3 1-1,-1-2 0,1-2-3,-2-2 0,2 0 0,4 1 0,0-1 0,0-2 1,0 1-1,-1-2 7,2 0 1,-2 0-1,-3-2 1,2 2 0,-1 0-1,-2 1-13,1 1 1,0-4 0,3 1 0,1-1 0,0 0-1,0 1-56,-1-1 1,1-1 0,2-1-1,1 0 1,1 0 0,1-1 0,1-1-1,2-1-12,0 1 1,-1-2 0,1 1-1,1 0 1,1-1 0,1 0 10,0-1 0,-4 2 0,0-3 0,-2 0 0,-1-1 0,-1 1 0,-1-1 0,-2-2 45,1-4 0,-1 3 0,-5-4 0,0 2 0,-1-1 0,1-2 11,0-1 0,-2-2 0,2-1 0,-3 0 1,-1-2-1,1-1 0,-1 1 51,2-2 1,-4 2 0,2-4 0,-2 0-1,-3 1 1,-2-1 0,0-1-66,0-1 1,-2-2-1,0-1 1,-3-2-1,-4-2 1,-5-3 40,-2-3 1,-5 1 0,3 4-1,-1 3 1,0 2 0,1 4 0,-2 3 104,1 5 0,-3 4 1,-4 5-1,-1-1 0,-2 2 1,-3 1-1,-2 1-190,-2-2 1,-6 0 0,-1-2-1,-1-2 1,-5-1 0,-2-2-359,-3-1 1,1-1 0,1 2-1,2 3 1,1 5 0,5 5 0,4 5-1,5 7-1231,4 4 1,3 5 915,5 2 0,-1 3 1,0 4-1</inkml:trace>
  <inkml:trace contextRef="#ctx0" brushRef="#br0" timeOffset="17">6434 11992 8086,'-10'6'330,"1"2"0,0-3 1054,0 0-1057,3-1 1,6-5 0,8-2-1,3-4 1,6-4 0,3-6-1,5-3 1,4-3 0,5-4-1,7-4-123,-20 15 1,2 0 0,2-3 0,1 1-1,-1 1 1,1 0 0,1-1 0,0 0 0,1 0-1,-1 0 1,1 0 0,0 1 0,-1 0 0,0 2-1,-2-1 1,0 2-154,0 0 1,-2 1 0,16-6-1,-4 1 1,-5 5 0,-7 5-1,-5 4 1,-6 3-521,-1 1 1,-7 4 0,-3 2 0,-5 2 0,-3 1 0,-1 1 0,1-2-2809,-1-2 2457,3-2 1,-3-4 0,3 0 0</inkml:trace>
  <inkml:trace contextRef="#ctx0" brushRef="#br0" timeOffset="18">7802 11080 7995,'-19'-5'477,"-2"2"1,-1 3 0,1 2-69,-2 1 1,2 5-1,-4 0 1,1 5-1,-1 1 1,0 2 0,-1-1-1,1 1 18,4 0 1,-1-1-1,7-1 1,1 0 0,1-3-1,4 0 1,3-2-343,3 0 1,6-4 0,4-1 0,5 0 0,3-1 0,4 0 0,1 0-36,2 0 1,4 3 0,-2-2 0,1 1-1,-1 3 1,1 0 0,-1 1 0,-2 1 111,-3-1 0,-7 1 0,-4 3 0,-3 2 1,-3 3-1,-3 1 129,-5 3 1,-2-2-1,-11 3 1,-3-2 0,-1 0-1,-2-2-575,-1-3 1,-1-3-1,-1 0 1,1-2 0,2-3-1,4-3 1,2-3-373,4-1 1,2-8-1,7-5 1,4-3 0,5-7 529,6-4 1,5 0 0,4-6-1</inkml:trace>
  <inkml:trace contextRef="#ctx0" brushRef="#br0" timeOffset="19">7886 11080 7995,'10'-5'541,"-2"2"1,-2 7-178,-3 5 0,-2 6 0,-1 6 0,-1 5 0,-2 4 0,-4 4 0,-4 3 0,-1 1 0,1 1 104,0 1 0,3 4 0,2-5 0,3-3 0,2-5 0,1-5 0,1-5-1288,2-4 1,0-9 0,5-9 0,3-10 463,-1-9 1,0-12 0,0-11 0</inkml:trace>
  <inkml:trace contextRef="#ctx0" brushRef="#br0" timeOffset="20">7942 10791 8002,'-9'0'576,"0"0"-773,-1 0 0,5 8 1,2 2-1,2 3 1,1 4-1,1 0 197,2 2 0,2 4 0,5 1 0</inkml:trace>
  <inkml:trace contextRef="#ctx0" brushRef="#br0" timeOffset="21">8203 11061 10137,'1'-9'529,"2"1"1532,3 1-1770,-2 7 0,0 11 0,-2 7 1,0 6-1,1 3 0,-2 2 0,-3 1 1,-5 2 191,-1 1 1,-1-2 0,0 2-1,-1 0 1,1-3 0,0-3-358,-1-2 1,5-2 0,2-5 0,2-5 0,2-7 0,2-10-637,3-9 1,4-11 0,2-10-1,4-2 1,2-3 0,3 0 244,1-1 1,-1 3 0,-2 7 0,-1 6-1,-3 6 1,-3 8 284,-1 6 1,-6 4 0,-2 5 0,-2 7 0,-1 9 0,-1 6 0,-1 3-1,-2 2 1,0 0-195,0 0 0,1-2 1,4-5-1,2-4 1,4-2-296,4-3 1,5-3 0,6-5 0,2-3 0,3-5 0,1-5 0,0-4-1171,0-3 1,-1-6 1519,-2-4 0,2-8 0,-4 1 1</inkml:trace>
  <inkml:trace contextRef="#ctx0" brushRef="#br0" timeOffset="22">8724 11145 7986,'0'-24'239,"0"2"0,-2 3 0,-3 1 0,-5 3 0,-4 2 1,-2 4-1,-3 3 307,-3 3 0,0 3 0,-4 4 0,2 5 0,1 7 0,2 4-393,2 5 1,1 2 0,4 2-1,3 1 1,5 1 0,2-2-1,3-2 1,3-3 0,5-2-193,5-5 0,3-2 0,6-7 1,2-2-1,0-3 0,2-2 1,0-1-1,0 0-184,1 0 1,-2-3-1,-1 0 1,0 1 0,-3 1-1,-3 1 1,-2 0 427,-2 0 1,0 5 0,-5 4 0,-1 6 0,-2 4 0,0 2 0,-3 5 2,-1 4 1,-1 4 0,0 7 0,0 1 0,0 1-1,-1 0 1,-2-3 70,-4-4 1,-5 5 0,-5-5 0,-3 0 0,-4-2 0,-1-3 0,0-3 16,-1-2 1,-1-8-1,-1-2 1,-1-4-1,0-7 1,3-4-1,2-5-255,3-6 0,6-7 1,2-9-1,4-5 1,3-5-348,3-4 1,3 0-1,4 3 1,5 1-1,6 1 1,2 4-1,3 2 78,2 2 0,-2 0 0,5 1 0,1 0 0,1-2 0,1-2 0,0 0 114,0 1 0,-1-2 0,-2 0 1,-1 1-1,-1 0 0,-2 0 136,-2-1 0,-4 0 1,-3 3-1,-1 1 1,-2 2-1,-1 5 1,-2 3 123,-3 5 1,-6 6 0,-3 6 0,-2 7 0,-1 4 0,0 6 27,3 3 0,-1 3 0,3 3 0,0-1 0,-1 0 0,4-1-129,3 1 0,4-4 0,3 1 1,1-4-1,3-3 0,2-5 0,3-4-174,0-2 0,1-2 0,0-5 1,0-4-1,2-4 0,1-5 1,-2-1-42,0-2 1,-2-3-1,-3 0 1,-2-2-1,-3-2 1,-1 0 0,0 0 359,-3 1 0,-2 5 0,-4-1 0,0 4 0,0 5 50,0 2 0,-4 6 0,-2 8 0,-2 8 1,1 8-1,2 6 0,0 3 0,1 3-148,-1 1 1,2 0-1,4 2 1,1-2-1,3-1 1,0-3-1,3-3-1185,3-4 1,1-4 0,3-3-1,2-6 1,0-4 0,3-6-547,2-2 1,-3-3 1610,3-6 1,2-7 0,0-5 0</inkml:trace>
  <inkml:trace contextRef="#ctx0" brushRef="#br0" timeOffset="23">9506 10670 13303,'-23'1'-283,"2"3"1,4 6 389,5 4 1,5 4 0,2 2 0,-1 4-1,1 5 1,-1 4 0,0 6 0,1 3 0,0 5-1,3 2 1,1 3 72,1 0 1,0-3 0,1-5 0,2-4 0,4-3-650,1-2 1,1-6 0,1-7 0,-1-1 0,0-4 0,2-3 0,0-4 144,1-2 0,1-4 0,-4-4 0</inkml:trace>
  <inkml:trace contextRef="#ctx0" brushRef="#br0" timeOffset="24">9851 11173 8031,'-9'-19'541,"-1"4"1,2-1 0,1 1-1,1-1 1,-2 2-133,0 0 1,-4 2-1,-2 3 1,0-1-1,-4 2 1,-2 2 0,-2 3-1,-1 4 0,0 5 1,-2 4-1,5 10 1,2 1-1,5 2 1,2 3 0,3 4-1,2 1-146,3 1 1,3 2 0,3-5 0,3-3 0,2 0-1,3-3-295,1-4 0,1-5 1,5-6-1,-1-1 0,1-4 1,1-2-1,2-3 1,-2-4-375,1-7 1,2-4-1,-1-4 1,0-2-1,-2-1 1,-4-2 82,-2 0 1,-3-1 0,-2 1 0,-1 3 0,-1 2 0,-2 5 288,-2 1 0,-2 7 1,-2 6-1,-2 5 0,-2 6 1,0 7-1,0 5 318,0 3 0,4 2 0,-1 0 0,2-2 1,1-1-1,1-3-639,2 0 1,2-6 0,4-1 0,1-4 0,0-3 0,1-2 0,3-4 0,0-5-1285,3-4 1,-3-1 1410,2-6 0,-1-8 0,4-5 0</inkml:trace>
  <inkml:trace contextRef="#ctx0" brushRef="#br0" timeOffset="25">10084 10959 8031,'-7'0'435,"2"1"1,0 2-1,1 3 33,0 2 0,1 6 0,3 1 0,0 4 0,0 2 0,0 2 0,1 0-104,2 3 0,1 1 0,3 0 0,-1-1 0,2-2 0,0-1 0,0 0 0,-1 0 0,-1-3 401,-2-4 1,2-2 0,-3-5 0,-2-1-328,-3-2 1,-2-2 0,-3-8 0,2-3 0,-1-4 0,2-5 0,0-2-285,2-4 0,1-2 0,2-4 0,2 0 1,3-1-1,4 0 0,1 0 0,2 3-168,2 3 0,0 4 0,4 5 0,0 1 1,-2 4-1,0 3-397,-2 2 1,2 0-1,3 5 1,-1 3-1,-2 2 1,-2 2-1229,0 1 1,-5 6 818,-1 3 1,1 5 0,-5 5 0</inkml:trace>
  <inkml:trace contextRef="#ctx0" brushRef="#br0" timeOffset="26">10987 10847 8183,'-6'-9'-123,"0"0"1,2-1 0,1 1 668,-1 0 0,3-4 0,-2 1 0,2 0 0,1 4 0,0 5-78,0 6 0,0 10 0,0 5 0,0 7 0,0 5 0,0 4 0,1 2-59,2 2 1,-1-1-1,4-1 1,2-1-1,0-2 1,2-2 0,2-5-1,0-5-97,-1-5 0,3-4 0,-1-1 0,1-4 0,0-3 1,1-5-114,1-6 0,-1-3 1,-1-10-1,1-1 0,-2-5 1,2-4-1,-3-4-419,-2-3 0,4 0 1,-7 1-1,-1 1 0,-1 3 1,-1 3-1,-1 5-873,0 3 1,0 10 0,-3 2 272,0 0 1,4 12 0,2 5 0,2 4-1,2 5 1,3 0 0,2 2 0</inkml:trace>
  <inkml:trace contextRef="#ctx0" brushRef="#br0" timeOffset="27">11527 10940 8183,'9'-9'313,"-1"0"0,-1-2 0,-4 0 0,-2-3 1,-1 1-1,0-1 96,0-1 1,-4 4-1,-4-2 1,-3 4-1,-5 3 1,-1 3 0,-3 3-1,0 4 0,-2 5 1,-4 9-1,2 8 1,0 4-1,3 4 1,2 2 0,4 1-1,2-1-7,3-2 0,5 1 1,1-6-1,4-5 1,4-2-1,3-6 1,4-5-1,6-7-524,3-5 1,1-8 0,4-8-1,0-4 1,0-6 0,-1-4 96,2-3 1,-4 3 0,-2-2 0,-5 1 0,-1 2 0,-3 2 0,-2 4 0,-1 3 540,-2 4 1,-5 7-1,0 10-379,-3 9 0,-4 14 0,1 6 0,1 3 0,0 3 0,2 0 0,1 1-563,1-2 0,1-5 0,2-1 1,3-7-1,4-4 0,1-5 0,3-2-667,0-4 1,-2-7 0,4-10 272,1-6 1,-4-6 0,0-5 0</inkml:trace>
  <inkml:trace contextRef="#ctx0" brushRef="#br0" timeOffset="28">11881 10465 8162,'-10'5'819,"-2"4"0,1 7 0,1 4 0,4 3-410,2 1 1,-3 1-1,1 5 1,0 3-1,0 1 1,0 3 0,1 2-1,1 2 0,-1 0 1,4-5-1,-2 2 1,2 0-1,2-4 1,1-1 0,2-3-1,1-2-876,-1-3 1,2-4 0,-2-5 0,1-4-1,3-2 1,0-4-627,1-3 1,0-8 0,1-7 272,-1-5 1,0-12 0,1 0 0</inkml:trace>
  <inkml:trace contextRef="#ctx0" brushRef="#br0" timeOffset="29">11974 10773 8162,'0'-8'3276,"0"5"-2730,-4 13 0,2 10 0,-5 10 0,0 2 0,-1 1 0,0 3-137,1 0 1,0 0-1,4-2 1,1-3-1,2-3 1,4-3 0,4-4-1,5-5-143,1-3 0,5-7 0,4-3 0,0-3 1,2-3-1,0-4 0,-1-5-619,-1-3 0,0-7 0,-3-3 0,-3-3 0,-3-2 0,-3-2 0,0-1 195,-2-2 0,-4 2 0,-2 1 1,-2 2-1,-1 5 0,0 3 1,0 6 703,0 1 0,-1 7 0,-2 7 0,-3 6 0,-1 7 0,0 7-56,0 6 0,4 1 1,-2 7-1,1 0 1,2-1-1,1 1-635,1 0 0,1-4 0,2-1 0,3-5 0,4-5 0,1-2 0,2-4-511,2-1 1,-1-6-1,3-3 1,-3-3 0,1-4-165,-1-3 1,-2-4 0,1-6 0</inkml:trace>
  <inkml:trace contextRef="#ctx0" brushRef="#br0" timeOffset="30">12439 10894 8164,'-14'9'1092,"1"0"0,7 1 0,4-2-683,4-2 1,3 1-1,5-4 1,0 0-1,2-2 1,4-1 0,2-1-1,0-4-213,1-4 0,0-1 0,1-6 0,0 0 0,-3-2 1,0-2-1,-3 0 0,-1-2-261,-3 1 0,-4 2 1,0 1-1,-2 3 1,-3 2-1,-3 3 1,-5 2 519,-1 1 1,-4 3 0,-2 6 0,-1 4 0,-4 7 0,-2 4-1,1 5-49,0 3 0,3 5 1,0 2-1,2 0 1,2 1-1,2-1-499,0 0 1,3 3-1,2-4 1,3-1-1,3-3 1,4-2-1,4-3 1,5-3-455,1-4 1,3-2 0,4-7 0,4-4 0,2-4 0,1-5-2731,0-5 2457,0-2 1,0-13 0,0-2 0</inkml:trace>
  <inkml:trace contextRef="#ctx0" brushRef="#br0" timeOffset="31">13063 10745 8164,'-8'-5'1074,"2"0"0,-7 4 0,2-1-747,-2-1 1,2 1 0,-4 5-1,-1 3 1,0 3 0,2 1-1,0 1 1,0 3 0,2-1-1,2 2 82,3-1 1,5-2-1,-1 1 1,2 0-1,1-1 1,2-1 0,3 0-1,4-3 30,2-2 1,2 2-1,1-2 1,0 0 0,2-1-1,-1 0-392,1 0 0,-5 2 1,3 2-1,-2 0 0,0 0 1,0 1 607,-2-1 0,-5 0 1,-1 1-1,0-1 0,-2 0-194,-3 1 0,0-4 0,-7 0 1,-1 0-1,-3 0 0,-4 1-1281,-4 0 1,1 1 0,-7 0 0,-2 0-820,-2-2 1,-2 0 818,1 3 1,-2-3 0,-5-2 0</inkml:trace>
  <inkml:trace contextRef="#ctx0" brushRef="#br0" timeOffset="32">15149 11033 8179,'-5'-6'1744,"3"1"-1447,4 1 1,2 2 0,3 5 0,-1 4 0,0 4 0,1 5 0,-2 2 0,0 1-1,-1 2 1,1 2 0,-1 1 11,1 1 0,-2 2 0,-2 1 0,1 1 0,1 1 0,-1 1 0,-1 0 0,-2-1-225,-2-2 1,1 1-1,-4-6 1,-1 0-1,1-1-59,0-1 1,0-5 0,-4-4 0,1-3 0,0-2-1,-1-4 1,1-2 46,0-1 1,2-8 0,-1-2 0,0-3 0,0-5-29,-4-3 1,5 1 0,-4-5 0,-1 0 0,2-1 0,0 0 0,0-1-16,1 2-34,0-1 1,1-2-1,0 1 1,3 1-1,1 2 1,1 1-1,0 3 45,0 0 0,0 1 1,3 2-1,1 0 0,1 3 1,1 0 64,-1 3 1,3 1 0,1 0 0,2 1 0,2 0 0,-1 0 55,0 3 0,2-1 1,1 4-1,4 1 0,1 1 1,3 1-1,1 0 1,1 0 115,2 0 0,-2 0 1,3 0-1,1-1 0,-1-1 1,1-1-1,-2-1-304,-1 0 1,-2 3 0,-6-2 0,-3 2-1613,-1 1 1,-6 1 818,-2 2 1,-6-2 0,-2 3 0</inkml:trace>
  <inkml:trace contextRef="#ctx0" brushRef="#br0" timeOffset="33">15447 11462 8331,'-5'-10'1638,"-3"4"0,4 1-1229,-1 1 1,2 1-1,-2 4 1,1 3-1,1 4 1,2 6 0,1 2-1,0 4 0,0-1 1,0 4-1,0-1 1,0-1-1,0-2 1,0 0 0,1-1-1,3-3-878,2-3 1,-1-4 0,1-3 0,1-1 0,3-3 0,1-4 0,2-6-2809,-2-6 2519,-1-2 1,4-6 0,0-1-1</inkml:trace>
  <inkml:trace contextRef="#ctx0" brushRef="#br0" timeOffset="34">15475 11238 8219,'-9'6'-3,"2"0"246,1-2-243,8-1 0,-1-7 0,8-1 0</inkml:trace>
  <inkml:trace contextRef="#ctx0" brushRef="#br0" timeOffset="35">15661 10707 8155,'-4'-9'0,"-1"0"0,-1 0 0,4-1 0,4 2 409,5 2 1,-2-1-1,1 2 1,2 1-1,3 0 1,2 2 0,2 1-1,1 1-18,2 0 0,-4 3 1,0 1-1,-2 0 0,-1 2 1,-1-1-1,-4 2 1,-2 1-136,-2 2 1,-1-1 0,-2 1-1,-3 2 1,-5 1 0,-6 0 0,-2 2-1,-2-2 131,0 1 0,2 1 0,0-1 0,3-1 0,0 1 0,4-2-211,3 2 1,-1-4-1,5 2 1,1-1 0,1-2-1,2 0-586,2 1 0,6-4 1,4-1-1,1-1 1,0-2-1,1-1 0,1-1 1,3 0-684,2 0 1,-1 0 0,2 0 272,-3 0 1,0 0 0,0 0 0</inkml:trace>
  <inkml:trace contextRef="#ctx0" brushRef="#br0" timeOffset="36">16126 11434 8170,'-9'0'2738,"2"0"-2329,4 0 1,4-3-1,8 0 1,1 0-1,3 2 1,2 1 0,3 0-1,1 0-395,-1 0 0,4 0 1,-1-1-1,-3-1 1,-1-1-1,-2 1 1,0 0-1,-3 0-3291,-1-1 2943,-6-4 1,3 1 0,-3-3 0</inkml:trace>
  <inkml:trace contextRef="#ctx0" brushRef="#br0" timeOffset="37">16089 11275 8355,'-4'-1'1006,"4"-1"1,6-2-1,6-1-828,3-2 0,6 2 0,3-1 0,1 1 0,5 1 0,3-1 1,1 1-179,-1 0 0,3-8 0,-3 2 0</inkml:trace>
  <inkml:trace contextRef="#ctx0" brushRef="#br0" timeOffset="38">16843 10968 8115,'-14'-14'548,"1"-3"1,7 4 0,3-2 0,2 0 0,2-1-140,2 1 1,3 6-1,6 0 1,2 1-1,3 1 1,4 0 0,0 4-1,3 2 0,0 1 1,-2 1-1,1 3 1,0 6-1,-2 3 1,-2 4 0,-1 1-1,-2 5 0,-4 3 1,-2 5-1,0 1 1,-1 0-1,0 0 1,1-1 0,-1 0-1,0 0-104,1-1 0,-1-4 0,0-2 1,0-1-1,2-4 0,0-2-852,2-5 1,0-1 0,-2-2 0,2-1 0,-2-2 0,0-2-1093,-2-3 1,-4-2 818,-2-3 1,2-1 0,0-4 0</inkml:trace>
  <inkml:trace contextRef="#ctx0" brushRef="#br0" timeOffset="39">17030 11117 8147,'-5'0'3276,"5"0"-2949,6 0 1,-1 0 0,0 1-1,-1 3 1,-2 5 0,-1 3-1,-2 4 1,-2 2 0,-4 4-1,-6 2 141,-5 2 0,-2-1 0,-4 2 0,1-1 0,0 1 0,1-1 0,4 0-819,5-2 0,4-2 1,2-3-1,4 0 351,2-1 0,1-3 0,0-2 0</inkml:trace>
  <inkml:trace contextRef="#ctx0" brushRef="#br0" timeOffset="40">17439 11145 10493,'0'6'819,"-1"1"0,-1 0 0,-1 2 0,0 3-410,-1 4 1,0 6-1,-4 3 1,3 2-1,0 3 1,1 2 0,0-1-1,2-1 59,1-3 0,4 2 0,1-8 0,2-2 0,3-5 0,3-2 0,-1-5-1124,0-2 1,1-2-1,0-5 1,1-4 0,-1-7 231,1-3 0,-1-3 0,-3 1 0</inkml:trace>
  <inkml:trace contextRef="#ctx0" brushRef="#br0" timeOffset="41">17495 10922 8270,'-9'1'3276,"-1"1"-2621,1 1 0,4 1 1,2-1-1,2 4 0,1 4 164,0 1 0,4 9 0,1-2 0</inkml:trace>
  <inkml:trace contextRef="#ctx0" brushRef="#br0" timeOffset="42">11341 14916 8091,'-10'5'206,"4"2"1312,0-3-863,4-1 0,-1-4 1,5-3-1,2-3 0,1-3-328,2-3 1,2-4 0,0-2-1,1-5 1,3-5 0,1-4-1,2-4 1,-1-2 0,2-3-1,1-2-176,-7 20 0,0-1 1,-1 1-1,0-1 1,1-2-1,1 1 0,-2 1 1,1-1-1,1 0 1,-1 1-1,0 0 1,1 0-1,11-23 0,-3 6-211,0 5 1,-2 5-1,1 7 1,-1 3-1,-3 3 1,-1 4 0,-2 2 124,1 3 1,-1 1 0,-3-1-1,1 2 1,-1 1 0,0 1 0,-1-2 37,-1 0 1,1-1 0,-2 1-1,1 0 1,1 2 0,-3-1-1,0 0-4,0 0 0,-3-1 0,1 2 0,-3-1-76,-3 1 1,1 1-1,-4 5 1,-1 0 0,-2 1-1,0 2 1,0 0-15,-1-1 0,-2 2 0,-1 0 1,-1 1-1,0 1 0,-1 1 0,-1-1-10,-2 1 1,-1 4-1,1 2 1,-1-1 0,1 1-1,-1 0 1,0 1 74,1-1 1,0-1-1,3-2 1,2-1-1,3-1 1,2 0 0,0-3 368,2-1 0,5-1 0,1-3 0,5 0-334,4 0 0,1 0 0,2-1 0,4-2 0,1-4 0,2-4 0,1-2-255,1-2 1,-1-1-1,2-5 1,-3-1 0,0 2-1,-1 0 1,-3 2 160,-2 3 1,-3 1 0,-2 5-1,-1 1 163,0 2 1,-5 3-1,1 6 1,-2 3 0,-1 3-1,0 3 128,0 0 0,0 0 1,0-2-1,0-1 0,1 0 1,1 1-1,1 0 5,-1 2 0,-1 0 1,-1 2-1,1 1 0,1-1 1,1 3-1,-1 1-780,-1 4 1,-1 1 0,0 4 0,0 0 0,0 1 0,2-2 0,2-2 397,5-4 1,9 1-1,5-7 1</inkml:trace>
  <inkml:trace contextRef="#ctx0" brushRef="#br0" timeOffset="43">14581 14013 8187,'-10'-9'0,"4"2"0,0 2 1476,-1 1-1179,3 1 0,0 4 0,4 2 0,0 3 0,1 3 0,2 0 1,3 0 29,2 0 1,1 4 0,2 1-1,1 3 1,5 4 0,2 2-1,4 5 1,1 3 0,2 2-1,1 2 82,1-2 1,1 2-1,2-4 1,2-1-1,1-2 1,0-3 0,0-4-1,0-1-414,1-1 0,-2-5 1,2-1-1,-2-3 0,-2-1 1,-3 1-160,-2-1 0,-6-1 0,2-1 1,-3 0-1,-4-1 0,-2 0 1,-3 0-1038,-1 1 1,-5 1 380,-4-2 1,-5-2 0,-7-5 0,-4-2 542,-1-3 1,-10-7-1,-2-1 1</inkml:trace>
  <inkml:trace contextRef="#ctx0" brushRef="#br0" timeOffset="44">14506 13985 8297,'-9'0'380,"0"0"0,-1 0 0,1 0 0,1 1 29,2 2 1,-2 2-1,4 5 1,0 0-1,0 1 1,2 3 0,1-1-1,1 2-63,0-1 1,3 2 0,0 3 0,-1 2 0,0 1 0,0-2-1,1-1-100,-1-3 0,-1 1 0,0-2 0,2-1 0,1-3-197,1-3 1,-3-5 0,1-6-1,-2-5 1,-1-3 0,0-4-24,0-3 1,0-7-1,-1-2 1,-1-1-1,-1-3 1,0 0-1,0-1 91,0 2 1,-1 1 0,4 2 0,0 4 0,0 4 0,-1 5 0,-1 4 738,-1 1-947,0 4 0,6 2 0,1 5 0,3 2 0,2 0 1,3 1-1,3-1 0,1 1-145,2 1 0,2-1 0,0 2 0,3-1 0,1 0 0,2 0 162,1-3 0,-3 1 1,0-1-1,-2-1 1,-4-1-1,-5 0 0,-3 1 532,0 1 0,-5 1 0,-3-2 0,-4 3 0,-5-1 0,-5 1 10,-3 0 0,-4 1 0,-3 4 0,-3 0 0,-2 2 0,-4 4 0,-4 2-1015,-1 4 1,3 2 0,3 4 0,4 1 0,6 1 0,4 1 455,7-1 0,-1-1 0,5-1 0</inkml:trace>
  <inkml:trace contextRef="#ctx0" brushRef="#br1" timeOffset="45">4935 17160 22716,'0'-6'-1059,"0"-1"1,0 1 0,0-3 1422,0 0 0,3 2 0,1 1 0,2 0 0,4 0 0,1 1 0,0 1 0,0 1 0,-2 2 0,0 1 0,1 0 0,-1 0 0,0 0 0,2 0 0,1 0 0,2 0 0,2 0 0,-1 0 45,2 0 1,4 0-1,0 0 1,1-1-1,0-1 1,0-2 0,-1 0-1,1 0 137,0 2 0,-1 1 0,-2 1 0,-1 0 0,-2 1 0,-1 1-529,-2 1 0,4 1 1,-2-2-1,3 1 1,0-1-1,1-1 1,1-1-18,1 0 0,0 0 0,3-1 0,0-1 0,0-2 0,1 0 0,1-1 0,-1 0 0,-1 2 0,-3-4 0,1 1 0,1 0 0,0 0 0,-2 0 0,-2 0 0,0 1 0,-1 3 0,1-1 0,0 1 0,0 1 0,2 1 0,1 0 0,1-1 0,-3-1 0,3-1 0,1 1 0,2 1 0,1 1 0,-1 0 0,0-1 0,-1-1 0,1-2 0,0 2 0,0 1 0,-1 1 0,-4-3 0,3 0 0,-1 1 0,-2 1 0,-1 1 0,1 0 0,1 0 0,-1 0 0,-2 1 0,0 1 0,-1 2 0,1 0 0,-1 1 0,4-2 0,0-3 0,0 0 0,0 0 0,2 0 0,1 0 0,0 0 0,0-1 0,2-1 0,-2-3 0,-1 1 0,0 0 0,-1 1 0,0-1 0,1 3 0,-2-2 0,0 2 0,0 0 0,0-1 0,2-2 0,-2 1 0,2 3 0,-2 0 0,0 0 0,1 0 0,1 0 0,-1 0 0,3 0 0,-3 0 0,0 0 0,1-1 0,-1-1 0,2-1 0,-1 1 0,-1 1 0,-5 1 0,1 0 0,0 0 0,-1 0 0,0 0 0,-3 0 0,2 0 0,-4 1 0,1 1 0,0 2 0,0 0-13,-1 1 0,1 1 0,-2-3 0,4-1 0,0 0 0,1 0 0,-2 1 26,2-1 0,0-1 0,2-1 0,-1 0 0,-2 0 0,0 0 0,-1 0-13,0 0 0,1 0 0,-2 0 0,0 0 0,3 0 0,-1 0 0,0 0 0,2 0 0,0 0 0,3 0 0,-1 0 0,1 0 0,0-1 0,0-2 0,4 2 0,-2-3 0,1 1 0,1 0 0,0 1 0,-1 0 0,2-1 0,-3 2 0,0-3 0,-2 2 0,1 0 0,-1-1 0,-1 1 0,-2 1 0,1 1 0,0 0 0,2 0 0,1 0 0,0 0 0,0 0 0,-1 0 0,3 0 0,0 1 0,-1 1 0,2 1 0,-1-1 0,-2-1 0,1 0 0,-2 1 0,-1 2 0,-3-2 0,-2-1 0,-2-1 0,3 1 0,-3 1 0,1 1 0,-1-1 0,-1 0 0,-1 0 0,1 1 0,-1 0 0,1-3 0,0 0 0,-1 0 0,1 0 0,0 0 0,-2 0 0,-1 0 0,1 0 0,-1 0 0,0 0 0,0-1 0,-2-1 0,-2-2 0,0 0 0,-1-1 0,0 0 0,4 1 0,-2-1 0,2 0 0,2 1 0,-1-1 0,0 0 0,0 2 0,1-3 0,-1 2 0,0 1 0,1-1 0,-4 3 0,-1-3 0,0 1 0,0 0 0,-3 1-463,2 5 1,-8 6 0,-2 6 292,-2 3 0,-1 9 0,-1 2 0</inkml:trace>
  <inkml:trace contextRef="#ctx0" brushRef="#br0" timeOffset="46">8519 15959 8490,'0'-6'205,"0"-1"0,0 0 7,0-1 1,0-1-1,0-1 1,0 0 0,0-1-1,0-3 1,0 1-1,-1-2 1,-1 1-30,-1-3 0,-4 3 0,0-2 0,-5 0 1,-3-3-1,-3-2 0,0-2 0,-1 1 1,-1-2 308,-1 0 0,0-1-495,-4-3 1,0-3 0,-2 0-1,0 1-48,0 1 10,1 1-278,-11 0 0,4 1 217,-4-1 1,-1 4 63,-2 2 0,-2 2 33,-1 2 1,-4-2-78,1-2 0,0 3 1,-1-3 1,2 1 73,5 0 1,-1 1 0,4-2 0,0 4 0,1 1 0,0 3 0,2 0 0,-1 3 24,-1 0 1,-1 0-1,-1 1 1,0 1-1,-2 2 1,-3 2-1,0 2-135,-1 2 1,0 1 0,-5 0-118,0 0 1,-4 0-61,3 0 1,24 1 0,0 1 80,-24 1 0,0 3 129,4-3 0,-4 4 124,0-4 1,4 3-90,2-3 0,5 1 7,-1-1 1,2-2 28,4 2 0,-2-2 0,2-1 0,-2 0 117,-6 5 1,4 0-99,-2 4 1,0 0 14,0 1 0,2 0-17,-3 2 1,1 2-173,3 1 1,-1-1 107,7-5 1,-2 1-3,2 3 0,2-3 57,-2 3 0,3 0 198,4 0 1,-3 3-178,2 0 0,1 2-59,-1 4 0,0 2 90,-2 4 1,1 0-75,-2 0 0,5 3-69,-5 0 0,6 0 105,1-3 1,1-4 346,1 1 0,2-3-346,1 3 1,0-6 0,2 1 0,1-3 139,-1-1 0,1 2-153,0 0 0,2 1 14,-4 0 0,3-4 0,-1 1 0,0 0-8,1 2 0,-1-4 1,5 0 118,2-1 1,-2-2 0,3 1-103,-1-2 0,2-6 1,4-4 81,0-5 0,3-3-90,0-1 0,4-4 1,-3 0-1,0-1 1,1 0-1,-1-1 1,1-1-1,0-1-13,-1 2 1,3-3-1,-2 3 1,1-3 0,-1 1-1,1 0-3,-1 1 0,-3 2 1,2-2-1,-1 4 0,0 1 1,-1-1 0,-1 0 1,2-1 19,1 4 1,-2 5 0,-4 4 0,-3 6-1,0 6-10,-2 3 1,-1 1 0,-2 1 0,1 3 27,0 0 0,-4 2 1,1 1-1,1 0 0,0 1 1,2-2-1,0 1 1,-1-1 122,1 1 1,0-4 16,-1 3-138,5-2-2,-3-2 1,7-2-1,-2-2 1,2 0 112,1-3-106,0-5 1,1 2 0,2-5 0,2-2 0,2-3-39,3-5 0,-2-2 1,7-3-1,2-4 0,2-2 1,2-3-1,4-1-599,2 1 0,2 5 0,3 0 0,7 1 595,10 0 0,-18 5 0,2-1 0,5 1 0,0 0 0</inkml:trace>
  <inkml:trace contextRef="#ctx0" brushRef="#br1" timeOffset="47">10521 17085 23881,'-4'-5'-546,"2"1"0,-4 4 0,0-1 1,-1-1-1,1-1 1365,-1 1 0,3 0 0,2-1 0,4-4 0,4-1 0,1 2 0,1 1 0,-2 1-410,1 2 1,-2 1-1,1 1 1,2 0-1,0 0 1,1 0 0,1 0-1,-1 0-112,0 0 1,0-1 0,2-2 0,0-1 0,2 0 0,-2 0-298,-1 2 0,0-2 0,-1 1 0,0 1 0,1 0 0,-1 0 0,0-2 0,0 1 0,1 3 0,-1 0 0,0 0 0,1 0 0,-1 0 0,3-3 0,1 0 0,-2 1 0,0 1 0,-2 1 0,1 0 0,3 0 0,-3 0 0,2 0 0,-1 0 0,-2 0 0,1 0 0,2 0 0,0 0 0,2 0 0,-3 0 0,2 1 0,1 1 0,0 1 0,1-1 0,1-1 0,1-1 0,0 0 0,-2 0 0,2 0 0,0 0 0,2 0 0,-1 0 0,0 3 0,-1 1 0,-2-2 0,2 0 0,0 0 0,2 1 0,-4 0 0,1-3 0,0 1 0,2 1 0,1 1 0,-1-1 0,1-1 0,0-1 0,2 0 0,1 0 0,-1 0 0,-2 0 0,0 0 0,0 0 0,-1 1 0,1 1 0,-2 1 0,0 0 0,-2-2 0,2-1 0,1 0 0,1 0 0,2 0 0,2 0 0,-1 0 0,2-1 0,-1-2 0,0 0 0,0-1 0,-3 2 0,2-1 0,-1 1 0,-2 1 0,0 1 0,0 0 0,-1 0 0,1 0 0,-1 0 0,1 0 0,0 0 0,-1 0 0,1 0 0,-3 0 0,2 0 0,2 0 0,-1-1 0,1-1 0,-1-1 0,3 0 0,-2 3 0,2 0 0,-3 0 0,-1 0 0,-1 0 0,-2 0 0,2 0 0,-1 1 0,1 1 0,-3 1 0,1-1 0,-2-1 0,1-1 0,2 3 0,0 0 0,1-1 0,2-1 0,1-1 0,0 0 0,2 0 0,1 0 0,-3 0 0,3 0 0,0 0 0,1 0 0,-1 0 0,-1 0 0,0 0 0,-3 0 0,-1 0 0,1 0 0,-2 1 0,0 1 0,-1 1 0,-1 1 0,4-4 0,0 0 0,2 0 0,1 1 0,-2 1 0,0 1 0,2 0 0,1-3 0,-1 0 0,2 0 0,-1 0 0,0 0 0,-3 0 0,1 0 0,-1 0 0,-1 0 0,-1 0 0,0 0 0,-2 0 0,0 0 0,1 0 0,-2 0 0,0 0 0,0 0 0,-1 1 0,1 2 0,-1-2 0,3 2 0,-2-2 0,2 0 0,0 1 0,2 1 0,0-1 0,-2-1 0,0-1 0,-2 0 0,2 0 0,-1 0 0,1 0 0,-2 0 0,-2 4 0,1-1 0,1-1 0,-2 0 0,1 0 0,-2 1 0,2-1 0,-1 0 0,4 0 0,-2 1 0,2 0 0,0 1 0,2-1 0,-1-1 0,1-1 0,0 0 0,-1 1 0,1 1 0,0-1 0,-1-1 0,1-1 0,-1 1 0,1 1 0,0 1 0,-2-1 0,1-1 0,0-1 0,-4 1 0,5 1 0,-2 2 0,1-2 0,0-1 0,1-1 0,0 0 0,-4 0 0,0 0 0,-2 0 0,-2 0 0,0 0 0,-1 0 0,2 0 0,-1-3 0,0-2 0,-3 1 0,-1-1 0,0 0 0,-4 0 0,-3-1 0,-7 7 0,-6 7 0,2 3 0,-3 6 0,-1-3 0</inkml:trace>
  <inkml:trace contextRef="#ctx0" brushRef="#br1" timeOffset="48">13631 17691 20382,'0'-10'-1639,"0"1"1,0 0 1201,0-1 0,0-2 1,0 0-1,0 0 1164,0 2 61,0 5 1,0-4-1,1 3-320,2-2 0,-2 4 0,2 4 0,-2 6 0,-1 4 0,0 4 0,-1 0-62,-2 3 1,2 0 0,-3 2 0,1 0 0,0 0-1,1 2 1,0 1-287,-1-2 1,2 3 0,-3-1 0,3 0 0,1-1 0,0 1 0,0 0-220,0 1 1,4-4-1,0 3 1,0-1-1,1-1 1,0 2 0,2-2 107,2-4 0,0 1 1,0-5-1,1 0 0,-1-2 1,1-1-1,2 0 95,0-3 1,2 1-1,-3-4 1,2-1 0,1-1-1,-1-1 1,-1 0 87,-2 0 1,0 0 0,2-1 0,0-2-1,0-3 1,-2-2 0,-1-3-132,0-1 1,1-3 0,-1-4 0,0-2 0,1-1 0,-1 0 0,0 1 43,1-1 1,-4 0-1,0 3 1,0-2-1,0-2 1,0 0-1,-2 1-40,-2 1 0,2-2 0,-1 2 1,-1 0-1,-1 1 0,-1 2-108,0-1 1,0 0 0,0 1 0,-1-1 0,-1 1 0,-2 2 0,0 1-289,0 2 0,1 1 0,2 2 0,-2 1-216,0 0 1,0 5 0,3 4 0,1 5 0,1 4 0,3 3-2731,0 4 2457,-3 2 1,6 4 0,-3 2 0</inkml:trace>
  <inkml:trace contextRef="#ctx0" brushRef="#br1" timeOffset="49">14469 18091 18856,'-4'-5'332,"3"1"0,-6 0 0,5-2 963,3 1-977,3 1 1,6 1-1,1 0 1,3 1-1,0 1 1,3 1-1,1 0 1,0 0 0,1 0-703,-1 0 0,1 0 0,-1 0 0,-2 0 0,-1 0 0,-2 0 0,0 0-1255,0 0 1,-6 0 1520,3 0 0,-7 0 1,1 0-1</inkml:trace>
  <inkml:trace contextRef="#ctx0" brushRef="#br1" timeOffset="50">14441 17877 19724,'-4'-9'-1013,"3"-1"1,-2 1-1,3 1 1376,3 1 1,-1 3 0,5 4-1,4 0 1,3 0 0,5 1 0,2 1-1,4 3 1,2-1-1953,1 0 1,-1 2 1643,-2-3 1,6 0 0,-2-3-1</inkml:trace>
  <inkml:trace contextRef="#ctx0" brushRef="#br0" timeOffset="58">13156 17309 8273,'0'-9'-210,"0"-1"0,1 1 0,1 0 0,2-1 0,1 1 0,0 0 343,0-1 0,0 1 186,1 0 1,-2-1-1,-5 2-171,-2 2 1,1 3 0,-3 7 0,1 4 0,2 5 0,1 1 0,1 3 62,0 0 0,0 7 0,-1 4 1,-1 6-1,-1 8 0,1 6 1,1-21-1,1 1-90,0 0 0,0 1 0,-2 1 0,0 1 0,0 0 0,0 0 0,0 1 0,0 1 0,0 1 0,0-1 0,1 1 0,0 0 0,0-2 0,1 1-71,0-1 0,0-1 0,0-2 0,-1 0 0,0 0 0,0 1 0,-1-2 1,1 1-1,-1-1 0,1 0 0,-1-1 0,1 0 0,-1 0 0,-1 0 1,1 0-1,-1-1 13,0 1 0,-1 0 1,-4 24-1,-1-3 0,2-2 1,2-5-1,1-4-525,2-7 1,1-9 0,2-10-1,2-5 1,4-12 0,3-12-1,4-16 462,0-14 0,-8 19 0,0-2 0,1-4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8T18:04:27.625"/>
    </inkml:context>
    <inkml:brush xml:id="br0">
      <inkml:brushProperty name="width" value="0.17143" units="cm"/>
      <inkml:brushProperty name="height" value="0.17143" units="cm"/>
      <inkml:brushProperty name="color" value="#E71225"/>
    </inkml:brush>
  </inkml:definitions>
  <inkml:trace contextRef="#ctx0" brushRef="#br0">1877 1326 8259,'-7'0'2688,"-1"0"-2309,6 0-180,-3-5 0,6-1 16,3-6 1,-2 1 9,6 0 0,-1-5-16,4-3 0,2-3 7,2-5 0,-1-1-142,4-6 1,1-5-26,3-2 1,5-3 9,-1-1 1,0 2-112,-3 1 1,3-5 126,0 2 0,-1 3-15,-6 4 1,1 1 36,-5 3 0,0 3-42,-4 8 1,-5 2-211,-2 2-245,2 3 151,-5 5 294,4 5-115,-5 1 1,0 13 62,0 4 1,0 1 52,0-1 1,0 4 6,0 3 0,2 2 30,1 1 0,0 2 180,4 2 1,-3 3 14,4 5 0,-2-1-12,1 1 23,3-5-111,-3 8 1,3-7-65,-3 8 1,3-7 30,-3-1 0,0-5 8,0 1 0,1 1 6,3 0 0,-1-5-129,-3-3 0,2-4-36,-5 4 1,1-9 148,-1 1-75,-3-2-257,4 2 95,-5-5-149,0-1-2944,0-5 2671,-5-5 0,2 3-179,-4-6 0,4 4-533,0-3 1,-4 1 60,0-2 1167,2-7 0,-10 8 0,2-10 0</inkml:trace>
  <inkml:trace contextRef="#ctx0" brushRef="#br0" timeOffset="199">2001 1090 8906,'0'-11'0,"1"0"0,4-1 0,5 1 622,4 0 1,6 3-196,-2 1-215,9-1-212,1 2 0,2-4-194,0 3 0,-1 2 263,1 1 1,1-1 70,-5 1 0,1 0-1402,-5 4 1262,-5 0 0,5-5 0,-5-1 0</inkml:trace>
  <inkml:trace contextRef="#ctx0" brushRef="#br0" timeOffset="790">2675 618 8128,'-1'-10'-265,"-3"3"0,3-3 239,-3 2 1,3 2 79,1-2 423,0 6 523,0-3 0,1 17-883,3 3 1,-2 7 18,6-7 1,-2 5 13,1-2 1,3 5 10,-2 3 0,2-1-3,1 5 0,0-1-37,0 1 1,-1 6-8,-2-3 1,2 4-19,-3-4 1,2 5 124,-1-1-284,2 1 61,-4-10 0,1 4 184,1-6-213,-1 0 25,0-3 0,1-5 181,-4 1-101,5-5 1,-7 1-13,6-8 69,-6-2-85,3-5 1,-1-2 53,0-6-22,0 1-104,-4-10 1,3 1 12,1-2 0,3-7 34,-3-2 0,4-4-96,-5 1 0,6-2 43,-1-2 1,2-3-9,1-1 1,1-4 19,3 0 26,-2 4-14,3-6 0,0 5-11,3-2 1,-3 0 40,-1 7 1,-2-1 58,-2 9-79,0 0-457,-5 8-644,4 2 865,-8 5 1,3 6 84,-5 5 149,0 10 0,5 7 0,1 6 0</inkml:trace>
  <inkml:trace contextRef="#ctx0" brushRef="#br0" timeOffset="1210">3663 539 8259,'-11'-5'173,"0"4"925,5-9-794,1 9 0,5-3-66,0 8 0,1 1-1,3 2 1,3 3 14,8-2 1,-1 1 15,5-2 1,-1 3-36,5-2-258,4-3 69,-3 0 1,9-2 33,-4 1 1,0 0-9,1-4 0,0 0-121,4 0 0,-4 0 190,0 0-619,-5 0 362,2 0 0,-8 0-36,0 0 0,-9 0-365,1 0-768,-2 0 585,-3 0 84,-1 0 1,-6 0 109,-3 0 1,-4-4 99,-7 0 1,2-1 407,-6 2 0,-5-4 0,-5-4 0</inkml:trace>
  <inkml:trace contextRef="#ctx0" brushRef="#br0" timeOffset="1751">3708 551 7609,'-12'0'0,"-2"0"0,-1 0 1097,1 0-869,2 0 0,5 0 212,-1 0 1,6 1-302,-2 3 1,3-2 26,1 6 1,3-5-173,1 5 1,5-2 185,-2 2 0,4 2-141,4-3 0,-2 3 143,2 1 1,2-3-16,2-1 0,-1 1-216,0 3 0,1-3 25,4-1 1,-2-2 48,-3 6 1,2-6 12,-5 6 0,4-2-121,-4 2 1,0 1 107,-4-1 0,1-4-112,-1 1 0,-5-1 44,-2 5 0,-3-1-7,-1 0 0,0 0-24,0 1 1,-1 3-3,-3 0 1,-2 1 50,-5-1 1,-2-2-70,-2 6 1,-2-4-131,-6 4 1,1 0 197,-1 3 0,1-3 8,-1 0 1,-3-1-51,0 5 1,0 3-18,3 0 1,-1-2 232,-2-2 1,4-5 31,-1 5 1,1-3-85,3 0 1,3-2-66,1-2 1,2-4 9,2 0 1,4 1 91,-1-5-72,6-2 1,-3 1 30,5-2 1,1-3 98,3 3 0,-2-3-71,6-1 1,4 0 131,7 0 1,-2 0 4,2 0 0,1 0-89,6 0 0,-1 0-28,5 0 1,-4 0-7,4 0 1,-5 0-46,2 0 0,0 0 14,-1 0 1,2 0-21,-2 0 0,-2 4-179,2 0 0,-4 0-53,-3-4 0,1 0-294,-5 0 0,0-2-102,-4-1 1,-3 1-361,-1-1 0,-4 0 305,0-1 1,2 2-218,-1-6 1,0 1 816,-4-4 0,-5-11 0,-1-1 0</inkml:trace>
  <inkml:trace contextRef="#ctx0" brushRef="#br0" timeOffset="2093">4315 483 9675,'11'0'760,"-4"0"1,4 0-533,0 0 1,0 0-1,4 0 0,3 0-145,0 0 1,2 0-81,-1 0 0,1 0-321,-5 0 0,5 0-675,-1 0 1,-2-3 512,2-1 0,-5 0-249,1 4 0,1-4 729,-1 1 0,0-6 0,-4 3 0</inkml:trace>
  <inkml:trace contextRef="#ctx0" brushRef="#br0" timeOffset="2316">4832 191 8259,'0'6'-157,"0"4"1,0-3-41,0 4 0,0 0 520,0 0 0,0 4 815,0 0 0,0 2-834,0-2 1,0 1-396,0 2 1,0 2-505,0-5 0,4 5 305,-1-1 1,5 1-1516,-4-1 1805,-1 2 0,2-3 0,2 4 0</inkml:trace>
  <inkml:trace contextRef="#ctx0" brushRef="#br0" timeOffset="4495">124 34 8201,'-11'-5'33,"0"4"77,0-3 1,0 3 204,-1 1 0,5 0 166,-1 0 1,2 1 134,-1 3-245,2-3-44,0 9-111,3-4 0,-1 4 30,6-2 1,4 0 0,4-4 0,1 1-22,3-1 1,3-3-32,4 3 1,2-3-125,2-1 157,3 0-35,5 0 1,-1-1-1,1-3 2,5 3 15,-4-9-212,8 9 172,-3-4 1,6 5 115,3 0-320,-3-5 59,9 3 0,-7-3 126,4 5 0,1 2-115,3 1 0,0-1-98,0 1 0,0 2 119,0-1 1,4 0-65,0-4 0,8-1 120,-5-3 0,7 1 4,-2-4 0,-3 3-34,6-3 0,-9 3 5,6-4 1,-5 6 0,1-2 0,-2 3 4,-2 1 1,-2 0-242,2 0-561,-3 0 773,-1 5 1,-2-4-177,2 3 161,-7-3 17,11-1 1,-9 4 5,5 0 0,-4-1-30,1-3 1,-1 0-4,4 0 0,-4 0-18,-4 0 1,0 0-2,0 0 0,2 0 3,3 0 0,2-1 345,-3-3 1,-1 2-226,2-6-99,-6 1-11,3 1 0,-4-3 17,3 5 0,-3-3-51,3 3 1,-7 0 0,0 4 1,-3 0 3,3 0 0,-2 4-12,-3 0 0,-2-1-3,2-3 1,0 4 32,0 0 1,-4 0 100,4-4-105,-5 0 27,7 5 0,-5-4 103,0 3 0,1-3-81,2-1 1,-6 0 9,3 0 1,-3 0-44,3 0 0,0 0-9,-1 0 0,1 0-40,0 0 65,-1 0-4,-4 0 0,4 0 0,-4 0 1,0 0-56,1 0 1,-4 0 3,4 0 1,-5 0-5,1 0 0,-2 0-1,-1 0 1,-1 0 10,1 0 1,-5 0-5,1 0 0,-1 0 6,0 0 0,2 0 7,-5 0 0,0 0-110,-4 0 0,1 0 57,-1 0 1,0 0-52,0 0 84,1 0-19,-1 0 23,0 0 6,0 0 178,-4 0-196,-2 0 1,-5 0 113,5 0-90,-4 0 15,4 0-53,0 5 0,-3-4-40,6 3-61,-6 2-32,8-5 147,-4 9 1,2-7-20,-1 4 132,-4-4-113,7 7 1,-8-8-43,6 6 29,-6-1 1,7 5 63,-5-1 0,1 0 23,-1 0 0,-3 4 8,3 0 1,-2 1 5,2-1 0,-3 2-51,3 1 0,-3 4 2,-1-4 1,4 4-69,0 0 66,-1 5-40,-3-3 1,2 5-1,1-3 1,-1 3-20,1 5 1,-1-1-11,-2 1 1,3 2 28,1-2 1,0 6-9,-4-7 1,0 12 32,0 0 0,0 3-25,0-3 0,0 1 44,0 3 1,-1-3-49,-3 2 11,3-1 5,-4-2 1,1 3 9,0 1 1,-3-2 3,3-5 1,0 1-11,4-1 1,-4 0 1,1-1 0,-1 3 151,4-3 0,-4-2-139,0-2 1,-1 2 98,2-2 1,1-3-46,-1-4 0,-2-5 10,1 1 1,-4-3 27,5-5 1,-5-1 0,4-6 0,-3-4 119,3 1-5,-4-6-128,1 3 1,-4-5-5,0 0 1,0 0-175,-1 0 1,1 0 37,0 0 1,-5 0-95,-3 0 1,1 0 91,0 0 0,-1-3-19,-3-1 0,-5-4 39,1 5 1,-5-2-4,1 1 1,-3-1 55,0-3 0,-2 2-53,-3 2 1,2 3 43,-5-3 0,-4-1-5,-4 2 1,-3-1 4,3 4 0,-4 0-2,0 0 0,-2-4 0,-1 0 0,-4 1 30,0 3 0,-5 0-1,2 0 0,-1 0-33,-3 0 1,5 0 3,-5 0 0,-2-4-113,-2 0 0,-3 0 119,7 4 1,-5 0-4,8 0 1,-12 0 6,5 0 0,-4 0-1,4 0 1,2 0 16,-2 0 0,-3 4 0,-1 0 0,3 0-10,1-4 0,2-2-5,2-1 1,-1 0 14,1-4-15,-1-1 39,1 2 1,3-4 2,1 2 0,3-2-4,-4-1 1,4 4 9,-4-1 1,2 2 5,-2-1 0,0-2 4,4 5 1,-2-3-7,2 3-16,8 0-15,-13 4 0,11 0 18,-9 0 0,4-4 65,-1 1 1,7-1-3,0 4 1,4 0-27,-3 0 1,3-4 14,-3 0 1,7 1-64,-4 3 0,6 0 9,-6 0 0,4 0 52,4 0-24,-3 0-22,4 0 0,0 0 158,3 0-134,2 0 248,6 0-373,-3-5 97,3 3 0,0-3 14,3 5 0,2-1 6,2-3 1,4 3-385,3-3-155,-2 3 1,4-3-2561,-2 1 1434,8-1-1020,2 4 1,6-1 2607,3-3 0,2-2 0,5-6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8T18:04:34.7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214 1641 8330,'-6'6'-2405,"-3"4"2281,6-3 134,-6-2 2,8 5-52,-9-3 43,8-1 0,-8 4 1,3-3 1,1 2-21,-2-1 17,6 2 1,-8-8 0,2 6 1,2-6-8,-1 2-1,-1 2 1,1-5 5,-1 3 0,1 2 0,-5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8T18:05:40.3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68 371 8347,'-8'-6'1163,"2"3"-39,1 6 1,1 7 122,4 5-858,0 5 0,0-2-74,0 9 0,1-3-90,3 6 0,-3-2 0,3 3 123,-3 0 0,-1 8 309,0-5 1,0 7-83,0 0 1,0 8-239,0 3 0,0 3-132,0 1 0,0 4 16,0 0 1,0 4 56,0-4 0,0 3-17,0-3 0,0 0 16,0-4 1,0-1 0,0-2 0,-3 2-314,-1-3 37,0-2 0,0 0 0,-1-6 196,-1-3 1,2 0-86,-3-7 1,4-1 44,0-10 1,-2 1 222,1-9-24,0-5-392,4-5 1,4-10-309,0-3 0,-1-3 259,-3-4 0,4-3 58,0-4 0,0-4-219,-4 0 0,0-9 78,0 1 1,3-4 136,1 1 0,0 1 13,-4-5 0,0-4 16,0-4 1,4-5-84,-1 2 0,1-4-118,-4-4 1,0-3-61,0-4 1,0-2 125,0-2 1,4-1-77,0-3 187,-1-3 0,-1 11 1,0 0 169,2 5 0,1 10-256,-1 3 0,-3 8-3,3 4 0,-3 3 358,-1 4 0,0 3 544,0 4 1,0 2-475,0 2 0,4-1-171,-1 5 0,1-4 36,-4 4 0,4 1-50,0 2 1,3 5 27,-3-1-13,5 1 1,-3 1 2,5 2 1,-4-1 168,1 1-145,-1 0 0,5 4 33,-1 0 1,0 0-42,0 0 0,4 0-102,0 0 0,4 0 53,-4 0 0,5-1 8,-1-3 0,-2 3-11,2-3 0,0 3-6,3 1 1,1-4 42,-1 1 0,2-1-8,2 4 1,-2 0-10,2 0 1,3 0 22,1 0 1,-2 0-28,2 0 0,0-1-28,4-3 0,1 3 17,2-3 0,-2-1 8,3 1 1,2-1-116,1 1 1,-1 2-9,1-6 0,-1 6 0,1-2 0,2 3 0,-6 1 0,6 0 0,-2 0 0,-1-4 0,1 0 0,0 1 0,4 3 0,0-2 0,0-1 0,0 0 0,0-4 0,0 4 0,0-1 0,0-1 0,0 2 0,-1-2 0,1 1 0,0 3 0,0-3 0,-1 3 0,-3 1 0,3 0 0,-3 0 0,3-5 0,-4 4 0,2-4 0,-4 5 0,4 0 0,-1 0 0,3 0 0,-4 0 0,4 0 0,-3 0 0,1-2 0,-1-1 0,3 1 0,-3-1 0,2 1 0,-2 2 0,3 0 0,-3 0 0,1-3 0,-1-1 0,3 0 0,-4 4 0,1 0 0,0 0 0,-3 0 0,3 0 0,-1 0 0,1 0 0,2-4 0,-6 1 0,4-1 0,-3 4 0,3 0 0,-4 0 0,2-4 0,-1 0 0,-3 1 0,2 3 0,2 0 0,-2 0 0,2-4 0,-2 0 0,-2 0 0,3 4 0,-3 0 0,-2 0 0,-1 0 0,1 0 0,-2 0 0,7 0 0,-3 0 0,-3-3 0,0-1 0,-2 1 0,-1 2 0,5 1 0,-4 0 0,0 0 0,-1 0 0,1 0 0,1 0 0,-5 0 0,4 0 0,-4 0 0,1 0 0,-5 0 0,2 0 0,2 0 0,-2 0 0,2 0 0,-2 0 0,-2 0 0,1 0 0,-1 0 0,1 0 0,-1 0 0,0 0 0,1 0 0,-2 0 0,-2 0 0,2 0 0,-2 0 0,-2 0 0,2 0 0,-5 4 0,1 0 0,-3-1 0,-1-3 0,1 0 0,-1 0 0,0 5 0,0-3 0,1 1 0,-1-1 0,0-2 0,0 0 0,1 0 0,-1 0 0,-4 0 0,1 0 0,-4 0 0,3 0 0,1 0 0,3 0 0,-4 0 0,1 0 0,-1 0 0,4 0 0,1 0 0,-1 0 0,0 0 0,-3 0 0,-1 0 0,1 0 0,3 0 0,-4 0 0,1 0 0,-1 0 0,5 0 0,-5 0 0,1 0 0,-5 0 0,5 0 0,-4 0 0,3 0 0,-4 0 0,6 0-396,-7 0-71,8 0 1,-8 0-671,6 0 270,-6 0-56,3 0 0,-1 1-532,0 3 586,4-3 0,-6 5 0,3-3-69,0 0 0,-3 1 17,6-4 1,-5 1-10,5 3 1,-4-3-1524,3 3 1361,-4-3 430,7-1-134,-9 0 333,4 0-553,-5 0 853,0 5 424,0-3 1,0 4-345,0-2 0,0-2 45,0 5 0,0-3-107,0 4 58,0-6 309,0 3 91,0 0 0,0-2-170,0 4 1154,0-4-870,0 2 0,1-2 27,3 1 0,-3 5 212,3-2 1,-3 1 1195,-1 3-864,0-2-594,0 7 1,0 0 1027,0 3-695,0 2-241,0 2 517,0-1-605,0 6 0,0-3 112,0 5 0,0-4 88,0 4 1,4 0-272,0 3 0,-1 1-85,-3 0 1,0-2 349,0-2-74,0 8-235,0-13 1,4 16 188,0-7-229,0 7 0,-4-1 1,0 3 62,0-1 1,0 1-55,0-1 1,0 1-106,0 2 0,0 1-157,0 3 0,0-7 0,0 3 0,-2-2 0,-1 2 0,1 0 0,-3-5 0,2 2 0,-1-4 0,0 4 0,4-7 0,0 4 0,0-6 0,-4 1 0,1 0 0,-1-4 0,4 0 0,0-5 0,0 1 0,0-2 0,0-2 0,0 1 0,0-1 0,0-5 0,0 0 0,-1-6 0,-3 0 0,3 0 0,-4-4 0,5-2 0,-2-5 0,-1 0 0,1 0 0,-8 0 0,3 0 0,1 0 0,-2 0 0,1 0 0,-5 0 0,-3 0 0,0 0 0,-1-4 0,1 0 0,-1 0 0,-3 4 0,-6-3 0,3-1 0,-4-1 0,-1 1 0,-1 3 0,-6-3 0,-1 3 0,-2 1 0,-3 1 0,-5 3 0,0-3 0,0 9 0,-4-7 0,0 4 0,-4-4 0,7 7 0,-9-8 0,2 6 0,-2-5 0,-1 5 0,-4-4 0,0 3 0,0-4 0,4 0 0,-4 2 0,0-1 0,-1 1 0,1-1 0,3-3 0,-8 5 0,5-2 0,-1 1 0,1 3 0,3 2 0,-6-5 0,3 2 0,2 3 0,-6-3 0,4 3 0,-4 2 0,4-5 0,-3 1 0,4-6 0,-1 2 0,1 1 0,0-1-662,6-1 662,-12-3 0,13 0 0,-8 0 0,2 0 0,2 0 0,5 0 0,-9-5 0,11 4 0,-7-3 0,3 3 0,-4 1 0,5 0 0,0 0 0,0 0 0,0 0 0,-2 0 0,6 0 0,-6 0 0,8 0 0,-8 0 0,5 0 0,1 0 0,3 0 0,0 0 331,0-5 0,0 3-331,0-6 0,0 4 0,0-3 0,4 4 0,0 0 0,-1 0 0,-2-1 0,0 3 0,3-3 0,-3 3 0,9 1 0,-9 0 0,3 0 0,2 0 0,-4 5 0,8-4 0,-8 4 0,6-5 0,-1 5 0,5-3 0,-6 8 0,8-9 0,-3 3 0,7-3 0,-3-1 0,5 0 0,-1 0 0,2 0 0,6 0 0,1 0 0,2 0 0,7-5 0,-7 4 0,8-3 0,2-2 0,0 4 0,5-3 0,0 7-1920,0 1 0,5 4-1668,2 4 1,5 1 1657,3 3 1930,2-2 0,6 3 0,-1-5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23:11:29.19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11145 4693 6676,'-5'0'353,"0"-1"169,2-2-133,2 1 152,-4-2-126,1 4 0,3 0 48,-3 0 0,0 0 708,-2 0 69,2 0-742,-5 0 0,7 0-440,-4 0-66,4 0-3,-2 0-1616,4 0-1650,0 4 1891,0-2 1386,4 2 0,1-8 0,5-2 0</inkml:trace>
  <inkml:trace contextRef="#ctx0" brushRef="#br0" timeOffset="1">11099 4683 8961,'0'-5'1854,"0"1"-1065,-5 4 106,4 0-379,-7 0 154,7 0-242,-7 0 88,7 0 843,-3 0-678,4 4 1,1-3-312,2 2 0,-1-2-81,4-1 1,-3 0 0,3 0 0,2 0-130,0 0 1,-2 0-1,0 0 1,2 0 95,0 0 0,1 0 0,0 0-98,1 0 0,-4 0 0,0 0 0,0-1 0,1-1-58,-1-1 0,0 0 0,3 3 1,1 0 72,-1 0-76,0 0-121,1 0 0,-1 0 100,0 0 1,-3-3-58,1 0 1,-1 0 34,3 3 1,0 0 9,1 0 0,-1 0-9,0 0 0,1 0 14,-1 0 0,0 0 28,1 0 0,-1 0-37,0 0 0,2 0-12,1 0 1,-2 0 21,3 0 0,-3 0-6,-1 0 0,1 0-59,-1 0 1,3 0-272,1 0 304,-1 0-35,-2 0 1,-1 0-2,0 0 0,0 0-45,1 0 0,-1 0 49,0 0 1,1 0 79,-1 0 1,0 0-79,1 0 0,-1 1 136,0 2 1,1-2-74,-1 2 0,3-2 38,1-1 1,0 0-42,0 0 2,-3 0-22,3 0 0,0 0-51,-1 0 0,5 0 62,-2 0 1,0 0-113,0 0 0,-2 0 99,2 0 0,-3 0-19,0 0 0,1 0-13,0 0 0,2 0-17,-2 0 1,0 0 35,0 0 0,-2 0 3,5 0 1,-4 0-5,3 0 1,-2 0-7,2 0 1,-2 0 42,2 0 0,-2 0-33,2 0 0,0 0 20,0 0 0,2 0-21,-5 0 0,5 0 0,-2 0 1,-1 0-39,-2 0 1,2 0-2,-2 0 1,4 0 35,-4 0 0,5 3-3,-2 0 0,0 0 52,0-3 0,0 0-54,0 0 0,3 0-2,-3 0 0,0 0 62,0 0 1,0 0 58,0 0 0,-1 0-130,-5 0 0,3 0-11,1 0 56,-1 0-74,2 0 0,-4 3 0,2 1 1,-1 0 23,-2-1 0,1-2 15,3 2 1,-2-2 58,5-1 0,-4 0-61,4 0 0,-1 0 5,4 0 0,-1 0 19,1 0 1,-3 0 6,-1 0 1,0 0 0,0 0 1,2 0-18,-5 0 0,1 0 6,0 0 0,-2 0-3,5 0 0,-4 0 81,4 0 1,-1 0-85,4 0 1,-1 0-106,1 0 1,0 0 45,-1 0 1,4 0-11,0 0 1,0 0-3,-4 0 0,1 0 45,-1 0 1,1 0 80,0 0 0,-4 0-88,1 0 1,-4 0 55,4 0 0,-5 0-47,1 0 0,2 0 48,-2 0 1,4 0-59,-4 0 1,5 0-2,-2 0 0,2 0-126,-2 0 1,5 0 140,-5 0 1,4 0-49,-6 0 1,3 0 28,0 0 0,-2 1-15,2 2 1,-4-2 7,4 2 1,-5-2 166,1-1 1,0 0-159,0 0 0,-2 0 172,3 0 1,-2 0-125,2 0 1,-3 0-6,2 0 0,2 0-33,-2 0 1,1 0 39,-4 0 1,3 0-28,1 0 1,-1 0 5,-2 0 0,2 0-2,0 0 0,1 0-26,-4 0 0,4 0-2,-1 0 0,1 0 1,-1 0-1,1 0 15,2 0 1,-3 0 8,4 0 0,-2 0 1,3 0-1,-3 0 1,1 0-1,-2 0 1,2 0-13,-1 0 0,-2 0 0,3 0 0,-2 0 0,0 0 0,-1 0 1,1 0-14,-2 0 0,2 0 0,0 0 0,-2 0 0,0 0 0,1 0 0,0 0 0,2 0 0,-2 0 0,0-3 0,2 0 0,0 1 0,-3 1 0,2 1 0,0 0 0,-1 0 0,-2 0 0,-1 0 0,0 0 0,2 0 0,1 0 0,-2 0 0,3 0 0,-3 0 0,-1 0 0,1-3 0,-1 0 0,0 1 0,1 1 0,2 1 0,0 0 0,1 0 0,-4 0 0,5 0 0,1 0 0,0 0 0,0 0 0,0 0 0,0 0 0,3 0 0,-3 0 0,-1 0 0,3 0 0,-3 0 0,1 0 0,2 0 0,-5 0 0,5 0 0,-7 0 0,8 0 0,-3 0 0,0 1 0,0 2 0,-3-2 0,0 2 0,1-2 0,0-1 0,-1 0 0,-2 0 0,-1 0 0,0 0 0,1 0 0,-1 0 0,0-3 0,0 0 0,1 0 0,-1 3 0,0-1 0,1-2 0,-4 1 0,0-1 0,-4 2 0,2 0 0,-4-2 0,-4 2-1639,-2-2 1,-11 2 1021,-4 1 1,-13 0 0,-5 0 0</inkml:trace>
  <inkml:trace contextRef="#ctx0" brushRef="#br0" timeOffset="2">16424 4674 8169,'-9'-4'805,"0"0"-171,-1-2 1053,1-3-630,0 4 793,-1 0-1264,5-3 0,2 7-280,6-2 0,0 1 454,7 2 0,-2 0-393,8 0 0,2 0 1,5 0-1,1 0 0,3 0 1,2 0 825,2 0-949,4 0-168,-2 0 1,4 0 96,0 0 0,1 0 43,-1 0 0,0 0-101,0 0 0,3 0 71,-3 0 1,2 0-162,-5 0 1,3 0 111,0 0 0,0 0 36,0 0 0,-1 0-133,-1 0 0,1 0 57,-2 0 0,-1 0-95,1 0 0,0 0 98,4 0 0,-1 0-17,0 0 0,-4 0 26,-2 0 0,0 0-3,-3 0 1,2 0 36,-5 0 1,1 0-41,-1 0 0,1 0 83,-5 0 1,1 0-77,-3 0 0,2 0 49,1 0 0,0 0 79,-4 0 0,4 0-119,0 0 1,0 0-18,-4 0 0,4-1 101,0-2-79,-1 2-3,-2-3 0,0 4 7,-1 0 1,1 0-17,0 0 1,-2 0 4,-1 0 1,1 0 57,-1 0 1,2 0-56,4 0 0,-2 1-76,1 2-44,3-2 0,-4 3 0,6-4 0,-4 0 0,2 4 0,-2-1 0,3 0 0,-3-3 0,-1 0 0,-2 0 0,-1 1 0,-3 2 0,3-2 0,-3 2 0,0-2 0,0-1 0,-2 0 0,2 0 0,-2 0 0,2 0 0,-3 0 0,4 0 0,-5 0 0,2 0 0,-4-1 0,-3-2 0,3 2 0,-3-2 0,-1 2 0,1 1 0,-4 0 0,7 0 0,-8 0 0,7 0 0,-7 0 0,3 0 0,0 0 0,-3 0 0,3 0-833,-4 4 1,0-2 0,0 4 832,0 1 0,-8 2 0,-2 0 0</inkml:trace>
  <inkml:trace contextRef="#ctx0" brushRef="#br1" timeOffset="3">11741 3538 9938,'-6'-9'-316,"0"0"1,3 2 253,0 1 0,-1 0 253,1-3 116,0-1 0,0 1-282,0 0 1,0 2-131,3 1 268,-4 0 0,-2 1-152,-3 2 1,-1 2 263,-3 1 1,2 0-13,-5 0 1,4 3-148,-3 0 1,0 4 38,0-1 0,-2 2 64,5-2 1,-5 2-141,1-2 1,2 6-27,-2 0 1,1 2 141,-4-2 1,1-1-163,-1 5 0,0-1 0,1 4 1,-1 0-1,1-1 0,-1 1 56,0-1 1,4 1-1,-1 0 1,1-1-1,-1 1 1,1 1 0,-1 0-1,2 2 58,1-1 0,0-2 1,-1 0-1,1 0 0,-1 0 1,0 2-1,1 1-28,1-2 1,-1 3 0,0-1 0,2 0-1,1-1 1,0 1 0,1-1-25,0-2 1,3 3 0,0 0 0,1-1-1,1-2 1,0 1 117,2 2 0,1-3 0,1 2 0,0-3 86,0-3 0,0 1-169,0 2 0,3 1-38,0-1 1,1 0 14,-1-2 0,1 1-49,3-1 0,1 0-48,-2 0 59,2 1-58,2-6 0,-1 3 0,0-3 0,2 2 1,0-2-1,2 1 98,2 0 1,-3-2 0,4 3 0,-1-3-1,1-1 1,-2 2 81,0 1 0,2-3 1,0 2-1,0 0 1,1 0-1,-1-2 1,0-2-66,2-1 1,3 1 0,1 2 0,-1 0 0,-2-1-1,0 0 1,1-2 32,1 1 0,-1 0-26,2 0 0,-2 1-43,-2-2 0,1-1 28,-1 2 0,1-2 30,0 1 0,-1 2 3,1-2 0,-1 0-34,1 0 1,0-4-33,-1 1 1,4 1 33,0-1 1,1 0-5,-2-3 1,0 0-15,4 0 1,-3 0-72,2 0 1,0-3 0,3-1-1,-1 0 1,0 0 0,-2 1 10,-1-1 0,0 2 1,3-2-1,-2 1 1,-1 0-1,-2 1-48,2 1 1,-2-2 0,3 0 0,-2 0 0,0 0-1,0 0 1,-1-1 0,1 1-18,1 0 1,-3 0 0,1 2 0,-1-1-1,-1-1 1,-1 1 11,1 1 0,-4 1 1,1 0-1,0 0 1,1 0-1,0 0-3,-2 0 0,1 0-13,2 0 0,1 0 0,-1 0 0,1 0 0,0 0 0,0 0 69,3 0 1,-2 0-1,0 0 1,-1 0-1,-2 0 1,0 0 13,0 0 1,-1 0-1,2 0 1,-2 0 0,0 0-1,-1 0 1,1 0-8,-1 0 1,0-3 0,2-1 0,-2-2-1,2-1 1,0-1 0,2-1-82,-1-1 0,1 1 1,0 0-1,-2-1 0,0 1 1,-2 0 158,2-1-113,-4 1 1,2 3-1,-4 0 1,2-2 0,-2 0-1,0-1-5,2-1 0,-3 0 1,4-1-1,-2-3 1,0 1-1,0-2 0,-2 1 39,-1-3 0,1 3 0,-1-2 0,0 1 0,0 0 1,-2 3 211,-1 2-194,-4-4 0,5 4 0,-3-4 0,-1 2 0,0-2 1,0 1-1,-1-1 21,-1-1 1,2 0 0,0-5 0,0-1 0,0-1 0,0 2-124,0 0 0,-1 2 1,0-1-1,1 0 0,-2 2 1,-2 0-1,-3 3 362,-2 0-160,0 2 1,-3-1-38,0 1 1,-1-2-17,1 2 1,-2-1-183,1-3 0,-3-1 91,7 1 1,-5-3-167,5-2 0,-1 1 121,1-2 1,-3 3 149,3 0 1,-2 3-132,-1 1 0,-4 4 2,1-2 0,-2 0 10,2 0 0,-2 1 197,-1 3 1,-3-1-150,3 1 1,-2 0-1,1-1 1,0 0-206,0-2 1,-2 0 115,-1-3 1,2 3 59,1 0 1,-1-2-31,1 2 1,-1 0-298,-2 2 0,-1 1 111,-1 0 1,-2 2 132,-2 1 1,-2 3 123,2-3 1,-2 3-119,-1-3 0,1 3 140,-1-4 0,0 2-112,0-1 1,0-2 16,0 1 0,3-1-44,0-1 1,4 0-5,-4-1 1,3 1 40,-3 0 0,3-1-6,-2 1 1,-1 4 78,-3 2-83,0 2 5,-4 1 1,2 0-17,-4 0 0,4 0 10,-1 0 0,-1 3 4,1 0 0,3 0-49,3-3 0,1 0-131,-1 0 0,1 0-87,3 0 0,3 0 220,-4 0 1,6 0-169,-3 0 1,2-3 84,4 0-1,-2-3-457,2 2 1,1-2-237,2 3-2433,5 0 1638,1 3 1,9 4-1639,5 2 2699,7 7 0,7-3 1,4 4-1</inkml:trace>
  <inkml:trace contextRef="#ctx0" brushRef="#br0" timeOffset="4">17868 5829 8077,'-7'0'-568,"1"0"1,3 0 1106,-3 0 1,3 0 376,-4 0-19,1 0-149,-3 0-339,0 0 1,2 0 59,1 0 293,4 0 123,-2 0-89,4 0 1,7 0-438,3 0 0,-2 0-39,-2 0 1,0 0-126,4 0 0,2 0 0,0 0 0,1 0 110,0 0 1,1 0-171,1 0 0,6 0 56,-2 0 0,1 0-111,-1 0 1,1 0 114,1 0 0,-1 0-79,2 0 0,0 0 51,0 0 1,3 0-148,-3 0 1,-1 0 74,-2 0 1,3 0-104,-1 0 0,2 0 43,-1 0 1,-1 3 69,3 0 0,-2 0-103,3-3 1,-3 0 145,3 0-86,-1 0-6,4 0 1,1 0 3,2 0 1,-2 0-21,2 0 0,-1 0 32,1 0 0,-2 0-25,2 0 1,-2 0-18,-1 0 0,-3 0 4,0 0 0,-1 0 0,2 0 1,-2 0 15,2 0 1,-2 0 0,1 0-13,1 0 0,0 0 1,0 0-1,-2 0 1,2 0 25,1 0 1,-2-1-65,0-2 1,0 2 0,1-2 0,0 2 11,-1 1 0,-3 0-20,3 0 0,-5 0 0,3 0 0,-1 0 1,0 0-1,-2 0 0,0 0 28,-1 0-1,-1 0 1,1 0-1,1 0 1,0 0 0,2 0-1,-1 0 43,-2 0 0,1 0 1,1 0-1,0-1 1,0-2-1,-1 0-16,-2 1 0,1 1-72,0 1 1,0 0 59,3 0 0,-2 0-3,1 0 0,0 0-15,1 0 0,-2 0 66,5 0 1,-3 0 0,3 0 1,-3 1-51,2 2 0,-3-2 111,1 3 1,-3-3-97,0-1 1,0 0-1,-1 0 44,1 0 1,-4 0 0,1 0 0,1 0 0,-1 0 0,1 0-1,-2-1 112,2-3 0,-1 3 0,1-2 0,-3 2 0,1 1 0,-2 0-28,1 0 0,-2 0 0,-3 0 0,1 0 0,-1-1 0,0-1 208,1-1-452,-5 0 0,0 0-418,-2 0-132,-2 0 473,3 3 1,-4-1-2445,0-2 1137,0 1 1148,0-2 0,0 4 1</inkml:trace>
  <inkml:trace contextRef="#ctx0" brushRef="#br0" timeOffset="5">12840 5875 7942,'-7'-3'3276,"1"0"-1367,4 0-281,-2 3-574,4 0 1,7 0 0,3 0-741,0 0 0,0 0 0,0 0 0,-1 0 0,0 0 0,1 0 0,-1 0 0,0 0-62,0 0 1,4 0-1,-1 0 1,0 0 0,-2 0-1,-1 0-130,1 0 1,2 0-1,0 0 1,1 0-1,0 0 1,2 0 0,0 0-10,1 0 0,-1-1 0,4-1 0,0-1 0,-1 1 0,1 1 0,-2 1-54,-1 0 0,2 0 0,-3 0 1,2 0-1,-1 0 0,0-2 8,0-1 0,-1 2 0,0-2 0,2 2 1,0 1-1,2 0 0,0 0-15,-1 0 0,2-3 0,1 0 1,0 1-1,0 1 0,-1 1 1,-2 0-18,1 0 1,0-3 0,-1 0 0,1 1 0,-2 1-1,0 1 2,-2 0 0,0 0 0,1-1 0,0-2 0,0 0 0,-1 1 0,1 1 0,-1 1-27,0 0 1,2 0 0,-1 0-1,1 0 1,2 0 0,-1 0-23,1 0 1,0 0 0,-1 0 0,1 0 0,-1 0 0,-2 0 0,-1 0 0,-1 0 13,1 0 1,-3 0 0,2 0 0,1 0 0,-2 0 0,1 0 12,-3 0 0,4 0 0,-1 0 0,2 0 0,-1 0 0,1 0-2,-2 0 0,3 3 0,-4 0 0,1 0 0,0-2 0,1 0 0,0 1 0,0 1 33,-3-1 1,2 2-1,-2-1 1,0-1-1,1-1 1,0-1-2,2 0 0,-1 0 1,3 1-1,-2 1 1,1 1-1,-1-1 1,1 0 0,0-2 1,1 0-1,-1 0 1,0 0 0,-1 0-1,1 0 1,0 0-17,0 0 0,-2 3 0,-1 0 1,-1-1-1,1-1 0,-2-1 26,0 0 1,1 0 0,0 0-1,1 0 1,-1 0 0,2 0 0,-1 0-1,2 0-6,-1 0 0,1 0 0,1 0 0,-1 0 0,-1 0 1,-1 0 23,1 0 0,-2 0-23,-2 0 1,-1 0-1,0 0 1,-2 0 5,-1 0 0,-4 0 146,6 0 0,-6 0-150,4 0 1,-3 0 0,3-1 0,-1-1 63,0-1-76,-3 0 1,5 1-163,-4-1 0,2 2 24,-2-2-196,-2 2-2984,3 1 1638,-12 0 1,4 0-1639,-5 0 2457,2 0 1,-7 4 0,0 2 0</inkml:trace>
  <inkml:trace contextRef="#ctx0" brushRef="#br1" timeOffset="6">20707 3231 17755,'0'-9'-2966,"0"2"3328,0 1 0,0 5 0,0 1 1,0 5-1,-1 5 0,-1 2 0,-2 5 1,-1 3-1,-2 5 47,-2 2 1,0 2-1,0 2 1,-2 3-1,0 2 1,-1 2 0,-1-1-1,1 0-75,-1 0 0,1 1 0,2-2 0,-1-2 0,0-3 0,2-2 0,-1-2 1,4-2-552,1-4 1,2-5-1,2-4 1,0-3-240,1-6 1,-1-10 0,7-11 0,1-6 0,1-5 0,2-4 0,0-4-14,2-2 1,0-6 0,2-2 0,1 0 0,-2-1 0,2 3 0,-2 1-1,1 4 1,-1 2 0,-1 1 0,0 3 0,-1 3 0,0 3 0,-2 3 833,0 4 1,4 1 0,-1 2 0,-1 3 0,0 3 0,-2 2 102,0 4 0,1 2 0,-2 6 0,-1 4 0,-2 8 0,0 6 0,-3 7 78,-1 3 0,-1 8 0,-1 1 0,-1 2 0,-2 3 0,2-1-301,1 0 0,1 0 0,0 0 0,1-2 0,3-3 1,1-2-1,1-2-146,0-3 0,0-3 0,4-2 0,-1-2 1,0-2-1,0-4 0,-2-2-870,-1-3 1,-4 0 0,2-5-50,0-2 1,-6-3 0,1-6 0,-3-4-1,-3-4 1,-1-4 0,-2-4 0</inkml:trace>
  <inkml:trace contextRef="#ctx0" brushRef="#br1" timeOffset="7">20530 3696 15005,'-10'-1'3276,"4"-2"-2912,12 2 0,4-6 0,10 4 0,2 1 0,3 0 0,2 0 0,0-1 0,1 1 0,-1-1-1297,-2 0 0,-1 1 0,-4-4 891,-2-1 0,3-1 0,-7-2 0</inkml:trace>
  <inkml:trace contextRef="#ctx0" brushRef="#br1" timeOffset="8">21182 2886 16048,'-8'1'597,"2"3"0,2 2 1,0 2-1,1 2 1,1 2 900,1 0-1440,1 1 0,0 0 0,0 3 0,0 2 0,0 3 0,0 1 0,0-2-378,0 0 1,3 2-1,0-2 1,0-1 0,-2-3-1,-1 0 1,0-2-1320,0-1 1,0-6 890,0-1 1,0-4 0,0 3-1</inkml:trace>
  <inkml:trace contextRef="#ctx0" brushRef="#br1" timeOffset="9">20987 2924 15005,'-3'-7'148,"-1"1"0,1 3 0,4-2 1,4 0-1,4 0 0,6-2 261,6 2 1,3-3-1,5 2 1,2-3-1,4 0 1,4 0 0,4-1-1,-1 2-556,-1 2 0,-4-1 0,-3 3 1,-3-1-1,-4 1 0,-4 2 190,-5 1 0,-5 5 0,0 2 0</inkml:trace>
  <inkml:trace contextRef="#ctx0" brushRef="#br1" timeOffset="10">21685 3007 15005,'1'-8'-417,"1"3"826,1 5 1,-4 8-1,-4 8 1,-2 2-1,-2 4 1,-1 4 0,-1 5-1,-2 5-59,1 4 1,-4 3-1,3-2 1,-2 2-1,0 1 1,-1 2-1,1 0 1,-1 0-262,2-3 1,-1-1 0,4-6 0,-1-2-1,0-3 1,2-3 0,2-3-703,1-3 1,0-7 0,4-3-1,1-1 1,2-5-208,3-6 1,3-6 0,6-15 0,1-5 365,2-8 1,-4-6 0,2-7-1</inkml:trace>
  <inkml:trace contextRef="#ctx0" brushRef="#br1" timeOffset="11">21713 3026 15005,'0'-11'1855,"0"1"-1672,4 7 1,-3 4 0,3 8 0,-1 4 0,0 4 0,1 3 0,-1 3 0,1 3 0,1 1 90,2 1 0,1 0 0,2 0 0,-1-1 1,1 2-1,2 1-242,0 1 1,1 1 0,-3-5 0,1 1 0,2 1 0,-3 1 0,-2 0 0,-1-3-201,0-4 0,-2-1 0,0-3 0,0-1 0,-1-1 0,1-3-379,-3-2 1,2-1 0,-1-2 0,-1 0 0,0 0 0,0-2-2731,1-1 2457,0-4 1,-7 2 0,-1-4 0</inkml:trace>
  <inkml:trace contextRef="#ctx0" brushRef="#br1" timeOffset="12">21480 3538 15005,'-5'-1'338,"3"-1"0,5-2 71,6-1 1,9-1-1,8-3 1,5 3-1,7 2 1,7 1 0,4 0-1,2 0 246,0-2 0,-6 4 1,-6-2-1,-3 2 0,-6 1-66,-5 0 1,-2-4-1,-4-1 1</inkml:trace>
  <inkml:trace contextRef="#ctx0" brushRef="#br0" timeOffset="13">3668 7356 8023,'-1'-7'709,"-2"1"35,2 4 0,-4-2 516,2 4-971,2 0 0,-2 0 0,6 0 0,3 1 0,2 2 0,3 3 0,0 3 0,2 0 1120,-2 0 1,3 2-898,2 1 1,-2-1-127,2 5 0,0-2-362,2 2 1,1 1 81,-1-1 1,1 2-221,0 0 0,-1 1 157,1-1 1,-1 0-518,1-2 1,-1 1 143,-3-1 0,2-2-98,-5 2 0,1-2-492,-4 2 0,0-2 356,1-1 1,-4-6-1607,0 2 1580,0-2 0,0-2-1479,1-1 2069,-5-3 0,2-1 0,-4 0 0</inkml:trace>
  <inkml:trace contextRef="#ctx0" brushRef="#br0" timeOffset="14">3678 7747 8038,'-11'0'1352,"3"-1"-1188,8-3 1,0 2 2052,0-4-980,4 0-721,6-3 1,4-4 185,5 1 0,7-9-268,2-1 1,5-3-307,-2-3 0,4-3-114,-1 0 0,1-4 144,-1 4 1,-2 3-790,-4 4 1,-7 6 454,-2-1 1,-8 7-3100,-2 0 1550,1 1 1725,-9 2 0,7-4 0,-3-2 0</inkml:trace>
  <inkml:trace contextRef="#ctx0" brushRef="#br0" timeOffset="15">4283 6806 7938,'-10'-9'2228,"-3"0"-2451,12-1 753,-3 5 1099,4 1-1318,0 12 1,0 6 0,0 8 0,0 2 19,0 2 0,1 1-109,2 1 0,-1 0-77,4 0 0,-2-2 76,2 2 0,-3-6-360,3 6 1,-3-5 155,3 2 1,-2-4-751,2 0 0,-4-4-515,1-2 0,1-3 23,-1 0-1176,0-6 2401,-3-1 0,0-14 0,0-1 0</inkml:trace>
  <inkml:trace contextRef="#ctx0" brushRef="#br0" timeOffset="16">4060 6834 8081,'-10'0'596,"5"-1"176,2-2 0,2-2-42,1-4 0,5 0-270,4 3 0,5-2 140,4 2 0,3-3-157,4 0 1,1 3-360,8 0 1,3-1 94,4-2 1,1 3-229,-5 0 1,3 3 22,-6-4 0,1 5 19,-1-1 0,-6-1-429,-6 1 1,-1-1 253,-2 1 0,1 2-672,-8-2 0,-3 2-111,-2 1-1375,-5 0 2340,2 4 0,-8 5 0,-2 5 0</inkml:trace>
  <inkml:trace contextRef="#ctx0" brushRef="#br0" timeOffset="17">4944 7002 7936,'0'-10'0,"0"5"426,0-3 1,-4 7 0,-2-2 35,-3 2 0,0 6 0,0 3 0,-2 5 0,0 2 0,-2 5 120,-2 4 1,4 4-473,-2 3 0,0-1 83,1 4 1,3 0 27,6 3 0,2 3-40,1 1 1,1-2-226,2-5 1,6 3-339,3-3 0,6-1 5,0 1 1,2-4-579,5 1 1,-2-5 467,2-1 1,1-5-663,-4 2 1,0-6 51,-4-4 1097,5-2 0,-3-2 0,1 1 0,-1 2 0</inkml:trace>
  <inkml:trace contextRef="#ctx0" brushRef="#br0" timeOffset="18">5521 7011 7909,'-6'-3'0,"0"0"0,0 0 261,-4 3 0,2 4 7,2 2 674,-2 7-710,2 1 0,-3 6 1,0 1-1,0 4 1,-1 2-1,1 2 226,0 2 0,-1 2-256,1 4 0,3-2-12,0-1 0,2-4 3,-2 1 0,4-2-214,-1-1 1,-1-5-27,1-1 1,0-3-57,3-4 1,0-1 42,0-5 0,-1-4 102,-2-2-156,2-2 0,-4-9 15,5-4 1,4-9-290,-1-4 1,4-6 163,-1-3 0,2-5 1,2-3-1,0 0-204,2-3 0,-1 2 473,1 3 1,-1 1 220,-2 11 1,0 3-180,0 6 0,-2 4 69,-1 3 0,-3 6-63,3 3-17,-4 2 0,3 5 0,-2 3 0,1 4 370,1 5 0,-2 3 0,3 2 0,1 4 173,2 2 0,-2 4-256,2 0 0,-2 1-108,6-1 1,-2-2-104,2 2 0,-2-3 79,5-3 0,-1 1-285,4-4 1,-1-4 114,1-2 1,-4-5-354,1 2 0,-4-3 67,4-1-751,-9-4 652,6 4 1,-11-8-1648,4 2 1426,-4-2 1,1-1-658,-6 0 0,-3-3 96,-7 0 1106,3-9 0,-12 2 0,3-9 0</inkml:trace>
  <inkml:trace contextRef="#ctx0" brushRef="#br0" timeOffset="19">5354 7430 7881,'-5'0'1197,"0"0"-953,5-4 1,6 3 549,3-2 0,4-1-682,6 1 1,1-1-46,1 4 1,3-3-1293,4 0 1,-3-1 137,0 1 1087,-5 2 0,3-11 0,-4 1 0</inkml:trace>
  <inkml:trace contextRef="#ctx0" brushRef="#br0" timeOffset="20">5754 6788 7969,'-6'0'1241,"0"0"-36,4 0-799,-3 0 1,5 5-147,0 4 0,0 1 36,0 6 1,5 3-208,1 2 0,-1 4 26,1-3 1,-1 3-255,2-4 0,0 2-612,-4-1 0,3-6 225,-3 3 432,0-7-696,1 6 1,-2-11 312,1 3 0,-2-6 477,-1 2 0,0-4 0,0 2 0</inkml:trace>
  <inkml:trace contextRef="#ctx0" brushRef="#br0" timeOffset="21">5633 6816 9916,'-5'-5'-78,"5"3"61,6-4 1,7 1 451,2-1 0,4-1-109,2 3 1,3 0-601,4 1 1,3 1 166,0-4 1,0 4-1038,-3-1 0,0 2 1144,0 1 0,-4 0 0,-1 0 0</inkml:trace>
  <inkml:trace contextRef="#ctx0" brushRef="#br0" timeOffset="22">6303 6946 7867,'0'-9'447,"0"3"978,0-2-451,0 7-545,0 9 1,-4 4-13,-2 9 1,-1 3-205,1 1 1,-4 6 0,2 3 0,-3 2 144,-1 2 1,2 1-138,1-2 1,-1 3 4,1-6 1,1-2-74,2-1 1,-3-2 1,3-1 0,1-4-108,-1-3 1,4-2-316,-1-4 0,1-1-38,2-5 0,0-5 220,0-4 1,2-9 0,0-10 0,2-4-226,1-4 0,-2-5 0,3-4 0,0-3 1,1-4-1,-1-2-2164,1 2 2055,1-3 336,2 8 0,-1-2-2,0 5 1,1 6 234,-1 5 1,0 4-167,1 1 1,-1 5 345,0 5 0,-3 3-144,1 3 1,-2 3 155,1 3-181,-2 3 284,0 7 1,-2 6 42,4 5 1,-2 6 183,2 2 1,0 2-232,3-3 1,1 3-118,-1-3 0,0 0-110,1-3 1,0-3 12,2-1 1,0-2-88,3 3 0,-2-5-144,2-2 0,0 0-524,0-6 0,2 4-383,-5-4-99,1 1 0,-4-5-92,0-2-982,-4-2 1524,-1-4 1,-5-1-960,-2-2 1520,-2-2 0,-12-8 0,-3-2 0</inkml:trace>
  <inkml:trace contextRef="#ctx0" brushRef="#br0" timeOffset="23">6192 7281 7867,'-5'6'416,"1"0"375,3-3 0,6 1-564,1-4 1,3 0 0,3 0 0,5 0 0,4 0 0,4 0 585,1 0 0,5 0-1947,1 0 559,3-4 460,-6 3 1,2-4-2069,-6 5 2183,1 0 0,-6-4 0,3-1 0</inkml:trace>
  <inkml:trace contextRef="#ctx0" brushRef="#br0" timeOffset="24">6704 6797 7924,'10'0'922,"3"0"1,-2 1-356,4 2 1,-2 2-219,2 5 0,1 0 3,3 2 0,2 2-47,1 1 0,1 6-73,-2-2 1,-2 1 105,0-1 0,1 3-84,-4-1 0,3 5 83,-7-1 0,0-1-62,-2 1 0,-4 3 71,0 3 0,-4 3-151,1-3 0,-2 4-75,-1-1 0,-4-1 231,-2 1 0,-5-4-74,-2 1 0,1-2 170,2-1 1,1-4-100,0-2 0,0-3-5,-1 0 1,4-4 94,0-3-140,0 2 0,-3-3 108,3 1-445,-2-6-212,3-1-978,-1-5 242,2 0-491,0 0 1,3-1-1800,-2-3 3148,2 3 1,1-7-1,0 3 1</inkml:trace>
  <inkml:trace contextRef="#ctx0" brushRef="#br0" timeOffset="25">7430 7058 7875,'-5'-7'1148,"1"2"-739,0 1 1,3 2-1,-3 5 1,3 3-1,2 3 1,3 0 0,2 1-1,2 3 59,1 2 0,4 0 0,0 0 0,2 1 0,1-1 0,3 1 0,2-1-287,0 0 0,2 2 0,-2-2 1,0 0-1,0 0 0,-1-1 1,-3 0-1,-1 0-325,-4 1 0,-1-4 1,-2 3-1,0-2 1,0 0-1,-3 0-1495,-3-2 1,1-4 818,-1 1 1,-3-6 0,-4 0 0,-1-3 456,-2-1 1,-2-2 0,0 0-1</inkml:trace>
  <inkml:trace contextRef="#ctx0" brushRef="#br0" timeOffset="26">7290 7551 7903,'-5'-6'57,"2"0"0,3-2 270,3 0 1,-1 0 0,4 1-1,2 0 1,0-1 0,1-2-1,2-3 1,0 1 0,3 0-1,0-2 219,3 0 0,0-2 0,2-2 0,0-1 0,2-1 0,2 0-286,1-2 1,-4 0 0,3 3 0,-1 1 0,0 0 0,-2 3 0,-1 2 0,-4 3-94,-2 1 1,-3-1 0,-1 2 0,1 1-494,-1 1-330,-4 4 1,-1-2-1,-5 8 1,-1 2 0,-1 2 468,1 1 0,-3 1 0,0-1 0</inkml:trace>
  <inkml:trace contextRef="#ctx0" brushRef="#br0" timeOffset="27">7802 7020 8008,'5'-5'-228,"-3"-3"0,3 2 0,0-2 1288,0 2 0,-4 2-531,-1 4 1,-4 4-407,-5 2 1,-2 3 0,0 1 0,-3 3 0,-3 1 0,-3 3-318,1 1 0,-5 0 0,-1 7 0,-2 0 0,-2 2 0,-1 2 0,-2 2 194,-1 3 0,16-14 0,0 1 0,-2 0 0,1 0 0</inkml:trace>
  <inkml:trace contextRef="#ctx0" brushRef="#br0" timeOffset="28">8622 7449 7814,'-5'4'307,"1"-3"102,-1 3 0,4-3 703,-2 2-425,6-2-431,3 3 0,4-1 0,2 1 0,3-1 1,0 0-1,1 0 0,1-1 681,4-1 1,0-1-661,4 0 0,-2 0-447,2 0 1,2-1 394,-2-2 0,-1 2-352,1-2 118,-5 2 56,3-4 1,-5 4-693,-3-2 0,2 2 318,-5 1 0,1 0 166,-4 0 1,-3 0-477,0 0 0,-4 1-2640,1 2 3204,3-2 0,-5 4 0,3-5 0</inkml:trace>
  <inkml:trace contextRef="#ctx0" brushRef="#br0" timeOffset="29">8696 7300 7867,'4'-5'700,"3"1"1,4 0 114,1 1 0,5-1-349,-1 1 1,5 1-258,4-4 1,2 4 17,1-2 0,0 0-681,0 1 1,-1 0 360,-2 3 0,-3 0 217,-3 0 1,0 4-125,-1 2 0,1 7 0,-1 1 0</inkml:trace>
  <inkml:trace contextRef="#ctx0" brushRef="#br0" timeOffset="30">3315 7728 8209,'-6'0'-85,"1"0"743,2 0-132,2 0 983,-3 0-622,4 4 1,3-2-721,0 4 1,1-2 0,-2 2-1,2 1 1,-1 1-14,1 2 1,-3-1-1,2 1 1,-1 2 0,0 1-1,2 0 1,0 2 45,0-1 1,3-1 0,-3 1 0,1 1 34,2-1 1,-3-2-77,-1 0 0,2 2-3,-2-2 1,3 1 11,-3 0 1,3-3-124,-3 3 0,1-3 124,0-1 1,-2 1-89,4-1 2,0 0 0,3-1 1,0 0-1,-2-3 33,-1-1 0,0-1-3,4-3-37,-1 4 1,0-3 28,1 2 0,-1-2-82,0-1 1,4 0 70,-1 0 0,0 0-94,-2 0 0,2 0 45,1 0 0,2 0-6,-2 0 0,3 0-109,0 0 0,1-3 73,2 0 1,-1-1-19,1 1 1,1 1 38,1-4 1,-1 4 16,2-1 0,-2 2-24,2 1 1,-2 0-60,2 0 1,0 0 39,0 0 0,3 0-1,-3 0 1,2 0 1,-2 0 1,1-2 13,-1-1 0,-2 2-31,5-2 0,-1 2 19,1 1 1,1 0-65,-5 0 1,4 0 56,-3 0 0,1 0 33,-2 0 1,-1 0 41,2 0 1,-3 0 7,0 0 0,1 0-70,1 0 0,-1 0 4,2 0 0,-2 0 22,-2 0 0,4 0-10,0 0 1,-1 0 85,-2 0 1,3 0-72,-1 0 1,4 0-55,-3 0 1,3-3 39,-4 0 1,2 0-3,-1 3 0,-2-3-10,1 0 1,-1-1 14,-1 0 0,-1 3-29,1-2 0,0 2 25,-1 1 1,1-1-111,-1-2 1,1 2 94,0-2 1,2 2-103,1 1 0,1 0 26,-1 0 1,-3 0-19,3 0 0,1 0 215,-2 0 1,1 0-152,-3 0 0,-1 0-9,1 0 0,-3 0 5,-1 0 1,1 0 273,2 0 1,-2 0-67,-1 0 0,0 0-67,0 0 1,3 0-82,-3 0 1,0-1 3,0-2 1,0 2-37,0-2 0,3 2 0,-3 1 0,2 0-219,-1 0 1,0 0 184,-4 0 1,4 0 147,-4 0 1,2 0-137,-2 0 1,-1 0 201,1 0 0,-2 0-102,0 0 0,0 0 1,1 0-1,3 0 93,0 0 0,-1 0-81,2 0 1,0 0-119,0 0 0,3 0 97,-3 0 1,-1 0 26,-2 0-29,3 0-30,-5-4 0,7 2-173,-5-1 0,0 2 52,-2 1 1,-1 0 57,0 0 1,1 0 89,-1 0 1,-3 0 74,0 0-45,1 0-68,2 0 0,0 0 64,1 0-152,-1 0 0,0 0 22,0 0 0,-2 0 115,-1 0 0,-3 0 139,3 0 0,-4-1 309,1-2-146,-2 2 169,-1-3-271,0 0-192,0 3 1,0-4-570,0 2 457,0 2 329,0-8 0,0 7 363,0-4-447,0 0 0,0-4-106,0 1 0,0 0-51,0 0 1,0-2 46,0-1 1,1 0-195,3-3 0,-3 0 63,2 0 1,-2-3-353,-1 3 0,0 0 155,0 0 1,0 3-326,0 0 0,0 2 196,0 0 0,0 4-2131,0 0 1089,0 4 960,-4-2 0,2 8-1542,-5 2 1973,5 6 0,-6 3 0,3 4 0</inkml:trace>
  <inkml:trace contextRef="#ctx0" brushRef="#br0" timeOffset="31">9916 6909 7910,'-5'-10'-244,"1"4"241,4 0 668,0 4-81,0-2-279,0 4-150,4 0 1,-3 8 19,2 4 1,-2 6 55,-1 4-77,-4 6-30,-1 5 1,-8 4 138,1 0 0,-5 7-385,2-1 1,1 5 334,2-5 0,-1-2-85,0-4 1,1 0-162,2-3 1,4-5 11,0-1 0,4-7 58,-1-3 1,1-4-12,-1-8 31,2 2 1,-4-12-16,5-2 0,1-7 1,2-9-1,1-4 0,1-4 1,2-4-178,1-2 1,0-9-30,1-1 1,-2-4 56,6 0 1,-2 3 98,1-3 0,0 3-18,3 4 0,-2 3-36,2 5 1,-6 8 155,0 5 0,-2 3-136,2 4 1,-2-1 152,-1 7 0,-3-1-34,3 6-76,-4 1 61,6 3 0,-3 5 204,1 5 1,1 3-37,-4 6 0,3 4-69,-3 1 0,4 3-114,-4 1 0,4 4 105,-1 2 1,-1 3 209,2 0 0,-1 0-125,3 0 1,1-2 37,3-1 1,-3-1-169,3 1 0,0-2 74,-1-4 0,4-1-129,-4-2 1,4-2 67,-4-1 1,1-5 21,-4 1 0,-1-5-28,-1-1 1,0-5-364,-4 0-319,4-5 158,-6 2 0,2-4 1,-6-1-1,-2-2 1,-1-3-1,0-4 0,-2-1 1,0-3-2868,-1 0 2866,-1 3 1,-3-7 0,-1 3-1</inkml:trace>
  <inkml:trace contextRef="#ctx0" brushRef="#br0" timeOffset="32">9814 7402 7878,'-15'0'0,"2"0"663,3 0 1016,5 0-1025,1-4 0,9 0-452,5-2 0,3-3 0,7 4 1,1-1-1,4 0 0,2 0-365,1 0-92,4 2 239,-3 4 1,0 0-906,-4 0 0,-4 0 299,0 0 1,-1-1 621,-1-2 0,-1 2 0,1-3 0</inkml:trace>
  <inkml:trace contextRef="#ctx0" brushRef="#br0" timeOffset="33">10354 7048 7879,'0'-9'701,"0"4"-85,0-3 0,1 7 1,2-3-98,3 3 0,2 2 1,3 3-1,0 2 263,1 2 1,2 5-291,-2 3 1,2 2-216,1 0 0,2 1-41,-5-1 1,5 1 4,-2 0 1,3 0-44,1 3 0,-1-2 16,1 1 1,-1-4-146,1-2 1,0 1-112,-1 3 0,1-4-123,-1 1 1,-2-4-394,0 4 1,-4-5 75,3 1-399,-3-1 271,1-2-1344,-8-4 1437,0-1 0,-5-5 0,-1-1 1,-3-2-1,-2-1 517,-2-2 0,-1-6 0,-1-1 0</inkml:trace>
  <inkml:trace contextRef="#ctx0" brushRef="#br0" timeOffset="34">10410 7477 10047,'0'-7'610,"0"1"0,1 0 1,2-3-1,3-2 63,2-1 0,2-3-425,3-3 0,-1-4 22,7 0 0,-2-3 0,4 0 0,0-2 468,1-1 1,-3 0-519,3 0 1,-2 4-350,-2 2 1,0 3 201,-3 0 1,2 4 298,-5-1-573,1 5 1,-4-3-1439,0 5 1,-2 3-539,-1 0 452,-4 4 1052,2-7 673,-4 8 0,0-7 0,0 3 0</inkml:trace>
  <inkml:trace contextRef="#ctx0" brushRef="#br0" timeOffset="35">9581 6667 7930,'-1'-9'-738,"-2"3"920,-3 3 1,-3 3-1,0 3 1,0 4-1,-2 5 1,0 3 0,-3 4 366,0 3 0,2 2-344,-4 7 1,4 3-85,-4 3 1,4 3-456,-4 0 0,2 8 432,-2-1 0,9-21 0,1 0-114,1 1 0,0-1 1,2 1-1,1 1 28,0 0 1,1 0 0,1 25 77,1-27 0,1 0 0,10 23-35,-3-24 1,3 0 0,2-2 0,1 0-267,5-1 0,1 0 0,0-1 0,1-1 30,2-1 0,2-1 0,1-1 0,2-2 181,1 0 0,2-2 0,0 1 0,1-1 0,0-2 0,0 0 0,0-1 0,-1 1 0,0-2 0</inkml:trace>
  <inkml:trace contextRef="#ctx0" brushRef="#br0" timeOffset="36">10866 6648 7903,'9'-3'-138,"0"0"1,1 1-165,-1 1 1,1 2 92,3 2 0,-2 3 1153,5 6 0,-1 3-276,4 4 0,-1 0-69,1 3 1,0 1-256,-1 1 0,1 3-148,0-2 1,-1 5 97,1 1 1,-5 4-63,-1 0 0,-3 1-142,-1 1 0,-2 0 135,-1 0 1,-4 3-91,1-3 0,-3 3 101,-3-2 0,1-2 19,-4 1 0,-2 0-154,-4-3 0,2 2 60,-3-2 1,0-2-167,0-4 0,-2-1 60,2-2 1,-3-3 94,0-3 0,2 0-105,-2-1 1,8-4-1170,-1-5 700,1 0 43,-1-8 1,4 2 0,2-6 0,2-3 0,1-3-1,0-3-1258,0 0 1,4-5 1455,2 2 1,2-7 0,2-2 0</inkml:trace>
  <inkml:trace contextRef="#ctx0" brushRef="#br0" timeOffset="37">11182 6452 7956,'0'-5'147,"0"-3"1,1 7 235,2-2 1,-1 3 1718,1 3-1324,2 2-388,-4 9 1,3-3 70,-4 4 1,1 2-268,2 5 1,-2-2 0,2 4 0,-2-1-32,-1-2 1,0 1-8,0 0 0,1 0-121,2-3 0,-2-2-172,3-1 1,-2 0-443,1-3 0,-2-1-647,2-3 25,2-4 0,-3 0-1633,4-5 2834,-4 0 0,3-9 0,-5-1 0</inkml:trace>
  <inkml:trace contextRef="#ctx0" brushRef="#br0" timeOffset="38">11024 6480 8542,'-8'-1'1204,"2"-2"0,2 1-816,8-4 1,2 1 367,6-1 1,0 0-278,3 3 0,5-1-206,5-2 1,0-1-15,0 4 1,2-4-198,-2 4 0,-1-1-71,1 1 0,-5 2-135,2-2 1,-2 2-802,-2 1 0,0 0 554,-3 0 1,0 0-1175,-3 0 0,-1 0 88,1 0 1477,-2 0 0,0 4 0,-1 1 0</inkml:trace>
  <inkml:trace contextRef="#ctx0" brushRef="#br0" timeOffset="39">12030 6853 7937,'-5'-5'-170,"-1"2"380,-2 1 0,2 2 557,0 0-478,4 0 1,-4 5-123,3 1 0,2 3 0,-3 3 1,0 1 188,-2 1 0,-3 6-38,0 5 1,-1 2-85,-3 1 0,-1 3 136,-5 0 0,1 5-150,-1 1 0,0 1-3,1 2 0,-1-2-80,1-1 1,0 0 82,2-3 0,0 0-190,3-6 0,1 1 81,3-7 1,0-2-196,3-4 1,1-3 76,2-4 0,2-4 1,-1-6-1,3-7 20,2-3 0,4-9 1,-1 0-1,2-5 1,-2-4 0,5-5 0,-1-1-53,0-5 67,4 2 1,-2-11-345,3 3 0,1-3 290,2 3 0,-2 1-16,0 5 1,-2-1-27,2 7 0,-3 3 51,-4 3 1,1 2 28,-1 8 1,-1-2-20,-2 8 1,0-1 116,-3 4 0,-2 3-26,2 0 867,-2 4-875,3-3 0,-2 10 113,4 1 0,-3 6 0,3 4 1,-1 1 193,0 2 0,0 4-189,1 1 1,3 3 78,-3 1 0,2 1 108,1 2 1,1-1-71,-1 4 0,3 0-114,1 0 1,0 1 53,0-4 1,-2 0-234,5-3 1,-5-1 0,1-2 0,-1-3 0,-2 0 0,0 0-45,1-2 1,-5-3 0,-1-2 0,-1-2 0,0-2 0,-1 0-1068,-1-2 1,-1-3 0,-1-1 545,-2 0 1,1-3 0,-3-6 0,0-2 0,1-2 0,-2-1-274,1-1 1,-1-3 0,-3-2 0</inkml:trace>
  <inkml:trace contextRef="#ctx0" brushRef="#br0" timeOffset="40">11825 7262 7963,'-15'0'1638,"10"-4"0,10 2-1121,11-4 0,2 3 0,4-2 1,3 0-1,2-1-669,1-1 1,3 0 0,0 0 0,-2 2 0,-2 0-1,-3 3 1,-2 1 0,-2 1-3126,-3 0 3257,0 0 0,-2-4 0,3-1 0</inkml:trace>
  <inkml:trace contextRef="#ctx0" brushRef="#br0" timeOffset="41">12355 6946 7978,'-5'0'3276,"4"4"-2730,4 2 0,6 3 0,-1 0 0,4 0 0,3 1 0,1 2 158,2 0 0,1 5-457,-1-2 1,1 3-151,-1 1 0,2-1 76,2 1 0,-2-1-182,1 1 0,-1 0 110,-1-1 0,-1 1-296,1 0 1,-2-2 114,-1-1 0,-1 0 106,-5-3 1,1-1-964,-5-3-572,3 5-884,-4-4 1084,-1 4-540,-4-9 699,0-1 1150,-4-4 0,-6 0 0,-4 0 0</inkml:trace>
  <inkml:trace contextRef="#ctx0" brushRef="#br0" timeOffset="42">12346 7421 7916,'-5'-4'1343,"1"3"1,4-5-2783,0 3 0,0 1 978,0-4 1,1 3 987,2-3 1,2-4-471,4-2 1,5-5-138,1 2 0,3-6 1398,1-1 1,0-4-598,3-2 1,1-1-267,2-5 1,2 3-110,-3-4 0,-1 5-510,-1-1 1,-2 3-747,-2 4 0,1-2 597,-1 4 1,-3 1-1277,-3 6 0,-1-2 856,-2 5 0,-3 0 733,0 6 0,-4-2 0,3 3 0</inkml:trace>
  <inkml:trace contextRef="#ctx0" brushRef="#br0" timeOffset="43">9599 7467 7797,'0'-9'1778,"0"0"-1305,0 4 0,4-1 0,0 4 1217,1-1-1315,-3 0 0,2 4 176,-4 2 1,0-1-193,0 4 1,1-2 0,1 2 0,1 1 0,-1 1 90,-1 2 1,3-1 0,-1 0 0,-1 1-223,-1-1 1,2 0 0,1 0 0,0 1-51,0-1 0,0 0 1,-2 1-1,3-1 1,-1 0-1,1 1 505,0-1-457,-3 0-72,6 1 0,-6-1 49,5 0 1,-4-3-128,3 1 1,-3-1 212,3 3-289,-4 0 1,6-2 111,-5-1 1,3-3 0,-2 2 113,1-1 1,-2-1-1,4-3-30,0 0 0,-2 0-203,1 0 127,0 0 0,4-1-187,-1-2 1,0 1 104,1-4 0,-1 4 31,0-1 0,1-1-84,-1 1 0,0-4-306,1 4 0,-1-1 120,0 1 1,0 1 145,1-4 1,-1 4 12,0-1 1,2-2-10,1 2 0,-2-1-59,3 1 1,0 1 52,0-4 1,0 3-5,0-4 1,-2 4 7,5-3 0,-5 4 37,1-1 1,2 2-61,-2 1 0,2 0-9,-2 0 0,-2 0 41,3 0 1,-2 1-12,2 2 1,-3-1 43,2 4 1,-1-3-48,-2 4 1,1-2 5,3 1 0,-3 1 38,3-4 0,-3 5 55,-1-2-136,0 2 1,1 1-8,-1 1 0,-1-1 76,-1 0 1,0 1 0,-4-1 0,1-3-32,-1 0 1,-2-2-76,2 2 492,-2-4-176,-1 2 1,1-4-1,2-1-118,4-2 1,-3 1 0,0-4-1,-1-2-130,0 0 45,4-1 0,-1-1 1,2 1-1,-1 1 35,-1 2 0,1-3-43,2 3 1,0-1-33,0 1 0,1-2-29,-1 5 1,0-3-3,1 3 1,0-3 7,2 3 0,-1 0 54,1 3 0,-1 0 21,-2 0 0,0 0-35,1 0 0,-1 3-6,0 0 0,0 4 47,1-1 0,-1-1 225,0 2 1,1-2-118,-1 1 1,3 1 32,1-4 1,3 4-19,0-4 0,1 1-76,2-1 1,0-2 139,-1 2 1,0-2-116,-3-1 0,3-3 3,-2 0 0,0-4 78,0 0 0,0-1 202,-3-1 0,-1 0-168,-3-1 1,-2 1-107,-1 0 0,-4-2 0,1 0 0,-2-2-735,-1 2 1,0-2 0,-1 0-985,-2 2 1,1 5-1639,-4 3 0,-1 1 3181,2 2 1,-7 0 0,1 0-1</inkml:trace>
  <inkml:trace contextRef="#ctx0" brushRef="#br0" timeOffset="44">10214 8128 7889,'0'-9'0,"0"0"1220,0-1 0,1 2-734,2 2 0,2-1 0,5 4 0,-1 1 0,0 1 424,1 1 0,-2 4-679,-2 2 0,1 2 0,-4 2 0,-1 2 0,1 1 0,-1 1 11,1-1 1,0 4 0,-3-3 0,0 2-1,1-1 1,1 1 140,1-2 0,3 3-287,-3-5 1,5 1 14,-2-4 1,2 0-89,1 1 1,2-4 45,1 0 1,-2-4-135,3 1 1,0-2 137,0-1 1,0-4-3,0-2 1,-3-3-163,2-4 1,-1 2-16,-2-5 1,0 3 7,1-6 0,-5 3 38,-2-6 1,1 2-113,-1 2 1,0 2 216,-3 1 1,0 0 0,0 0 0,0 2 384,0 3-278,0 1 50,0-1-135,0 5 1,-1 2 0,-1 6 0,-1 3-1,1 3 1,1 1 12,1 2 1,0 0 0,0 2 0,0 1 0,0-1 0,1 3 0,1-1 354,1 0-376,4 1 1,-5 2-20,5 6 0,-2-2-84,1-2 1,1 2-65,-4-1 0,2 6 91,-2-4 1,-2 5-39,2-4 0,-1 0 75,1 3 2,-2-2-194,3 6 1,-4-4 113,0 0 1,0 0 0,0 0 0,-1 0-17,-2 0 0,1 0 78,-4-1 1,3-2 0,-4 0 0,0 0 148,-1-1-57,-1-2 0,-1-4 0,0-1 142,-2-2 0,1-3-208,-1 0 72,-3-2-40,5 0 1,-8-5 47,3-2 1,-2-2-65,2-1 0,-3-4 0,3-2 1,-2-6-81,2 0 0,-2-5 49,5 2 0,-1-6 107,4-1 1,4 1 0,2 2 0,2 0 0,2 1 0,2-2 0,3-1 0,3 0 606,4 0 0,1-2-354,5 1 1,-1 2-53,1 4 1,0 0 9,-1 3 0,2 1-100,2 3 1,-3 0 79,3 3 0,-2-1-98,-2 4 1,1 0 13,0 3 0,-2 0 65,-1 0 0,0 0 49,-3 0 0,-1 0-343,-3 0 0,-2-3 0,-1-1 0,-3 1 0,3 3 0,-4 0 0,3 0-266,-2 0-3011,-14 0 0,8 0 0,-15 4 2810,13-3 1,-3 8-1,3-4 1</inkml:trace>
  <inkml:trace contextRef="#ctx0" brushRef="#br0" timeOffset="45">11518 7560 8044,'0'-6'1213,"0"0"-581,0 4 1,0-1-297,0 6 1,0 2-1,1 3 1,1 0-1,2-2 1,1 1 0,2 1 3,1 2 1,2-1-1,-1-1 1,0-1-1,1 0 1,-1 0-123,0 1 0,1 2 0,0-2 1,1-1-1,2-1 0,-1 0 1,1 1-1,0-2-53,2-1 0,-3 2 1,2-3-1,1-1 0,-2-1 1,2-1-138,-1 0 0,-1 0 0,1 0 0,1-1 0,-2-1 0,2-1 0,-2 0-52,1-1 1,-1 2 0,-2-3-1,3 0 1,-1-1 0,2-1-1,-2 0 18,1 1 0,2-3 1,0 3-1,1-1 0,2 0 1,0 0 7,-1 0 0,-1 2 0,0-1 0,3 0 0,0 0 0,-2 2 0,-1 1-60,-2 0 1,-2 0-1,1 3 1,1 1 0,-2 2-1,1 3 1,-3 3-10,-1 0 1,-1 0 0,-2 2 0,-2 0 0,0 1 0,-1 0 167,0-2 1,0 0 0,-3 1 0,1-1 0,1-2 70,-1 1 1,0-6 0,0-3 0,2-5-225,1-4 1,-2 0 0,4 0 0,0-1-1,1 1 1,1 0 0,1 0-65,-1-1 0,1 1 1,2 1-1,0 0 0,0 3 1,-1 1-1,0 2 55,2 1 0,0 1 1,0 0-1,2 0 1,2 0-1,-1 0 148,0 0 0,2 0 1,4 0-1,0 0 0,0 0 1,0 1-1,1 1 0,1 1 166,0-1 1,-4-1-1,2 0 1,-2 1-1,-2 1 1,1 0 43,0-2 1,-4-5 0,0 0-1,-2-1 1,-2-2 0,0-2-1,-2-3-256,0 0 0,1-2 1,-2 3-1,-2-1 1,-2-1-1,-1 1 1,1-1-862,-2 2 1,-1 1 0,-1 0 0,-1 2 42,-3 2 1,3 2 0,-3 4 0</inkml:trace>
  <inkml:trace contextRef="#ctx0" brushRef="#br0" timeOffset="46">12207 8082 7943,'0'-6'238,"0"-1"1,0 1-1,0-3 1,1 0 182,2-1 1,-1 5-1,3 1 1,0 1-1,0 0 1,2 1-181,2 1 1,-3 5 0,-1 2 0,-1 2 0,-2 3-1,-1 0 1,-1 2 28,0 2 1,0 1 0,0 5 0,0 1 0,0-1-1,1-2 1,1-1-57,2-3 1,2 2-1,-2-5 1,1 0-1,2-2 1,3-2-1,1-1-142,1-4 1,1-2 0,-3-1 0,2-1 0,0-2 0,-1-4 0,1-2-140,0-3 1,-5-3 0,3-2 0,-2-1-1,-1 0 1,1-1 3,-2-1 1,-4 0-1,2 2 1,-1 0-1,0 3 1,-1 2-1,-1 3 48,-1 1 1,0-1-84,0 1 1,0 5 0,0 4-1,0 5 1,0 3 0,0 2 111,0-1 0,0 1 0,0 3 1,0 2-1,0 3 0,1 0 0,1 2 1,1 2 141,0 3 0,1 1 1,0 3-1,0 1 1,1 1-1,-1-1-91,0-1 0,3 2 1,-4 1-1,0-2 1,0-2-1,0 0 1,-1 0-59,-1 0 0,-1 0 1,0 0-1,-1 0 0,-2-1 1,-2-1-1,-1-2 16,-1-2 0,1 0 0,-3-4 0,0-2 0,-1-1 0,1-2 0,-1-2 38,-3-4 1,2 0 0,-5-4 0,0-1 0,-2-1 0,-1-2 0,1-3-29,-1-5 1,2-5 0,0-4 0,3-1 0,0-1 0,4-1 44,3-4 1,2 2 0,5 1-1,1 3 1,3 0 0,3 0-1,4 1 222,5-1 0,1 4 0,3 0 1,1 1-1,0 0 0,1 1 1,0 2-770,0 4 1,2 0 0,-2 4 0,-1 1 0,-2 1 0,-1 2 0,-1 3 394,-2 5 1,-3 1 0,1 3-1</inkml:trace>
  <inkml:trace contextRef="#ctx0" brushRef="#br0" timeOffset="47">9897 8957 7880,'-1'-6'245,"-1"0"1,-1-2 657,1 0 0,1 4 0,1 4-576,0 5 0,4 3 0,1 2 0,2 0 0,-2 1 0,0 2 0,-1-1 717,0 2-943,4-4 0,-3 8 1,3-4-1,-1 2 0,-1-1 1,1 1-1,-1-1 80,0 1 0,-3-2 0,2 2 0,-1-3 0,0 0 0,-1-1 0,1-1-23,1 0 1,-2-2 0,2 0 0,0 0 0,1-2-1,1-2 1,1 0 2,1 0 0,2-3 0,0 2 0,3-3 1,0-1-1,3 0-56,0 0 0,3 0 1,1 0-1,1-1 1,2-1-1,2-2 0,1 2-90,1 1 1,0 1-1,1 0 1,2 0-1,2-1 1,1-1 0,0-1-105,1 1 0,3-2 1,1 0-1,1 0 1,0-1-1,-2 3 1,-1 1 79,0 1 1,4-1 0,-1-1 0,-1-1 0,0 1 0,-2 1 0,0 1 71,0 0 0,1 1 1,-2 1-1,-1 1 1,-1 0-1,0 0-40,-1 1 0,4-1 0,-3-3 0,2 0 0,1-1 0,0-1 0,1-3-32,-1 0 0,1 0 0,1-1-21,2 3 0,-1-1 1,-3 1 0,1-2-9,-1 2 1,0 2-4,0-2 0,2 2 1,-1 1-1,0 0 20,-2 0 0,3 0 0,1 0 0,-1 0 112,0 0 0,-1 0-24,2 0 0,-3 0-29,1 0 0,2 0-163,-3 0 0,3 0 154,-3 0 0,0 0 80,0 0 1,2 0-41,1 0 0,-2 0 0,3 0 1,-3 0-1,-1 0-8,0 0 0,3 0 0,-2 0 0,-3 0 0,-1 0 1,-2 0-1,-1 0-129,-4 0 0,0 0 0,-6 0 1,-3 0-1,-2 0 0,-4 1 67,-3 2 0,0-2 145,-3 2 0,-1-2-87,2-1 1,-5-1-1,1-2 1,-2-3-1,-1-2 1,0-2 9,0 1 0,0-1 0,0-3 1,0-1-1,0-2 0,0 1 0,0-2 182,0 0 1,0-1 0,0 2-1,0 1 1,0 1-498,0-1 1,0 4-1,-1 0-2674,-2 7 2922,-3 9 0,-7 14 0,-1 5 0</inkml:trace>
  <inkml:trace contextRef="#ctx0" brushRef="#br0" timeOffset="48">10801 10112 7963,'-5'5'1297,"4"-2"-912,-2-6 1,2-2 0,1-5-1,0 1 1,0-1 0,0-2-1,1 0-74,2 0 1,-1-1 0,4 0 0,-2-1 0,-1 0 0,0 0 0,1 1 0,0 1-213,0 2 1,3-2 0,-3-1-1,0 2 1,1 0 0,0 2-1,2 0-184,2 0 1,-3 0-1,-1 2 1,0 2-1,-1 0 1,2 1 33,-1-1 1,-2 2 163,3 3 1,-4 4-1,1 4 1,-2 2-1,-1 3 1,0 2 0,-1 1-1,-1 3 159,-1 3 1,-1-1 0,2 3 0,-1 1 0,1 0 0,1 0-127,1 1 1,1-3-1,2 1 1,3-1-1,2-3 1,2-3-1,-1-2-73,0-2 0,4-1 0,0-5 0,1-2 1,0-1-1,-1-3 0,2-3-4,-1-4 1,-2-3 0,0-4-1,-1-1 1,-2-3 0,0 0-86,1-3 0,-4-2 0,0 0 0,0-1 0,-1-2 0,-2 1 0,0 1 1,-1 4-124,1 2 1,0 1 138,-3 3 0,0 1-118,0 2 0,-3 4 0,0 0 0,-1 0 0,1 0-72,0-1 0,0 6 0,3 1 1,0 5 193,0 4 0,0 3 1,0 2-1,0 0 1,0 4-1,1 1 75,2 3 1,-2 4 0,3-1 0,1 2-1,0 1 1,1 0 0,0-1 10,1 1 0,-1 5 0,0 4 0,1 3 0,0 2 0,1 3 0,-3-1-35,-1 0 0,2 5 0,-3-3 0,-1 2 0,-1-1 0,-1-1 0,0-2 56,0 0 0,-1-5 0,-2 1 0,-2-2 0,-1-4 0,0-3 0,-3-3 61,-2-3 0,1 0 0,-4-4 0,2-3 0,-3-5 0,-1-4 4,-4-2 0,-2-5 0,1-8 0,-4-8 1,-2-7-1,-1-8 0,1-7-158,2-6 1,2-4 0,7 1 0,2 0 0,6 3 0,3 0 0,4 3 45,3 1 0,6 6 0,5 4 0,-1 5 0,2 4 0,1 3 1,3 1-534,0 2 1,1 1 0,1 2 0,0 1 0,3 1 0,1 0 0,1 2-1171,-2-1 1,4 2 818,-2-1 1,-2-5 0,0-3 0</inkml:trace>
  <inkml:trace contextRef="#ctx0" brushRef="#br0" timeOffset="49">11527 10158 7920,'-9'-1'1982,"0"-2"1294,3-3-2457,2 2 0,5 0 0,2 4 0,3 0-199,3 0 0,-3 0 1,-1 1-1,-1 2-465,-2 3 0,-2 2 0,-2 1 0,-2 0-257,-1-3 1,0-3 0,-2-6-46,4-3 1,2-3-1,1 0 1,1 1-1,1 1 1,2 0-1,2 0-164,1-1 0,-2 3 1,1 2 386,1 2 1,1 2 0,-2 2 0,-3 3 0,-3 2 55,-3 2 0,-1-1 0,-3-1 1,0-1-1,0-1 0,-1-2-952,-1-2 1,0-2 0,3-3 0,3-4 637,2-1 0,9-5 0,3-2 0</inkml:trace>
  <inkml:trace contextRef="#ctx0" brushRef="#br0" timeOffset="50">11955 9851 7855,'0'-9'633,"0"-1"1,0 1 0,0 0-166,0-1 0,4 2 0,2 1 0,3 2 0,0 0 0,0 3 0,1 1-138,-1 1 1,-4 5 0,-2 1 0,-1 3 0,0 3 0,2 4 0,-2 2-1,-2 0-38,-4 1 1,3 0-1,-2 2 1,2 1-1,1-1 1,0-2-1,0 0 1,0-1-96,0 1 0,4-1 1,3-3-1,1-2 1,1-3-1,2-2-128,1-2 0,-2-1 0,3-5 1,-2-1-1,1-3 0,0-3 1,0-3-27,2-3 0,-4-4 0,3-1 0,-3-3 0,-1-3 1,1-1-1,-2 0-10,-2 0 0,1 1 0,-3 0 0,1 2 0,-1 3 0,-2 3-130,-1 0 1,-1 8 0,0-1 1,0 0 1,-1 5 0,-1 2 0,-1 4 0,0 4 0,2 3 165,1 0 0,0 4 1,0 4-1,-1 4 1,-1 4-1,-1 1 0,1 2 154,1 0 0,1 4 0,0 1 0,1 2 0,1-1 0,2 1 1,1 1-155,-1 1 1,3 2-1,-1 0 1,1 2 0,1 1-1,-3-1-118,-1-2 0,-1 1 0,-3-1 0,0 1 1,-1-1-1,-2-3 0,-3-3 0,-2-1 113,2-2 1,-2-4 0,2-2 0,-3-3 0,-1-3 0,-1-5 42,-2-2 1,0-6-1,0-2 1,-3-3-1,-4-4 1,-3-6-1,0-8-179,-3-6 1,0-7 0,1-3 0,3-3 0,4-2 0,2-2 0,5 2 120,4 1 0,3 4 1,6 3-1,3 2 0,5 4 1,4 2 129,2 4 0,3 3 0,1-2 0,3 3 0,0 2 1,1 3-1,0 0-471,1 1 0,1 4 0,0 2 0,-2 2 0,0 1 0,-2 2 0,1 3-2987,-2 4 2492,-1 7 0,-2-2 1,1 5-1</inkml:trace>
  <inkml:trace contextRef="#ctx0" brushRef="#br0" timeOffset="51">12765 10186 8037,'0'-9'819,"1"4"0,2 3 0,4 3 0,1 2-492,1-1 1,1-1 0,2-1-1,1 0 1,1 0 0,0 0-1,1 0 1,0 0 0,1 0-1,-2 0-422,0 0 1,-2 0 0,-3 0 0,1 0 0,-1 0-3183,0 0 2857,-4 0 1,0-4 0,-5-2 0</inkml:trace>
  <inkml:trace contextRef="#ctx0" brushRef="#br0" timeOffset="52">12765 10046 8224,'-9'0'3276,"4"-4"-2860,5 3 1,9-3 0,7 4 0,1 0 0,3 0-1,1 0 1,3 0-713,0 0 1,3-1 0,-3-1 0,0-1 295,-3 1 0,3-3 0,0-1 0</inkml:trace>
  <inkml:trace contextRef="#ctx0" brushRef="#br0" timeOffset="53">13361 9572 8214,'-4'-6'819,"2"2"0,-3 5 0,1 2 0,1 4-410,2 1 1,1 6-1,1 4 1,2 4-1,0 1 1,0 4 0,0 2-1,0 3 0,-1 1 1,0 2-1,0 2 1,1 0-1,-1-1 1,-1 0 0,-1-2-1,0 0-170,0-1 1,0 0 0,0-4-1,0 0 1,0-4 0,0-4-896,0-3 1,1-3-1,1-2 1,2-6 0,-2-5-984,-1-6 1,0-7 827,2-5 1,2-5-1,4-3 1</inkml:trace>
  <inkml:trace contextRef="#ctx0" brushRef="#br0" timeOffset="54">13724 9851 8088,'-6'-9'560,"1"-1"1,1 1 0,3 0-1,2-1-206,2 1 1,4 0-1,0-1 1,4 1-1,1 0 1,0 0-1,1 3 1,-1 3-165,0 2 1,-2 1 0,-1 1 0,1 2 0,-2 5 0,-2 3-1,-3 4 1,-2 4 0,-1 3 5,0 3 1,0 2 0,-1 0 0,-1 1 0,-1 0 0,1 0 0,1-1-78,1-2 1,1-2 0,2-6-1,3-1 1,4-4 0,1-2-1,2-4-151,2-3 0,0-2 0,4-2 0,0-2 0,-1-4 0,1-5 0,-2-3-115,-1-3 0,1-5 0,-4-2 1,0-2-1,1-3 0,-3-3 94,0 0 0,-3 3 1,-1-1-1,-2 3 1,-1 5-1,-1 3 0,-2 4 59,-1 3 0,-1 2 1,-3 4-1,-1 5 1,-1 4-25,0 5 1,1 1 0,-3 2 0,3 3 0,1 3 0,2 4 0,1 4 74,1 3 0,0-2 1,0 7-1,1-1 1,1 2-1,2 1 0,1 3 12,3 2 1,-1 3-1,0-3 1,-2 1 0,0 1-1,0 0-73,-1 2 1,2-4 0,-2-2 0,0-2-1,1-1 1,0-1 0,-1-1-113,-2-2 1,-1-2-1,-1-3 1,0-3-1,-1-2 1,-2-2-1,-4 0 46,-1-3 1,-4-4 0,-3-6 0,-1-1 0,-5-3 0,-1-3 0,-1-5 164,-1-5 1,2-3-1,-2-7 1,1-2-1,4-1 1,1 1-1,4-1 274,0 1 0,5 0 0,4 4 0,1-3 0,2 0 0,1-1-160,1 0 0,7 3 0,3-3 0,4 0 0,2 1 0,3 2 0,1 3-678,2 5 1,4 0 0,-2 4 0,1 3 0,-2 2 0,1 0 0,-1 2-2809,0 1 2457,3 1 1,-7-4 0,4-1 0</inkml:trace>
  <inkml:trace contextRef="#ctx0" brushRef="#br0" timeOffset="55">14413 9516 8408,'0'-10'219,"0"1"1,0 0-1,0-1 190,0 1 1,0 3-1,0 2 1,0 3-1,0 6 1,1 6 0,1 8-1,2 5 59,2 3 0,-4 5 0,2 2 0,-1 2 0,1 1 0,0 1 0,0 0 0,-2 2 0,3-1 0,-2 4 0,-1-2 0,0-1 0,0-2 0,1-2-314,-1-2 0,-1-2 0,-1-5 1,0-2-1,0-3 0,0-4 0,0-2-701,0-4 1,1-6 0,2-4 0,2-8 0,2-6 0,-2-6-2731,-1-3 2457,3-3 1,-6-8 0,3-1 0</inkml:trace>
  <inkml:trace contextRef="#ctx0" brushRef="#br0" timeOffset="56">14562 9544 8212,'-6'0'269,"1"-1"46,1-3 0,2 3 1,5-1-1,2 4 1,1 6-1,0 3 1,0 5 63,0 1 1,1 6 0,-3 2 0,0 4 0,0 4-1,-2 4 1,0 1 0,1 2 41,0 0 1,0-2-1,-3 2 1,0-4 0,0-3-1,0-1-848,0-2 1,0-2 0,0-3-1,0-5 1,0-3 0,0-5 426,0-1 0,0-2 0,0 0 0</inkml:trace>
  <inkml:trace contextRef="#ctx0" brushRef="#br0" timeOffset="57">13249 9553 9027,'0'9'525,"0"2"1,-1 0-338,-2 1 1,2 5 0,-3-1 0,1 4 0,0 3-1,1 1 1,1 3 0,1 3 777,0 4-903,0 2 0,1 5 0,1 2 0,2 0 0,0 0 0,1-1 0,0-1-241,3 1 0,-1-2 0,0-4 0,-1-2 1,1-2-1,-1-5 0,0-1 0,0-2 178,-1-1 0,4-1 0,-4-4 0</inkml:trace>
  <inkml:trace contextRef="#ctx0" brushRef="#br0" timeOffset="58">14748 10121 8336,'0'-5'1070,"0"0"1,0 1-603,0-2 0,5 2 0,1 1 0,3 2 0,2 1 0,2 1 0,-1 1-404,2 1 0,-3 1 0,4-2 1,-2 1-1,-2 1 0,0-1 1,-2 1-1,0 1-133,1 2 1,-5-2-1,-2 2 1,-2 0-1,-1 1 1,-1 1-1,-2 2 1,-3 0 163,-3 2 1,-1 0 0,-1-2 0,-3 2 0,1-1-1,-1 1-25,3-1 0,-3 0 0,2-2 0,1 0 0,-1 0 0,2 1 0,0-3 19,1 0 1,2 1-1,-1 0 1,1-1 778,0-2 1,6 2-551,1-5 1,4 0 0,6-3 0,-1 0 0,1 0-1,3 0 1,2 0-297,3 0 1,2 0 0,1 0 0,3-1-1,0-2 1,-1-2 0,-2-2-843,1 1 1,-1 3 0,-5-2 0,-1 0 680,-2 0 1,0-6-1,-4-3 1</inkml:trace>
  <inkml:trace contextRef="#ctx0" brushRef="#br0" timeOffset="59">14879 9320 8101,'-10'-3'341,"1"-1"0,1-1 127,2-2 0,1 1 0,7 0 0,1-1 0,3 0 0,3-1 0,4 2-59,2-1 1,0 0-1,0 1 1,1 2-1,-1 3 1,0 1 0,-2 1-1,-2 1-371,0 2 0,-3 4 1,-2 0-1,-3 4 0,-2-1 1,-1-1-29,0 0 1,-1 2 0,-2 0 0,-3 0 0,-2-1 0,-3 1 0,0 0 0,-2 0 89,-2 2 0,4-4 1,-3 3-1,2-3 1,0-1-1,3 1 131,2-1 1,2 0 0,-1 0 0,2 1 0,4-2 0,5-2-160,4-3 1,2-2-1,7-1 1,3-1-1,2-2 1,5-3-1,3-1-1165,2 1 1,3-2 0,4 5 1086,3 1 0,-16 0 0,0-1 0,2 0 1,-1 1-1</inkml:trace>
  <inkml:trace contextRef="#ctx0" brushRef="#br0" timeOffset="60">13668 7262 12382,'10'0'787,"-1"0"0,0 0 35,1 0 0,2 0-489,0 0 1,5 0-93,-2 0 0,0 0 1061,0 0 1,2 0-570,5 0 0,-3 0-346,3 0 0,2 0-149,1 0 1,2 0 31,1 0 0,1-1-815,2-2 0,-2 1 431,2-4 1,-6 4-1045,0-1 0,-7-1-28,0 1 0,-5-2-398,-1 2 1,-1 2 353,-2-2-1596,0-2 2826,1 0 0,-5-9 0,-1 0 0</inkml:trace>
  <inkml:trace contextRef="#ctx0" brushRef="#br0" timeOffset="61">13668 7048 7909,'-6'0'360,"0"0"179,0 0-109,1 0-77,0 0 2099,5 0-1898,0-4 188,0 3 261,0-3-276,0 0-372,5 3 0,0-3-77,4 4 1,0 0-161,1 0 1,3 0 61,3 0 0,2 0-389,4 0 0,2 1-216,4 2 1,8-2 312,4 2 0,6-2-981,3-1 1,-21-2 0,0-1 186,3-2 0,0 1 632,3-1 1,1 0-1,-2-3 1,0-1 0,1 1-1,1 1 1</inkml:trace>
  <inkml:trace contextRef="#ctx0" brushRef="#br0" timeOffset="62">14776 6546 7871,'0'-10'344,"0"1"752,0 0-493,0 3-195,0 2 434,0 0-101,0 3-338,0 5 1,1 7-118,2 7 0,0 2 13,3 2 0,-3 2-72,3 7 0,-4 3 105,1 3 0,1 3 43,-1 1 1,1 3-1313,-4-1 1204,4 3-228,-3-4 0,4 4-44,-2-3 1,-2-1-110,2-2 0,-1-3 128,1-3 0,-1-1-545,5-6 1,-5-4 1,1-4 0,1-2-875,-1-4 2259,0-5-1182,-3-4 1,3-5 0,0-3 0,-1-5-876,-1-6 0,-1-4 235,0-6 967,0 0 0,-4-7 0,-1 4 0</inkml:trace>
  <inkml:trace contextRef="#ctx0" brushRef="#br0" timeOffset="63">14981 6434 7927,'-5'1'1039,"2"2"-748,2-2 0,1 8 0,0 0 0,1 3 1,2 2-1,3 4 0,1 3 0,1 5 48,-2 4 1,-1 3 0,1 5 0,-2 2 0,0 4 0,-1 1 458,-1 2 0,-1 0-366,-1 3 0,0-1-585,0 3 0,3-2 244,-2-23 0,1-1 0,1 21-120,-3 0 56,0-9-248,0-1 1,3-13 183,0 1 1,3-5-931,-2-5 0,0-2 562,-1-7 1,-1-3-1,3-6 1,-1-4 0,-2-6-1,-1-4 405,-1-4 0,4-9 0,2 1 0</inkml:trace>
  <inkml:trace contextRef="#ctx0" brushRef="#br0" timeOffset="64">15447 7281 7877,'-5'0'2843,"0"0"-2314,5-4-251,0 3 1,1-6 204,3 4 0,1-8-80,4 2 0,1-7-165,3 1 1,-2-7-187,5-3 1,-2-2 134,2-1 0,1-4-157,-1-2 0,-2 1-58,2-1 1,-5 0-52,2-3 0,-3-2 28,-1-1 0,1 2-116,-1-3 1,-1 4 65,-2 3 1,2 5 96,-5 4 0,3 6 19,-3 0 0,1 4-11,-1 6 1,-2 0 8,2 0-2,-2 3 108,4 2 1,-3 4 35,4 0 0,-3 1 171,3 2 1,-3 7 40,3 5 1,-2 4-168,2 3 0,-3 1 0,3 5 0,1 1 0,2 1 0,0 2 1,0 1-1,1 3 21,-1 0 1,1 1 0,2 0 0,1-1-1,1 0 1,3-3 0,0-1-230,-2-2 1,3-2 0,-4-2-1,2-3 1,-1-1 0,1-3-1,-2-4-104,-1-1 0,-4-2-1929,-3-3 788,2-3 0,-7-3-200,3-6 0,-8-4-853,-2-5 2306,-6 2 0,-3-12 0,-3 2 0</inkml:trace>
  <inkml:trace contextRef="#ctx0" brushRef="#br0" timeOffset="65">15605 7123 7982,'-14'0'0,"0"0"0,5 0 1638,4 0 0,5-3-945,6 0 0,6-2 0,4 3 0,3-2-105,6-1 0,1-1-1028,8-3 0,0 0-1199,4 3 1,-5-2 650,-2 2 0,-2 0 988,-1 0 0,0-4 0,-1-5 0</inkml:trace>
  <inkml:trace contextRef="#ctx0" brushRef="#br0" timeOffset="66">16173 6806 7892,'-9'-4'3084,"3"3"-1089,2-7-565,4 7-701,0-3 0,4 4-464,3 0 0,2 7 0,2 2 0,3 3 8,0 1 0,2 4-243,2 1 1,0 6 119,-2-5 0,1 4-172,-1-1 1,0 0-35,0-4 0,0 1-74,-3 0 1,3 1-110,0-1 0,-3 2 74,0-6 0,0-1-718,-1-2 1,1-2 401,-4 0 1,-3-2-2183,1-2 1256,-1 2-603,3-6 2010,-4 2 0,-1-8 0,-4-2 0</inkml:trace>
  <inkml:trace contextRef="#ctx0" brushRef="#br0" timeOffset="67">16192 7225 7889,'-15'1'0,"3"2"2309,5-2-993,3 4-827,4-10 0,1 3 574,2-4 1,3 0-274,3-3 0,4-4-4,3 1 0,6-8-385,2 1 0,0-4-172,1 1 0,-1-4 113,1 1 0,1-2-127,-5-1 1,4 1-551,-3-1 0,-2 3-199,-2 0 0,-4 4-521,4 0 0,-5 2-584,-1 3 1,-5 0-1174,-1 3 2812,1 1 0,2 3 0,0-1 0</inkml:trace>
  <inkml:trace contextRef="#ctx0" brushRef="#br0" timeOffset="68">16964 6424 8195,'0'-5'1206,"-4"-3"-380,3 3 228,-3 0-648,4 1 0,1 6-49,2 4 0,1 4-54,3 9 1,1 4-38,-2 1 0,-1 8-21,1 6 1,-4 0-28,2 5 1,-2 1-1091,1 2 1292,-2 1-229,3 0 0,-3-3-92,2 3 0,-2-4-55,2 4 1,-1-3-31,1-7 0,-1 0-182,5-6 0,-5-4-212,1 1 0,1-5-204,-1-7 0,1-3 282,-1-4 1,-2-2 498,2-1 1,-2-5-554,-1-1 0,0-4-505,0-6 0,-1-3 262,-2-3 0,2-1 599,-2-2 0,-2-3 0,0-2 0</inkml:trace>
  <inkml:trace contextRef="#ctx0" brushRef="#br0" timeOffset="69">17104 6443 8046,'0'-9'256,"0"-1"1,1 1 119,2 0 0,-1 4 1,4 3-1,1 4 0,-1 4 1,-1 3-1,0 4-33,0 2 0,-2 7 0,3 3 0,-1 3 0,-1 4 0,0 4 0,-2 3 1,0 2 969,1 0 0,-2 1-883,2 5 0,-1-1-504,-2 1 1,0-4 170,0 1 1,1-5 129,2 2 0,-1-6-187,4-1 0,-4-5 38,1-1 1,1-1-4,-1-6 1,4-2-1,-3-4 1,0-2-185,0-2 83,-1-4-714,-3-3 84,0-13 1,-1 6-1,-1-6 1,-2 1 0,0-1 645,0 0 0,-4 0 0,3 0 0</inkml:trace>
  <inkml:trace contextRef="#ctx0" brushRef="#br0" timeOffset="70">17411 7272 8107,'-6'0'3276,"0"0"-2038,4 0 1,-5-4-416,3-3 0,1 2-311,3-1 0,3 0-202,1-3 1,3-1-269,-1 1 1,2 0 0,3-1 0,0 1 0,2 1-1,1 0 1,-1 3 0,0 1 0,-1 2 0,1 1-1,-2 2-205,-1 2 0,-1-1 1,-2 4-260,-1 2 1,-4-3 0,1 1 0,-2 1 0,-1 2 322,0 0 1,0 0 0,-1 1 0,-2-1 0,-2 0 0,-1 1 0,0 2 313,-2 0 0,-3 2 0,-1-3 1,-1 3 262,0 0 1,-1-2-200,-1 4 0,-2-2 0,5 3 0,0-1 121,2 0 0,1-2-195,-1-2 1,2 1 40,2 0 0,1-2-39,2-5 1,2 3 216,-3-3-387,8-2 1,2 0-1,6-4 1,4-1-332,1-2 0,2-2 1,1-4 31,1-1 0,-1 1 0,3 1 220,-1 1 0,-5 0-1597,2 4 1,-3-3 1137,3 3 0,-1-4 0,1 1 0</inkml:trace>
  <inkml:trace contextRef="#ctx0" brushRef="#br0" timeOffset="71">17393 6322 8152,'-10'4'2268,"1"-3"-1082,4 3-754,1-4 445,4 0 1,8-4-657,4-2 1,2 1 0,1 0-311,2 1 0,4-3 1,0 4-1,0 0 0,-1 0 1,-2 0-1,1 1 1,-1 1-714,-3 1 707,-6 0 0,-1 1 161,-5 2-84,0 2 1,-3 4 0,-1 1 0,-2-1 0,-4 0 0,-2 1 395,-3-1 1,1-1-98,-1-2 1,1 5 34,-2-5 1,3 7-81,-3-3 0,2 1-86,-1-2 1,1 1 0,-1-1 330,2 0-357,0 1 0,2-1 239,2 0 1,-3 1-111,3-1 1,2-3 179,1 0-192,2 1 0,2 1 1,2-2-1,3-3-194,3-2 1,4-1 2,3 0 0,5 0-1278,4 0 0,3-3 651,3 0 0,2-4 280,4 1-16,1-3 1,7 0 0,3 0 0</inkml:trace>
  <inkml:trace contextRef="#ctx0" brushRef="#br0" timeOffset="72">18408 6667 7955,'0'-6'3276,"0"-2"-329,0 7-2257,0-3-307,4 4 0,-2 1 1,4 2-1,1 3 761,1 3 1,2 0-484,-1 0 1,1 4-198,3-1 1,-2 1-75,5 0 0,-4-2-302,4 5 1,-4-5 160,4 2 1,-4-3-232,4-1 1,-2-3 80,2 1 1,-2-4-40,-2 3 0,-1-3 201,1 3-688,-1-4 1,-3 7 224,-2-3 0,-2-1-166,-4 1 1,3-3 107,0 4 1,0-4 163,-3 3 1,0-3 335,0 3 0,2-4 131,1 1 1,-3-2-247,0-1 0,-1 3 0,-5 2-66,2 0 1,-3-2 0,1 2 0,-1 0-13,0 0 0,-4 2 113,2 2 1,-4 0-77,1 1-22,-3-1 12,-3 4 0,-5 2-73,-2 3 1,0 2-5,-3 2 0,3-3-150,-6 3 0,2-2-301,1-2 1,5 0-1186,4-2 1,5-3 463,4-4 1,5 1-465,2-1 1,3-4 1112,3-2 1,2-2 0,5-1 0</inkml:trace>
  <inkml:trace contextRef="#ctx0" brushRef="#br0" timeOffset="73">18752 7104 8993,'5'0'1638,"-1"0"0,-4 1 1638,0 2-1965,-8 2-931,2 9 1,-13-3 114,1 5 0,-3 3-306,-7 6 1,1-1-413,-7 1 0,4 3-126,-1 3 1,2 0 86,1-3 0,4 0-1377,3 0 1,6-5 1396,6-5 0,-1 1 0,5-5 1</inkml:trace>
  <inkml:trace contextRef="#ctx0" brushRef="#br0" timeOffset="74">19329 6834 8649,'-4'-5'1535,"3"1"-1053,-3 4 0,1 4 205,0 2 0,-4 4 148,0 2 0,2-1-315,-1 5 1,3-2-224,-3 2 0,4 5-70,-2-3 0,0 3 426,1-3 1,0 4-207,3 0 0,1 3-188,2-4 1,2 1-257,5-3 0,-1-1 95,0 1 0,4-3-287,-1-1 1,5-4 217,-2 2 0,6-4 43,1-3 1,0-1-61,0-5 0,-2 0-465,2 0 1,-3-2 311,0-1 1,3-5 348,-1-4 0,1-5-27,-3 2 0,-1-3 256,1-1 1,-2-3 78,-1-3 1,1 1-166,-5-1 1,0 0-98,-2-3 1,-5 1 0,-2-2 0,-2-1 133,-1-1 0,-1 3-195,-2 3 0,-5 4-110,-5-1 1,-4 4-231,-2 2 1,-3 3 160,-3 3 0,-1 5-940,1 2 0,-5 6 512,-1 3 1,-1 3-1226,1 0 1,2 5 180,-2 1 0,3 4 1458,3 2 0,-2 3 0,3 4 0</inkml:trace>
  <inkml:trace contextRef="#ctx0" brushRef="#br0" timeOffset="75">15432 8434 7997,'-18'4'248,"0"-2"1,0 4 54,1 1 1,2-2 0,1 1 0,1 1 0,3 1-1,2 1 1,4-1 0,1 0 0,5-2 23,5-3 1,7-2 0,8-1-1,5 0 1,9 0 0,8 0-1,-18 0 1,1 0 0,2 0-1,1 0-135,1 0 1,2 0 0,2-1-1,1-1 1,2 0 0,1 0 0,2 0-1,0 0 1,2 0 0,1 0 0,1 1-1,1-1 1,2 1 0,0-1 0,-14 1-1,0 0 1,0-1-151,1 1 1,0-1 0,1 1 0,1-1 0,0 0 0,1 0 0,-2-1 0,1 0 0,0 0-1,-1 0 1,1 0 0,-1 0 0,1 0 0,0 0 0,0 0 0,-1 0 0,1 1 0,0-1-83,1 1 1,0 0-1,0 0 1,-1 0-1,0-1 1,0 0 0,-2 2-1,0-1 1,0 0-1,-1 1 1,-1-1 0,1 1-1,15-2 1,1 2-1,-1-1 1,0 1 0,-1-1-1,0 1 1,-1 0-1,-1 0 1,-1 0-1,1 1 1,-3 0 0,0 0-1,0 0 1,0 0 71,-1 0 0,1 0 0,-1-1 1,1 1-1,0-1 0,0 0 1,0-1-1,-1 0 0,0 0 1,-1 0-1,-1-1 0,1 1 0,-2 0 1,1 0-1,1 0 0,-1-1 1,0 1-1,-1 0 11,-1 0 0,-1 0 0,1 0 0,-1 1 0,-2 1 0,0 0 0,1 0 1,1 0-1,-1 1 0,1-1 0,-2 1 0,1 0-51,-2 0 1,0 1-1,0 1 1,0 1-1,-2-1 1,0 0-1,-1 1 1,0 0 0,-1 0-1,0 1 1,-3-1-1,0 0 1,21 2-1,-5 0 1,-7 0-1,-4-1-648,-6-2 1,-6 1-1,-6-1 1,-14-1 0,-18-2-984,-13-3 1,-17-6 1638,21 2 0,-2-1 0,-1 0 0,0 0 0,-4-1 0,0 0 0,-3 0 0,0 0 0</inkml:trace>
  <inkml:trace contextRef="#ctx0" brushRef="#br0" timeOffset="76">15573 8221 8187,'-17'-13'77,"3"1"1,3 5 197,4 1 1,3 3 0,5-2-1,2 0 1,3 1 0,2 0 48,1 2 0,1 0 1,1 0-1,5-1 1,4 1-1,6 1 1,5 1-1,10 0-90,7-3 0,-18 2 0,2 0 0,5-2 0,1 0 0,2-1 0,2 1 0,2-1 0,1 0 0,4-1 0,1 1 0,-15 1 0,1 0 0,0 0-185,2 0 1,0 0 0,1 0 0,0 1 0,1-1 0,0 0 0,0 1 0,0 0 0,0 0 0,1 0 0,1 0 0,0 1 0,1-1 0,0 1 0,0 0 0,1 0 0,1 0 0,-1 1 0,1-1 0,0 1 0,0 0-118,0 0 1,0 0 0,0 0-1,0 0 1,0 0 0,-1 0 0,1 0-1,-1 0 1,0 0 0,1 0 0,-1 0-1,0 0 1,1 0 0,-1 0 0,0 1-1,0-1 1,0 1 0,0 1 71,0-1 0,-1 2 1,0-1-1,0-1 1,0 1-1,-1-1 1,-2 1-1,0 0 1,-1 0-1,-1 0 1,-1 0-1,0 0 0,-2 0 1,0 0-1,0 0 1,14 1-1,-1-1 1,-2 0-1,-1 0 105,-4-1 0,1 0 0,0 1 1,0 0-1,-2 0 0,-2-1 0,-1 0 1,-1 0-1,-1 0 0,-1-1 0,-3 0 1,-1 0-1,-2 0 0,-1 0 285,21 0 0,-2 0 0,0-1 0,-2-1 0,-5-1 1,-3 0-307,-4-1 1,-1 2 0,-6-3 0,-1 1-1,-4 2 1,-5 0-745,-3-1 1,-7 2-1,-7-2 1,-9 2 0,-8 1 655,-6 0 0,-6 0 0,-1 0 0,-3 0 0</inkml:trace>
  <inkml:trace contextRef="#ctx0" brushRef="#br0" timeOffset="77">17560 9302 7865,'0'-7'948,"0"1"-618,0 4 1,1-5 0,1 5 0,1 3 0,0 5-87,-2 5 1,-1 5 0,0 7 0,0 5 0,-1 5 0,-3 3 0,-2 2 0,-2 1 0,-1 3 0,-1-2 0,1 0-9,0-4 1,-1-3 0,2-2 0,2-6-1,2-6 1,1-3-258,0-4 0,-1-14 0,4-8 0,2-9 0,0-8 0,1-6 15,-1-7 0,3-10 0,-3 23 0,1-1 1,0 0-1,0-2 0,0 1 0,1-2 1,-1 1-1,1-2 0,0 0 0,1-1 1,1 1-1,0-1-5,2 1 1,0 1 0,0 3 0,2 1 0,8-18 0,0 7 0,-3 10 0,-2 9 0,-3 6 15,-1 6 1,0 8 0,-2 9 0,-2 8 0,-1 7 0,-1 6 0,0 5 143,1 3 0,3 7 1,-1 0-1,2 2 1,2 1-1,0-2-97,2 0 1,0-1 0,3 1 0,1-3 0,-1-2 0,0-6 0,-1-3 0,0-4-442,-1-3 0,0-6 0,-5-6 0,-1-1 0,-2-4-267,-1-2 1,-1-6-1,-4 0 1,-2-5 0,-3-3 391,-2-4 0,-6-8 0,0-1 1</inkml:trace>
  <inkml:trace contextRef="#ctx0" brushRef="#br0" timeOffset="78">17430 9683 7935,'-4'0'860,"4"-1"-657,5-2 1,10-2-1,5-4 1,4-1-1,4 1 1,4-1 0,3-3-1,3-2 1,2-3-871,1 0 1,-6 2 0,1 2 666,-2 0 0,-3-7 0,-3 2 0</inkml:trace>
  <inkml:trace contextRef="#ctx0" brushRef="#br0" timeOffset="79">17933 8929 7859,'-1'-11'2217,"-2"1"-1442,2 7-648,-4-1 0,5 9 0,0 5 0,0 5 1,0 6-1,0 4 0,0 2 0,1 2-127,3 2 1,-2-2 0,3 2 0,0-2 0,-1-3 0,1-1 0,-1-3-1,1-3-1639,-3-4 1,2-1 1535,-1-5 0,4-4 0,-2-1 0</inkml:trace>
  <inkml:trace contextRef="#ctx0" brushRef="#br0" timeOffset="80">17728 8892 7844,'-12'-1'724,"3"-2"0,2 1-500,7-5-293,8 5 1,3-6 160,7 2 1,6 0-1,4-3 1,6-1-1,4-1 1,4-2-1,-2 2 1,-1 2-1,-2 2 1,-1 3 0,-1 2-1,-2 1-92,-5 1 0,0 4 0,-4 1 0</inkml:trace>
  <inkml:trace contextRef="#ctx0" brushRef="#br0" timeOffset="81">18380 8994 7916,'-1'-5'249,"-3"2"1,-1 3 0,-1 3 114,0 3 0,4 7 0,-2 3 0,1 5 0,-2 5 0,1 4 0,-1 4 0,0 2 0,-1 1-106,1 1 1,-4 3 0,3 1-1,-2 2 1,-1-2 0,0 0 0,2-3-287,1-1 1,0 0 0,-3-2 0,2-2 0,2-3 0,1-3 0,2-4-234,1-6 0,1-3 0,0-8 1,1-6-1,2-10 65,3-11 1,2-13-1,2-5 1,-1-6-1,0-5 1,-4 21 0,1 1 109,0-2 1,0 1 0,-1-2 0,0 0 0,2 0 0,0 1 0,-1 0-1,1 1 1,0 1 0,1 0 0,7-21 0,0 3 0,-2 7 291,-1 6 1,-3 5 0,-2 9 0,-2 3 0,-1 2 0,-1 4 166,2 3 0,-3 4 0,3 8 0,0 6 0,-1 7-74,0 6 1,4 2-1,-3 10 1,0 3 0,-1 3-1,0-1 1,1 1-143,1-1 0,2-3 0,-2 1 0,2-4 0,2-3 0,0-1 0,1-2-238,2-1 1,-1-5-1,-3-3 1,1-1-1,-1-2 1,0-2-1,1-1-1012,-1-2 1,-4 0 0,-3-5-2185,-4-2 2804,-3-2 1,-8-12 0,-2-2-1</inkml:trace>
  <inkml:trace contextRef="#ctx0" brushRef="#br0" timeOffset="82">18221 9609 7920,'-8'-1'1567,"8"-2"0,11-3-1391,9 1 1,5-4 0,6 1-1,4-5 1,3-1 0,4-3-1,-1 1 1,1 0 0,-3 4 100,-1 1 1,-8 5-278,-2 0 0,-2 4 0,2-2 0</inkml:trace>
  <inkml:trace contextRef="#ctx0" brushRef="#br0" timeOffset="83">19236 9264 7995,'-5'0'655,"1"1"0,4 3 1,0 5-1,0 3 0,0 4-246,0 3 1,0 3-1,1 5 1,1 0-1,2 2 1,0 1 0,0 1-1,0 0-412,0-1 1,-2-4 0,3-2 0,-1-3 0,-1-2 0,0-4-1,0-1-2217,-1-3 2220,-1-5 0,-1-1 0</inkml:trace>
  <inkml:trace contextRef="#ctx0" brushRef="#br0" timeOffset="84">19171 9125 8066,'-14'0'0,"1"1"1347,3 2-1381,5 2 0,0 4 1,7 1-1,1-1 0,4 0 1,4 2-1,5 0 34,1 1 0,6 5 0,1-3 0</inkml:trace>
  <inkml:trace contextRef="#ctx0" brushRef="#br0" timeOffset="85">19618 9339 9472,'-15'-3'489,"3"0"0,2 1 0,0 0-201,1 2 0,0 0 0,-1 0 0,0 2 0,-2 1 1,-3 2-1,1 1 0,1 0 0,3 1-164,1 2 1,0 0 0,2 1 0,2 2 0,1 0 0,2 0-1,1-2 1,1-1-195,0 1 0,4-2 1,2-1-1,3-2 0,3 0 1,0 0-1,1-1 94,0-2 0,1 2 1,2 0-1,0 1 0,-1 3 1,0 3 196,-3 1 0,-2 1 0,0-3 0,-1 1 0,0 2 0,0-2 0,-2-1 281,-1 0 0,-5-1 0,-1-1 0,-5 0 0,-4-3 1,-4-1-769,-2-2 0,-7-1 1,-2-1-1,-1 0 0,-1 0 1,-2-1-3012,-2-2 2783,-1-2 0,8-9 0,0 0 1</inkml:trace>
  <inkml:trace contextRef="#ctx0" brushRef="#br0" timeOffset="86">20493 9413 7973,'0'-9'599,"3"6"0,0 5 0,0 8-190,2 7 1,0 8-1,4 10 1,0 4-1,2 5 1,0 1 0,3 1-1,-1-2-252,0 0 1,3-2 0,-4 1-1,0-2 1,-3-4 0,-3-2 0,-3-3-1,-2-2-813,-1-3 1,-1-5-1,-2-1 1,-3-6 0,-3-6 590,-4-4 0,3-9 1,-3-1-1</inkml:trace>
  <inkml:trace contextRef="#ctx0" brushRef="#br0" timeOffset="87">20428 9236 8182,'3'-19'294,"1"4"0,2 7 0,5 5 20,3 2 0,7 2 0,2 2 1,1 4-1,1 5 0,2 3 1,1 4-1,0 1 0,0 3 0,-1 0-129,-2 0 1,-2 2 0,-6-3 0,-1 1 0,-5 0 0,-4-4-50,-4-2 0,-10 1 0,-6-4 0,-7 1 0,-5-3 0,-3-3 0,-3-1 0,-3-3-308,-2-1 0,0-1 1,2-4-1,4-1 1,4-2-376,4-1 1,7-2 0,8-2 0,9-1 0,12-2 0,7-1 66,7-2 0,7 0 1,-2-4-1</inkml:trace>
  <inkml:trace contextRef="#ctx0" brushRef="#br0" timeOffset="88">20921 9208 8124,'-1'15'341,"-3"3"1,-5 3-1,-5 3 1,-3 1-1,0 1 68,2 2 1,5-4-1,-1 5 1,5-4-1,2-3 1,3-3 0,4-4-1,6-2 72,6-5 1,6-3-1,5-5 1,3-2-1,3-4 1,0-7-441,0-3 1,-2-4 0,-6-1-1,-4-1 1,-6-1 0,-3-1 0,-6 0 77,-3-2 1,-7 3 0,-4-2 0,-7 0 0,-5 1 0,-5 4 0,-3 3-269,-2 5 1,-3 5-1,3 5 1,1 5 0,2 7-1,4 5-320,2 6 1,6 4 0,4 5 0,3 0 0,2-2 0,6-2 0,6-2 26,8 0 1,8-1 0,2-4-1</inkml:trace>
  <inkml:trace contextRef="#ctx0" brushRef="#br0" timeOffset="89">21508 9143 8011,'-11'-3'392,"-4"0"0,-3 1 0,-3 1 17,-2 1 1,0 1-1,-2 2 1,0 2-1,0 1 1,1 1 0,2 0-1,4 1-191,2 1 0,4 1 0,6-1 0,3-1 0,6 0 0,4-2 0,4 1 0,6 0-325,3 0 0,1 1 0,4-2 1,0 1-1,0 1 0,-1-2 1,1 2-1,-1 2 176,-2 3 1,-7 2 0,-2-1 0,-4-1-1,-3 2 1,-3-1 240,-2 3 0,-8-3 0,-3 2 0,-4-1 0,-2 0 0,-3-3 0,-2-2-32,0 0 0,-4-5 0,3-2 0,2-2 0,0-1 0,1-2 1,2-3-826,1-4 1,1-3 0,5 2 0,5-2 0,3 0 0,2 0-110,0-2 1,8 4-1,5-3 1,4 3 0,5 0 91,3-3 1,6-1-1,2-5 1</inkml:trace>
  <inkml:trace contextRef="#ctx0" brushRef="#br0" timeOffset="90">21741 9106 8011,'9'-5'530,"-4"-1"1,-3 6 0,-4 5-167,-4 5 0,-3 9 0,-3 6 0,0 3 0,1 2 0,1 2 0,4 0 0,2-1 0,1-3-23,0-2 0,1-7 0,5 0 1,3-6-1,3-3 0,3-4 0,1-3 1,2-4-3619,1-5 2621,-2-5 0,3-11 0,-2-2 1</inkml:trace>
  <inkml:trace contextRef="#ctx0" brushRef="#br0" timeOffset="91">21778 8734 7889,'-19'18'-288,"6"-2"0,4-1 1,5 1-1,3-1 288,1 1 0,4-1 0,1 4 0</inkml:trace>
  <inkml:trace contextRef="#ctx0" brushRef="#br0" timeOffset="92">22095 8780 7929,'-10'1'1092,"1"2"0,1 3 0,2 3-683,2 0 1,3 6-1,1 2 1,0 5-1,0 3 1,0 4 0,0 4-1,0 4-247,0 3 1,1 0-1,2 2 1,0 0 0,-1-1-1,-1-1 1,0-3 0,1 1-710,1-3 1,0-7 0,-3-1 0,0-5 0,0-3 0,-1-4 214,-2-5 0,-6 1 1,-6-6-1</inkml:trace>
  <inkml:trace contextRef="#ctx0" brushRef="#br0" timeOffset="93">21890 9255 7941,'4'-14'440,"3"0"1,5 2-1,4-2-76,5 0 0,4 2 0,5-1 0,1 1 0,0 2 0,0 3 0,-1 2 0,-2 3 0,-3 2-12,-3 3 1,0 3-1,-4 6 1,-4 5-1,-5 4 1,-3 3-1,-3 3-390,0 1 0,-1-3 1,-4-1-1,-1 0 0,0-3 1,-1 0-1,1-4 1,1-3-1547,1-2 0,2-7 1584,2-5 0,3-9 0,3-5 0</inkml:trace>
  <inkml:trace contextRef="#ctx0" brushRef="#br0" timeOffset="94">22402 8817 7950,'-16'1'623,"2"3"1,0 2 0,4 2-1035,3 1 1,3 5-1,4 1 1,0 4 410,0 3 0,0-3 0,0 4 0</inkml:trace>
  <inkml:trace contextRef="#ctx0" brushRef="#br0" timeOffset="95">22486 9125 7949,'-5'-7'2147,"1"3"-1831,3 3 1,1 3-1,0 9 1,0 1-1,1 5 1,1 2-1,3 4 1,0 1-167,2 2 1,1-2 0,1-1 0,-2 0 0,-1-3-1,1-4 1,3-3 0,1-4 91,1-3 1,2-2-1,-3-5 1,3-2-1,0-4 1,3-4 0,-1-5-1,1-3 96,-2-2 0,1-3 1,2-5-1,0-2 1,-2-3-1,-4-1-595,-2 0 0,-1 4 0,-3 7 0,-3 3 0,-2 4 1,-2 6-564,-2 4 1,-2 4 0,-5 6 0,1 4 282,0 4 1,-1 4-1,1 3 1</inkml:trace>
  <inkml:trace contextRef="#ctx0" brushRef="#br0" timeOffset="96">22979 9162 7958,'-18'0'655,"3"3"0,3 0 1,2 0-1,4 1 0,3 3-291,2 1 0,2 1 0,3-1 0,5-1 0,6-4 0,3-2 0,0-1 0,2 0 0,1-1 104,0-2 0,4-3 0,-3-4 0,-2-2 0,-1-3 0,-3 0 0,-3-1-902,1 0 1,-7 1 0,1 0 0,-3-1 0,-3 1 0,-1 0 0,-1 2 256,0 1 1,-5 2 0,-4 2 0,-6 1 0,-3 5 0,-3 5 0,-2 7 604,-1 4 0,-3 6 1,-4 4-1,2 4 0,2 1 1,3 0-1,2-2 37,5 1 0,2-1 1,7-1-1,2-2 1,2-2-1,4-4-866,4-1 1,2-6-1,6 1 1,5-5-1,2-4 1,3-2 400,-1-1 0,-2 0 0,0 0 0</inkml:trace>
  <inkml:trace contextRef="#ctx0" brushRef="#br0" timeOffset="97">19702 10158 7969,'0'-5'180,"-4"1"0,-3 4 0,-1 0 0,-1 1 0,0 1 147,-1 1 1,0 3 0,-2-2-1,-1 1 1,0 0 0,-2-1-1,1 1 1,-3 0 0,-1 2-1,0 2 0,-1 0 1,4 1 0,0 3 0,2 1-1,2 2 1,3-2 0,3 1-340,1-1 1,2-1 0,6 1 0,4 0 0,6-2 0,2 0 0,5 1-98,2-2 0,-2 1 1,4-1-1,0 1 1,-1 1-1,-2-1 0,-4 2 132,-2 0 1,-4-2 0,-6 1 0,-3-1 0,-3 2 0,-4-1 0,-5 1 111,-6-3 0,-3-4 0,-3-1 0,-2-2 1,1-2-1,-1-1-84,2-1 0,2-4 1,1-2-1,2 0 0,4 0 1,3-1 0,3-1 0,3 2 0,9 4 0,4 3 0,3 2 35,4-1 1,6 0-1,4-2 1,4-3-1,2-2 1,3-5 0,2-4-54,3-2 1,-1-2 0,-4 0 0,-2-1 0,-4 0 0,-4 1-1,-5-1-253,-5 1 0,-3-1 0,-7 0 0,-3 1 0,-2-1 0,-3 0 0,-3 1 137,-4-1 1,-4 5 0,1 1 0,-3 4-1,0 3 1,-1 3 0,1 3 41,0 3 0,-1 7 1,3 8-1,2 5 1,1 2-1,1 4-103,3 0 1,2 3 0,4-1 0,1-1 0,2-2 0,4-3 0,5-3-327,3-2 1,4-7 0,3-4 0,2-5 0,3-2 0,0-4 0,-1-1-2097,-1-3 2565,-4-2 0,1-6 0,-3 0 0</inkml:trace>
  <inkml:trace contextRef="#ctx0" brushRef="#br0" timeOffset="98">20046 10195 8234,'0'-4'331,"0"4"1,1 5 0,2 4 42,4 0 1,1 4 0,1 2 0,1 1 0,-1 2 0,0 3 0,0 2 0,1 1-168,-1 0 1,0 2-1,1-3 1,-2 0-1,-1 0 1,-2-1 0,0-1-1,-3-5-65,-1-1 0,-2-4 0,-3-7 1,-1-6-1,-1-7-66,0-5 0,3-5 0,-2-6 0,0-2 0,3-1 0,1-1-77,1-2 0,6 2 1,2-2-1,4 3 1,2 3-1,0 5 1,0 3 8,-1 5 0,3 6 0,-3 3 0,0 6 0,1 4 0,-2 4 0,1 6-15,-1 3 0,1 3 1,-4 4-1,0 0 1,-1 1-1,0-1 0,-3-1 5,-1-1 1,2-2 0,-3-1-1,-1-3 1,-1-4 0,-1-2 137,0-3 0,0-6 0,0-4 0,0-6 0,0-6-67,0-3 1,0-5 0,0-4 0,0-3-1,0-3 1,1-3 0,3-1-207,2-2 1,3 0 0,4 2 0,3 4 0,4 4 0,1 5 0,0 6-13,-1 5 0,-3 6 0,0 7 1,-3 5-1,0 4 0,-3 7 1,0 4 243,-2 4 1,-1 1-1,-1 1 1,-1 1-1,-1 1 1,-1-1-1,1-1-227,0-1 0,-2-4 0,4-2 0,0-4 0,1-3 0,1-6-1030,1-5 1094,-5-3 1,3-2 67,-2-2 0,3-6 0,0-6 0</inkml:trace>
  <inkml:trace contextRef="#ctx0" brushRef="#br0" timeOffset="99">20800 10056 8216,'-9'19'1031,"0"2"1,1 1 0,1 0-675,4 0 0,2 3 0,1 6 0,1 3 0,2 2 0,3 2 0,0-2 0,-1-2-643,-1-3 0,3 0 1,-1-4-1,2-6 1,-1-7 285,-1-3 0,0-2 0,4 0 0</inkml:trace>
  <inkml:trace contextRef="#ctx0" brushRef="#br0" timeOffset="100">20810 9795 8016,'-7'6'0,"-3"1"0,0 3 0,1 2 0,2 3 0,4 1 0,2 2 0,1 0 0</inkml:trace>
  <inkml:trace contextRef="#ctx0" brushRef="#br0" timeOffset="101">21070 10391 8027,'-9'0'621,"1"1"-288,2 2 1,6-2 0,6 2 0,2-2-1,2-1 1,4 0 0,5-1 0,4-1-532,4-1 1,1-5 0,1-1 197,2-2 0,2-5 0,5 1 0</inkml:trace>
  <inkml:trace contextRef="#ctx0" brushRef="#br0" timeOffset="102">21974 10177 8021,'-9'-10'412,"2"1"1,-7 0 0,-1 1-1,2 0 1,-2 2 0,1-2 40,-3-4 1,-1 2 0,-3-2 0,-2 2 0,-1 4-1,-2 3-183,0 2 1,-2 2 0,0 2 0,0 4 0,1 5 0,2 3 0,2 4 0,2 3 0,0 2-93,3 3 0,5 1 1,7-1-1,2-1 1,4-1-1,6 0 0,6-1-204,9-3 0,9-2 1,5-3-1,4-2 1,5-3-1,1-4 1,0-1-340,-5-4 1,-1-3 0,-8-4-1,-2-6 1,-4-2 0,-5-5-1,-6-2 251,-3-1 0,-1-6 0,-7 0 0,-1-3 0,-1-2 0,-2-2 0,-2-5 139,-3-2 1,-2 1 0,-3-3 0,1 3 0,0 4 0,1 5 122,1 5 1,1 4 0,0 7 0,0 3 0,0 6 0,0 7-42,1 7 1,0 7 0,4 7 0,-1 1-1,1 3 1,2 1 0,2 3 0,2 2 34,2 3 0,0 4 0,3-1 1,0-2-1,2 0 0,0 0-181,2-2 1,3 0 0,0-5 0,1-2 0,2-3 0,-1-2-77,1-3 0,0-8 0,-1 0 0,2-5 0,1-3 0,0-4 0,0-5 0,-1-6-103,-2-3 0,-2-6 0,-1-2 1,1-1-1,-2-1 0,-1-2 1,-4-2 9,-3-2 1,2 5 0,-5-2 0,-1 2-1,-1 3 379,-1 5 1,-4 1 0,-3 7 0,-1 3 0,-1 1-1,0 5 1,-2 4 0,1 6 0,0 3 83,1 3 0,3 0 0,0 4 0,3 0 0,2 2 0,1 2-356,0 1 0,5-1 1,4 2-1,6-2 0,1-2 1,2-3-369,0-3 1,2-5 0,5-3 0,-2-1 0,-1-3 0,3-4 0,2-5-352,1-2 1,4-9 0,1-3 0</inkml:trace>
  <inkml:trace contextRef="#ctx0" brushRef="#br0" timeOffset="103">22756 9888 8021,'-2'-14'819,"-5"1"0,-2 6 0,-7 1 0,0 0 387,0 0 0,1 2-1097,0 4 0,3 0 0,0 0 0,1 0 0,2 1 0,0 2 0,0 5 0,2 3 132,1 5 1,4 2 0,-1 4-1,2 3 1,1 3 0,0 2-1,1 2 1,2 1-363,3 2 1,2-4 0,2-1-1,-1-2 1,0 0 0,1-1-1,-1-2 1,-1-3-427,-2-1 1,2-1 0,-5-3 0,-1-1 0,0-3 0,0 0-547,1-1 1,-1-1 0,-5-4 557,-3-4 1,-2-2-1,-2-1 1</inkml:trace>
  <inkml:trace contextRef="#ctx0" brushRef="#br0" timeOffset="104">22486 10223 8021,'1'-8'1092,"2"1"0,5 2 0,6-1-871,4 1 1,11 0-1,2-2 1,5 1 0,4-1-1,0 2 1,-1 2 0,-1 3-1,-5 3-58,-5 3 1,-5 4-1,-5 2 1,-2 3-1,-5 0 1,-4 1-1,-4 0 1,-2 2-130,-1 0 0,0-3 1,-1-3-1,-1-1 0,-2-2-690,-1 0 1,3-5-1,-1-4 1,2-6 0,2-5 329,2-5 1,2-1-1,4-2 1</inkml:trace>
  <inkml:trace contextRef="#ctx0" brushRef="#br0" timeOffset="105">23044 9814 8021,'-9'4'200,"0"3"1,0 4 0,3 4-1,3 0-877,2 1 1,2-1-1,2 4 1,3 0 676,3-1 0,0 5 0,0 1 0</inkml:trace>
  <inkml:trace contextRef="#ctx0" brushRef="#br0" timeOffset="106">23296 10009 10583,'-6'1'896,"0"2"-992,2 4 1,2 1 0,4 2 0,2 3 0,1 3 0,0 4 0,0 3 0,1 0 0,-1 2 0,-1-1 750,1-2 0,-4-4 1,2-1-1,-1-3 0,0 0-569,1-3 0,4-5 0,-2-4 0,0-5 0,0-5 1,-2-4-1,1-3-229,1-1 1,-2-6 0,3-3-1,2-2 1,-1-2 0,1-1 2,1-1 1,-1 1-1,5 5 1,0 5 0,0 3-1,0 6 1,1 3 380,-3 5 1,0 3-1,-3 4 1,-2 6-1,-2 4 1,-1 4 0,0 2-38,-1 1 1,0 0-1,-1 3 1,1 0 0,2-2-1,0 0 1,1-3-494,0-3 0,1-4 0,4 0 0,-1-2 0,0-1 1,1-3-1,-1-3 0,1-3-1350,3-3 1,-2-2 818,5-5 1,-5-7 0,2-3 0</inkml:trace>
  <inkml:trace contextRef="#ctx0" brushRef="#br0" timeOffset="107">23817 9879 9365,'-4'9'768,"-3"1"0,-4 3 0,-1 2-552,1 3 0,4 5 1,3 3-1,1 3 1,0 2-1,1-1 1,1-1-1,1-3 1,1-1-522,2-3 0,2-3 1,5-4-1,-1-3 1,0-5-1,1-4 1,0-2-1,1-2 305,2-2 0,3-7 0,-1-4 0</inkml:trace>
  <inkml:trace contextRef="#ctx0" brushRef="#br0" timeOffset="108">23938 9469 8158,'-5'-5'402,"-3"2"1,-4 2 0,2 2-1796,3 2 1393,3 2 0,0 9 0,-2 0 0</inkml:trace>
  <inkml:trace contextRef="#ctx0" brushRef="#br0" timeOffset="109">24162 9581 13370,'-6'5'-771,"3"3"1,2 5 1006,1 1 1,0 3-1,0 4 1,0 4-1,0 3 1,-1 3-1,-2 3 1,-2 2 0,-1-1 231,0-1 0,3-1 0,-3 0 0,1-3 0,0-2 0,-1 0 0,0-1 0,-1-1 0,4-5 0,-3 3 0,0-1 0,0-2 0,0-2 0,2-1-568,2-3 0,-2 2 1,1-5-1,2-1 1,4-3-1,5-3 1,5-1-1,1-3-556,3-3 1,0 0-1,2-4 1,0-1 0,-1-1-2622,1-2 2457,0 1 1,3-5 0,2 0 0</inkml:trace>
  <inkml:trace contextRef="#ctx0" brushRef="#br0" timeOffset="110">23985 9981 8092,'-5'0'3276,"10"0"-3939,10 0-965,11 0 1,7 0 1627,4 0 0,1 0 0,-1 0 0</inkml:trace>
  <inkml:trace contextRef="#ctx0" brushRef="#br0" timeOffset="111">24366 10046 13119,'14'0'-203,"1"0"1,8 0 0,3-1 0,1-2-1,-3-3 372,-4-2 1,-4-3 0,-3 0-1,-1-2 1,-4-2 0,-1-1 0,-1-2-1,-3-1 1,-2 2 20,-1 1 1,0 0-1,-1 4 1,-4 3-1,-4 3 1,-6 2-1,-6 2 1,-4 3-1,-2 4 219,-1 4 1,1 10-1,3 0 1,2 4-1,3 3 1,3 1 0,0 1-1,1 0 137,0 0 0,0 3 0,5-1 0,5-2 0,3-3 0,4-2-826,4 1 0,6-6 1,8-1-1,3-2 1,4-5-1,9-2 1,11-2 279,-21-4 0,1 0 0,5 0 0,2-1 0,-3-1 0,0 0 0</inkml:trace>
  <inkml:trace contextRef="#ctx0" brushRef="#br0" timeOffset="112">3119 11741 7920,'-1'-6'959,"-2"0"-775,2 3 1,-4 0 0,3 6 0,-1 4-1,1 1 1,1 2 0,1 3 52,0 2 0,0 3 1,0 2-1,-2 3 1,-1 7-1,-3 8 0,-2 4 1,-1 6-51,-1 3 1,5-23-1,0 0 1,-1 1-1,1 1 1,-2 1-1,1 0 1,0 1-1,1 0 1,-1 1-1,1-1 1,1 1-1,0-1 1,0-2 0,1 1 39,-1-3 1,2 0-1,0-1 1,2 0-273,-3 23 1,-2 0-1,2-5 1,0-1-124,-1-4 0,2-3 0,-3-2 1,0-3-1,-1-2 0,-1-4 1,-1-2-1,0-4-925,1-4 1,-1-2 0,2-8 923,-2-6 1,-2-10 0,1-14 0</inkml:trace>
  <inkml:trace contextRef="#ctx0" brushRef="#br0" timeOffset="113">3119 11750 7830,'0'-6'-403,"0"0"1282,0-1 0,0 4 0,1 4-411,2 7 0,-1 6 0,5 8 0,0 4 0,1 5 0,0 6 0,1 6-219,0 2 0,-2 6 1,-1-25-1,1 1 1,-2 0-1,1 0 1,0 1-1,0 0 1,1 0-1,1-1 1,0 1-1,0-1-180,2 1 1,-1 0 0,8 21-1,-7-22 1,1-1 0,9 23-1,-2-4 1,-2-1 0,0-4-117,0-2 0,-2-3 1,-2-2-1,-2-2 0,0-4 1,-2-5-1,-1-2-223,-1-1 0,-4-5 0,2-1 0,-3-3 0,-1-1-277,0 1 1,-1-5 0,-1-3 0,-2-4 0,2-5 0,0-1-1093,-1-1 1,2-1 1505,-2-3 0,-2-1 0,0-5 1</inkml:trace>
  <inkml:trace contextRef="#ctx0" brushRef="#br0" timeOffset="114">2961 12588 7844,'-9'0'1313,"-1"0"-287,5 0-590,1 0 0,15-1 0,4-1 266,0-1 0,7 0-522,-3 3 0,2-3 0,1-1 0,2 0 1,1-2-1,0 1 0,-1-1 0,0 1-348,-2 2 1,0-1-1,-3 1 1,-2-1-1,-3 1 1,-2 0-3110,-2 1 3122,-1 1 1,-3 5-1,-2 1 1</inkml:trace>
  <inkml:trace contextRef="#ctx0" brushRef="#br0" timeOffset="115">3482 11452 7931,'0'7'456,"0"-1"0,0 2 0,1 2 0,2 4 0,3 0 0,0 3-136,0 0 1,-3-1 0,3-1 0,1 2 0,-2 1 0,-2 0 0,-1 0 0,0-2-618,1 0 0,0-2 0,-3 2 0,-1-4 0,-1 0 1,-2-2-1,0 0 297,0-1 0,-4-6 0,3 1 0</inkml:trace>
  <inkml:trace contextRef="#ctx0" brushRef="#br0" timeOffset="116">3296 11499 8360,'-4'-9'953,"4"0"1,5 2-720,3 1 0,7 3 0,3-3 0,6-2 1,3 0-1,2-1 0,1 0 0,1 2 1,-2 2-1,-2 0-465,-2 0 0,-4 3 0,0-1 0,-1 1 0,-1 4 231,-1 1 0,-3 2 0,-2 4 0</inkml:trace>
  <inkml:trace contextRef="#ctx0" brushRef="#br0" timeOffset="117">3957 11788 7840,'0'-10'840,"0"1"1,0 5-661,0 4 1,0 8 0,-1 8 0,-2 2 0,-2 5 0,-1 5 0,-2 5 0,-1 4 298,-2 4 1,-2 1 0,4 5-1,0 0-41,-1 3 1,1-3-2354,0 3 2125,4 2-130,-4-5 0,5 4 1,-3-4-1,2-2 0,1-1 1,0-4-202,0-2 1,3-5-1,-2-3 1,2-5-1,1-6 1,0-6-347,0-2 0,0-7 1,0-5-1,0-9 0,0-7 1,0-9-1,0-7-344,0-8 1,0-7 0,0 21 0,0 0 810,0-2 0,0 0 0,2 0 0,-1-1 0,1-2 0,-1-1 0,1-1 0,-2-1 0,1-2 0,-1 1 0</inkml:trace>
  <inkml:trace contextRef="#ctx0" brushRef="#br0" timeOffset="118">3901 11871 7840,'5'-12'144,"-1"0"0,-3 0 171,-1 2 1,0 4 0,1 0-1,2 2 1,3 3 0,1 3 0,0 6-1,1 4 1,1 7 141,2 4 1,2 5 0,-3 4 0,1 5 0,3 3 0,-1 1 0,2 2-190,-1-1 0,-1 1 1,2 1-1,2-1 1,0 1-1,2-3 1,0-1-153,-1-2 0,-2-7 1,-1 4-1,2-4 1,-1-2-1,0-3 1,-4-1-383,-1-1 0,-3-7 1,-1 1-1,-2-4 1,0-2-1,-3-2-390,-1-1 1,-6-4-1,-1-3 1,-3-8 0,-2-6-2622,-2-5 2767,-3-1 0,1-1 0,-3 1 0</inkml:trace>
  <inkml:trace contextRef="#ctx0" brushRef="#br0" timeOffset="119">3771 12458 7873,'-10'0'1638,"1"0"0,13-1-1276,3-2 1,5 2 0,5-3 0,3-1-1,5 0 1,2-1 0,1 0-77,0-1 0,3-1 0,0 1 0,0 1 1,0-1-1,-1-1 0,-3 1 0,-4 2 220,-4 1 0,-1 1 0,-3 2 0,-2-1 0,-3-1 468,0 1-2067,-5 0 1,-2 4 0,-6 1-2185,-4 3 2457,3-2 1,-4 4 0,3-3 0</inkml:trace>
  <inkml:trace contextRef="#ctx0" brushRef="#br0" timeOffset="120">4814 12216 7849,'-1'-8'1624,"-1"2"75,-1 6-1487,-1 5 0,9 4 0,1 1 0,3 3 0,3 3 0,4 4 0,2 3 1,1 0 97,3 3 1,-1 0 0,3 0 0,2-1-1,1 1 1,1 0 0,-1-2 0,-1-2-294,-1-2 0,-5-2 0,2 0 0,-3-2 0,-4-1 0,-2-2 0,-3-1-523,-1-2 1,-3-1-1,-3 1 1,-2-1 0,-2-1-588,-2-1 1,-3-4 0,-3-7 854,0-6 1,-5-3-1,0-6 1</inkml:trace>
  <inkml:trace contextRef="#ctx0" brushRef="#br0" timeOffset="121">4832 12784 8159,'-8'-1'447,"2"-2"0,3-4-120,2-1 1,6-2 0,3-4-1,6-4 1,3-6 0,7-4-1,4-3 1,4-3 0,1-2-1,2-2 0,1 1 1,-17 17 0,0 0-1,-1 0 1,0 1 0,16-19-1,-3 4 1,-3 3 0,-3 4-1,-4 4-469,-5 4 0,-2 1 1,-6 3-679,-2 2 1,-2 8 0,-4 5 0,0 5 213,0 4 0,-4 0 0,-1 0 0</inkml:trace>
  <inkml:trace contextRef="#ctx0" brushRef="#br0" timeOffset="122">6089 12551 7860,'-9'0'-741,"4"0"725,1 0 0,5 0 0,2 0 0,3-1 0,3-1 0,4-1 1,2 1 430,3 1 0,0 1 0,2 0 0,1 0 1,1 0-1,-1 0 0,1-1-658,0-2 1,-1 2 0,-2-3-1,0 3 1,-2 1 0,-1 0 0,-3 0 242,1 0 0,-4 0 0,3 0 0</inkml:trace>
  <inkml:trace contextRef="#ctx0" brushRef="#br0" timeOffset="123">5978 12383 8489,'-6'-11'-155,"5"2"1,7 1-127,6 3 0,6 1 0,3 4 0,6 0 0,5 0 0,7 0 0,1-1 0,3-1 281,3-1 0,-6-4 0,6 2 0</inkml:trace>
  <inkml:trace contextRef="#ctx0" brushRef="#br0" timeOffset="124">6992 11657 7833,'0'-18'47,"1"3"1,2 3-1,1 0 1,1 1 68,2-2 0,2 2 0,3 4 0,0 1 1,1-1-1,-1 2 0,1 2 0,1 2 0,0 2 229,1 2 0,-1 3 1,3 6-1,-2 1 1,2 3-1,0 2 1,0 4-1,1 3 137,1 4 1,1 3 0,-3 5-1,-2 1 1,1 1 0,-1 2-274,1 3 1,-4 2-1,3-4 1,-1-1-1,0 0 1,-1-1-1,-1-3-36,2-3 1,-1 1 0,4-5 0,-2-2 0,1-3 0,-1-3 0,2-4-365,3-1 0,-2-7 0,4 1 1,-2-5-1,-2-2 0,1-2-465,-1-1 1,-3-2-1,-3-2 1,-2-3 0,-4-3 198,-3 0 1,-2-4-1,-1-2 1</inkml:trace>
  <inkml:trace contextRef="#ctx0" brushRef="#br0" timeOffset="125">7337 12020 7919,'0'-6'398,"0"0"-156,0-1 1,0 4-1,0 3 1,0 5-1,0 4 1,-1 3-1,-2 4 1,-3 3 129,-3 2 1,-4 3-1,-3 4 1,-1 0-1,-3 0 1,-1 1-1,0 1 1,-1 2-294,-1 1 0,4-3 0,-3 1 1,2-3-1,3-2 0,1-2 1,5-3-1,3-3-1470,5-5 1,4-3 1390,6-4 0,7-10 0,10-7 0</inkml:trace>
  <inkml:trace contextRef="#ctx0" brushRef="#br0" timeOffset="126">8073 11769 7835,'1'-8'283,"2"1"73,2 3 1,5 9 0,2 4 0,1 2-1,1 2 1,3 0 0,2 3 0,1 2 111,2 4 0,0-2 0,-4 1 0,1-1 0,0 0 0,-2 0 0,0 2-232,-2-1 0,0-2 0,1 0 0,-1 0 1,-1-1-1,0 0 0,-1-3 0,0-1-768,0-1 0,-3-4 0,3 2 0,-3-4 0,-1-1-1107,1-1 1,-4 4 1184,0-3 0,-8 2 0,1 2 1</inkml:trace>
  <inkml:trace contextRef="#ctx0" brushRef="#br0" timeOffset="127">8091 12281 7832,'0'-9'263,"0"1"0,0 0 0,1-2 0,1-1 0,2 0 1,3 0-1,2-3 101,2 0 0,5 1 0,-2-2 0,3-2 0,2-1 0,1-3 0,1-2 0,0 0 0,1 0-178,2-1 1,-2-1-1,2-3 1,-1 0-1,0-1 1,1-2-1,-1-3 1,-1-2-1826,-1-1 1,-1-1 1546,-2 1 1,1 0 0,0 0-1</inkml:trace>
  <inkml:trace contextRef="#ctx0" brushRef="#br0" timeOffset="128">10084 11918 8023,'-19'5'-63,"0"0"0,2-3 0,0 2 0,2 1 0,-1 0 0,1-1 0,0 1 464,2 0 1,1-2-1,6 4 1,4-1 0,4 0-1,5-1-40,5-1 0,6-1 0,8-3 0,5-1 1,8-2-1,6-4-285,-19 1 1,0 1-1,3-1 1,2 1-1,2-1 1,0-1-1,3 0 1,0 0-1,3 0 1,0 0-1,1-1 1,1 1-1,0 1 1,1 0-1,0 1 1,0 0-80,1 0 1,0 0 0,-1 2-1,-1 1 1,2 0 0,0 0-1,-2 0 1,-1 1 0,-3-1 0,0 1-1,-2 0 1,-1 0-90,0 0 1,-1 1 0,-3 1 0,0 1 0,-2 0 0,-1 0 0,23 2 0,-6 1 0,-7-1-33,-5 1 1,-7 1-1,-5-3 1,-3-1-1,-5-1 1,-1-2-1,-3-2 2,-2-3 1,-2-3-1,-4-1 1,0-1-1,0-2 1,-1 2 48,-2 0 1,-3 2 0,-6 0 0,-4 0 0,-2-1-1,-1 2 1,-2 1 62,-1 1 1,-2 0 0,1-1 0,0 1 0,0 0 0,3 0 0,1 3 317,3 2 0,0 1 0,3 0 0,2 0-85,1 0 0,5 1 0,3 2 0,5 3 1,6 0-1,5-1-33,4-1 1,1 2-1,-1-2 1,2-1-1,1 0 1,0 0-1,0 0-47,-1 1 1,-3-2-1,-1 4 1,-5 2-1,-4 1-241,-4 3 0,-7 3 0,-5 3 0,-5 2 0,-4 1 0,-2 2 0,1-1 98,0 1 0,-2-1 0,7-4 0</inkml:trace>
  <inkml:trace contextRef="#ctx0" brushRef="#br0" timeOffset="129">12207 11545 7960,'-5'0'461,"5"0"0,6 1-83,2 3 0,5 1 1,3 4-1,1 0 1,3 2-1,1 1 1,1 3-1,2 0-252,2 1 1,-3-5 0,0 2 0,-2 0 0,1 0 0,-1 1-655,-2-1 1,-1 0 0,-1-4 0,-3 0 0,0 1-1,-3-1-2749,-1 0 3238,-5-4 1,0 4 0,-5-4 0</inkml:trace>
  <inkml:trace contextRef="#ctx0" brushRef="#br0" timeOffset="130">12179 11862 7942,'-6'-9'384,"3"-1"0,2 1-57,1 0 1,2-4 0,4 1-1,4 0 1,4-2 0,6-1-1,5-3 1,4-1 0,2 1-1,0-2-226,1-2 0,-3 3 1,1-2-1,-4 3 1,-4 3-1,-4-1 0,-2 2-1740,-4 1 1,-2 3 1553,0 1 1,-5 4 0,-1 1-1</inkml:trace>
  <inkml:trace contextRef="#ctx0" brushRef="#br0" timeOffset="131">12858 11769 8551,'0'12'319,"-1"2"1,-1 0 0,-2 3 0,0 0 0,-1 3-364,0 2 0,-2 2 1,-1 2-1,1-1 1,2-3-1,1-2 1,0-3 43,0-1 0,3-3 0,-3-3 0</inkml:trace>
  <inkml:trace contextRef="#ctx0" brushRef="#br0" timeOffset="132">13184 11303 8052,'1'-9'170,"2"1"0,4 2 0,2 2 194,3 3 0,-1 9 0,2 1 0,0 2 0,2 3 0,0 1 0,1 4 0,1 2 0,0 0 104,2 0 0,2 2 0,1-1 0,-1-2 0,-1 1 0,-2-1 0,1-1-511,-1-1 0,0-3 1,-1 2-1,-3-3 1,-1 1-1,-1-2 1,-3 1-778,-3-3 1,0-2 0,-4-1 0,1-2-820,-1 1 1,-2-3 1366,-3-1 0,-2-2 1,-5-1-1</inkml:trace>
  <inkml:trace contextRef="#ctx0" brushRef="#br0" timeOffset="133">13361 11527 8228,'-9'-9'744,"4"-1"-420,1 1 1,3 5 0,1 4 0,0 5 0,0 4 0,0 4 0,0 2 0,0 4-1,-2 1-204,-4 2 1,-1 1 0,-10-2 0,-1 1 0,-4 1 0,0-1-897,3-5 1,-5 2 0,6-5-1,1-2 776,0-3 0,2-1 0,-4 1 0</inkml:trace>
  <inkml:trace contextRef="#ctx0" brushRef="#br0" timeOffset="134">11834 11285 8098,'-19'0'37,"-2"4"0,-1 2 0,0 2 0,1 3 0,-2 2 158,-1 6 0,3 5 0,0 8 0,2 4 0,3 4 0,5 3 0,4 0 0,6 1-293,6-1 1,12-1-1,-3-19 1,3-2 0,2-1-1,3-1 1,3 0-1,2-2 1,3 0 0,2-2-1,2 1 1,2-2-1,2 0 1,1-3 97,1 0 0,0-1 0,3 1 0,1-1 0,1-3 0,-1 0 0</inkml:trace>
  <inkml:trace contextRef="#ctx0" brushRef="#br0" timeOffset="135">13752 11154 7905,'10'0'323,"2"0"0,1 1 0,1 4 0,0 3 1,1 4 10,1 3 1,5 0-1,1 4 1,-1 1-1,1 0 1,0 3 0,-2 1-1,-3 3-4,-1 3 1,-2 0-1,2 4 1,-4 1 0,-3 1-1,-2 1-685,-4 1 96,-2 3 0,-6-3 0,-6 4 0,-6-2 0,-9 1 0,10-19 0,0-1 259,-2 1 0,-2 0 0,-3 1 0,-1 0 0,0 0 0,0 0 0</inkml:trace>
  <inkml:trace contextRef="#ctx0" brushRef="#br0" timeOffset="136">2179 14246 8350,'-6'0'2551,"-1"0"-2285,5 0 0,-1 1 0,6 2 1,3 3-1,3 2 0,1 2 84,2-1 0,0 4 1,3 3-1,2 1 0,2 2 1,1 0-1,3 0 0,1 3 1,1 3-69,-2 2 1,4 1-1,-2 0 1,1-1 0,0-2-1,-1 0 1,0 0-384,-2-1 0,-1-1 0,-5-5 0,-3 0 0,0-2 0,-3-1 0,-1-2 0,-1-1-3176,-3-2 3064,-2-1 1,-12-12-1,-3-3 1</inkml:trace>
  <inkml:trace contextRef="#ctx0" brushRef="#br0" timeOffset="137">2235 14786 7930,'-15'0'269,"3"0"28,1 0 1,6-5 0,3-2 0,4-4 0,5-5 0,5-2 0,4-5 0,5-6-1,5-7 1,-11 14 0,0 0-64,2-2 0,0 0 0,1 0 0,-1 0 0,1-1 0,0-1 0,0 2 0,1-1 0,-1 0 0,1 0 0,-1 1 0,-1 1 0,-1 0 0,0 2-392,13-16 1,-6 5 0,-5 7 0,-5 4 0,-5 5 0,-3 3-663,-1 3 1,0 4 0,-4-2 0,0-1 423,0-2 0,4-6 0,1 3 1</inkml:trace>
  <inkml:trace contextRef="#ctx0" brushRef="#br0" timeOffset="138">2765 13585 7986,'0'-13'584,"0"1"-116,0 0 0,0 7 0,0 5 0,1 6 0,1 6 0,2 4 0,-1 5-59,1 4 1,-2 2-1,3 2 1,-1 1-1,-1 1 1,1 0 0,2 0-1,0 0-521,0-1 1,-3-4-1,2-3 1,-1 0-1,-1-2 1,1-2-1,-1-3-1527,-1 0 1,-1-11 1106,-1-5 0,-4-13 0,-2-10 0</inkml:trace>
  <inkml:trace contextRef="#ctx0" brushRef="#br0" timeOffset="139">2570 13631 7921,'-8'-6'0,"1"0"409,4-2 1,3 0-1,4 0 1,6 2-1,5 3 1,6 0 0,5 1-1,3-1 1943,2 1-2648,4 1 0,-5 0 1,3-1-1,-1-1 0,-2 1 1,-1 1-1,0 1-2899,2 0 3195,-2 0 0,3 0 0,-4 0 0</inkml:trace>
  <inkml:trace contextRef="#ctx0" brushRef="#br0" timeOffset="140">3501 13901 7938,'-9'4'251,"-1"2"1,2 7 0,1 2 0,1 3-1,-2 2-30,0 1 0,2 4 1,0 6-1,-2 4 1,0 4-1,0 1 1,1-1-1,0 0-28,0-2 1,2-1 0,0-1 0,1-3 0,1-2 0,-1-4 0,1-2 0,1-4-109,1-4 0,1-2 0,0-7 0,0-4-216,0-6 0,0-9 0,0-4 0,0-6 1,0-6-1,0-6 0,0-6-27,0-7 1,0-5-1,0 23 1,0 0 0,1-2-1,-1-1 1,1 1-1,1-1 1,1 2 0,1-1 123,-1 3 0,2 0 1,4-21-1,0 5 1,1 2-1,0 6 1,1 4-1,2 6 271,-2 2 0,0 6 0,-3 6 0,-1 3 1,-1 2-1,2 6-15,0 7 1,1 4 0,1 10 0,-1 1 0,1 5 0,2 4 66,0 4 1,1 6 0,-1 0 0,0-1 0,0 0 0,-1-1 0,0 0 0,3 0-38,0-1 1,-1-6 0,1 0 0,0-2 0,-2-2 0,0-2-349,1 0 0,-1-4 1,-2 0-1,-1-4 0,-1-2 1,-1-2-1,-1 0-451,-2 0 1,2-3 0,-3 3 0,-1-3 0,-1-1 0,0 1-2731,2-1 2734,-2 0 1,-1-3-1,-5-2 1</inkml:trace>
  <inkml:trace contextRef="#ctx0" brushRef="#br0" timeOffset="141">3333 14301 7931,'10'-4'479,"0"-2"1,2-2 0,4-1-215,1-1 1,6 4 0,3 1 0,3 1-1,3 1 1,1-1 0,1 1 0,-1 1-1,-1 0-921,-4-1 1,-4 1-1,-2-4 1,-2-1 0,-3-3 533,-1-2 0,1-3 0,-2-3 1</inkml:trace>
  <inkml:trace contextRef="#ctx0" brushRef="#br0" timeOffset="142">3799 13426 7951,'-5'-4'1092,"1"3"0,5 4 0,2 8-613,3 2 1,2 7 0,1 4 0,1 4 0,-1 2 0,0 1-606,1-1 0,-1 3 0,0-3 1,1-3-1,-1-1 0,-1-2 1,-1-2-1,-1-4-967,-2 0 1,-1-8 0,-3 0 816,0-2 0,-8-8 1,-3-1-1</inkml:trace>
  <inkml:trace contextRef="#ctx0" brushRef="#br0" timeOffset="143">3622 13454 7943,'0'-6'889,"0"0"1,1 0-1,3-1-571,5 1 0,5 0 0,6-3 0,2-1 0,6 1 0,6 0 0,5 0 0,1 2-569,-1 1 1,3 4-1,-2-1 1,-2 2-1,-3 2 1,-5 2 250,-4 3 0,1 7 0,-3 1 0</inkml:trace>
  <inkml:trace contextRef="#ctx0" brushRef="#br0" timeOffset="144">4423 13678 9674,'0'9'22,"0"0"1,0 2 0,0 2-1,0 6 1,0 6 136,0 5 0,-3 4 0,-2 5 0,1 2 0,-1 2 1,0-1-1,-2 0 0,-2-2 0,0 0 171,0-1 1,3 0 0,0-8 0,2-1-1,2-2 1,0-3 0,0-5-44,-1-3-164,0-4 0,3-5 1,0-5-1,0-7-217,0-7 0,-1-7 0,-1-8 1,-1-5-1,1-7 0,1-4-84,1-4 0,0 20 0,1-1 1,0-1-1,1 0 0,0-1 1,2 1-1,0 0 0,0 0 1,1 1-1,-1 1 0,7-23 47,1 1 1,3 10 0,2 4 0,0 6 0,-3 5 0,0 5 0,-2 5 438,2 5 1,-4 2 0,2 6-1,-1 0 1,-2 1 0,0 4-132,1 4 1,0 2-1,1 7 1,2 3-1,-1 2 1,1 5 0,0 4-1,1 4 121,-1 2 0,-1 1 1,-2-2-1,-1 1 0,0-1 1,1 0-120,-1 0 0,0-4 0,2-1 0,0-4 0,1 0 0,0-1 1,-2-2-566,-1-3 1,-2-2 0,-1-3 0,0-1 0,-1-4 0,-2-2-708,-2 0 1,-2-2 0,-2-2 783,-3-3 1,-2-6 0,-2-2 0</inkml:trace>
  <inkml:trace contextRef="#ctx0" brushRef="#br0" timeOffset="145">4283 14125 7884,'16'0'939,"0"-1"0,3-3 0,2-2-628,3-2 0,1 3 0,4 1 0,2 1 0,3-1 0,2 2 0,1 1 0,-2 1-891,-1 0 0,-7-3 0,0 0 0,-4 1 580,-2 1 0,-5-3 0,-3-1 0</inkml:trace>
  <inkml:trace contextRef="#ctx0" brushRef="#br0" timeOffset="146">5140 13864 7884,'0'6'545,"0"0"-255,0 0 0,4 1 0,2-1 0,3 2 0,4 3 0,2 2 0,3 1 119,0 3 1,5 1-1,2 0 1,2 1-1,1-1 1,1 1 0,1 0-1,1-1-199,-1 1 0,-2-1 1,-2-2-1,-3-1 0,-1-2 1,-3-1-1,-4 0 1,-2-2-1850,-5-2 1,-2-1 1487,-9-1 0,-4-6 1,-12-5-1</inkml:trace>
  <inkml:trace contextRef="#ctx0" brushRef="#br0" timeOffset="147">5223 14274 7898,'-6'-4'674,"1"0"1,1-1-1,2-2-310,1-1 0,2-2 0,3 1 0,5-1 0,7-2 0,4-1 0,6-2 0,3-1 0,4-2 42,4 0 1,-2-4 0,4 0 0,-4 0 0,-3 1 0,-2-2 0,-1 0-3158,-2 0 1912,-1 2 1,-1 1 838,0-2 0,-5 3 0,3-4 0</inkml:trace>
  <inkml:trace contextRef="#ctx0" brushRef="#br0" timeOffset="148">6276 14125 8066,'9'0'621,"0"0"0,1 0-383,3 0 0,1 0 0,5 0 0,1-1 0,1-2 0,5-1 0,3-1 0,2-1 0,-1 0 0,-1 0-567,-1-2 1,-4 3 0,-3 0 0,-5 1 0,-3 2 328,-3 1 0,-5-3 0,-1-2 0</inkml:trace>
  <inkml:trace contextRef="#ctx0" brushRef="#br0" timeOffset="149">6331 13929 7872,'-5'-4'320,"3"3"1,7-3-1,6 1 1,2-2-154,4 0 0,5 3 1,5-1-1,5 2 0,5 1 1,4 0-168,3 0 0,7 4 0,1 1 0</inkml:trace>
  <inkml:trace contextRef="#ctx0" brushRef="#br0" timeOffset="150">7300 13389 7837,'5'-9'-8,"-1"-4"1,-4 1-1,0 0 1,0 2-1,0 1 195,0 0 0,3-4 0,1 1 1,1 0-1,3 2 0,0 1 1,2-1-1,2 1 158,0 0 0,5-1 0,-2 2 0,3 2 0,0 3 0,2 2 0,1 2 0,0 3-97,0 5 1,2 8 0,-1 6 0,-2 1-1,-1 4 1,-3 4 0,-1 4-40,-2 2 0,3 0 0,-3-2 1,1 0-1,0 0 0,0-2 0,0 0-113,1-1 0,-1-4 0,3 0 0,-2-4 0,2-2 0,0-3-243,2 0 0,0-2 0,-2-3 0,0-1 1,-2-3-1,1-1 0,-2-1-322,-1-1 1,-3-4 0,-1-1 0,1-3 0,-2-3 0,-1-4 0,-2-5-2809,0-3 2969,-2-3 1,-7-5 0,-2 0 0</inkml:trace>
  <inkml:trace contextRef="#ctx0" brushRef="#br0" timeOffset="151">7728 13538 7930,'-9'-5'250,"-1"1"0,1 5 1,-1 2-1,-2 4 49,0 4 1,-8 4 0,3 4 0,-2 0 0,0 3 0,1 3-1,0 1 1,2-1 0,-1-1 0,0 0-103,-2 0 1,0 0 0,2 0 0,0-2 0,3-2-1,0-2 1,4 0-626,3-2 1,-1-2 0,5-3-1,2 1 1,3-3 0,6-3 427,3-2 0,3-5 0,5-4 0</inkml:trace>
  <inkml:trace contextRef="#ctx0" brushRef="#br0" timeOffset="152">8380 13324 8249,'-4'0'1942,"4"1"-1533,5 2 1,3 2-1,2 5 1,3 2-1,2 2 1,3 2 0,1 2-1,0 1-93,3 2 1,1 3 0,3-3 0,-2 1 0,2 0 0,1-1 0,1 0 0,-1-1-510,-2-2 0,1-2 1,-5-2-1,0 1 1,-1-2-1,-3 1 0,-1-3 1,-5 0-1447,-4-2 1,-2 0 1110,-5 1 1,-5-9-1,0-2 1</inkml:trace>
  <inkml:trace contextRef="#ctx0" brushRef="#br0" timeOffset="153">8426 13761 7947,'-9'0'1070,"4"-1"1,2-2-707,2-3 0,6 1 0,4-2 0,7-3 0,4-3 0,5-5 0,2-3 0,2-4 0,2-2 45,3-2 1,-2-4-1,-1 2 1,-2 1-1,-2 1 1,-2 1 0,-3 1-1,-4 1-956,-2 1 1,-3 5 0,-4-2 0,-3 2 0,-3 3 0,-2 0-124,-1 2 0,0-1 1,0-3-1</inkml:trace>
  <inkml:trace contextRef="#ctx0" brushRef="#br0" timeOffset="154">8966 12774 7951,'0'-6'3276,"0"0"-2935,0 4 0,3 9 0,2 9 0,-1 2 0,1 3 0,0 1-160,2 3 0,-3 2 0,1 0 0,-1 1 0,1-1 1,1-1-1,-1-2 0,0-1-1001,1-3 1,-4-3 0,1-3 0,-1 0-2458,1-3 3030,-2-5 1,3-1 0</inkml:trace>
  <inkml:trace contextRef="#ctx0" brushRef="#br0" timeOffset="155">8743 12802 7987,'0'-9'647,"1"0"1,4-1-1,6 1 1,8 0-379,4 0 0,7 2 1,6 2-1,4 1 0,3 2 1,-1 1-1,-1 2 0,-4 2 1,-2 2-1,-2 1-1062,-2 1 0,-6-1 0,-3 3 793,-3 0 0,4 1 0,1-1 0</inkml:trace>
  <inkml:trace contextRef="#ctx0" brushRef="#br0" timeOffset="156">9562 13119 9933,'6'7'700,"1"2"1,0 1 0,1 1 0,1 3-385,1 1 1,-1 2 0,1-1 0,2 0 0,0 0 0,1 2 0,-1 1 0,0-2-1,1 0 1,-1-2-248,1 2 1,3-3 0,-1 2 0,0-1 0,1 1 0,-1-1-1,1 1-538,-1-2 1,-3 3 0,0-5 0,-1 1 0,-2-1 0,-1 1 0,-1-2-1171,0-1 1,-5-4 1328,1 1 0,-2-1 1,-1 3-1</inkml:trace>
  <inkml:trace contextRef="#ctx0" brushRef="#br0" timeOffset="157">9488 13612 7909,'0'-6'479,"0"0"0,1-1 1,2 0-1,3-1-70,2 2 1,3 0-1,0-3 1,3-2-1,0 0 1,4-3 0,1 0-1,3-3 0,-1 0 1,1-3-1,1-1 1,1-1-1,1-1 1,0-1 0,-2 0-1,1 0-324,0 0 0,-3-2 1,0 4-1,-1 1 1,-2 2-1,-3 1 1,-2 3-934,-3 2 0,-2 3 1,0 2 847,-2 1 0,-4 3 0,2 4 0</inkml:trace>
  <inkml:trace contextRef="#ctx0" brushRef="#br0" timeOffset="158">10707 13594 9901,'10'0'430,"-1"-1"1,1-1 0,3-2-1,3-1-198,5 1 0,0-3 0,4 1 0,0-2 1,2-1-1,1 2 0,0 2 0,-1 1 1,-1 1-702,-1-1 1,-4 2 0,-1-1 0,-2 3 0,-4 2 0,0 2 0,-4-1 401,-3 1 0,2 1 1,-4 4-1</inkml:trace>
  <inkml:trace contextRef="#ctx0" brushRef="#br0" timeOffset="159">10726 13408 7845,'0'-10'199,"1"5"0,2 1 0,4 1 0,5 0-26,3 1 0,6 1 0,3 1 0,2 0 0,4 0 0,2 0 0,3 0 0,0 0 0,0-1-3109,-1-2 2936,-4 2 0,3-4 0,-6 5 0</inkml:trace>
  <inkml:trace contextRef="#ctx0" brushRef="#br0" timeOffset="160">11871 13110 7221,'-4'-5'-23,"3"-7"0,-2 3 1,2-3-1,1 0 0,0-1 1,0-2 311,0-1 0,0-2 1,1-1-1,2 1 1,3-1-1,3 1 1,1 3-1,1 4 21,2 3 1,0 1 0,-1 4-1,1 2 1,2 4 0,1 5-1,2 5-181,0 1 1,-2 5-1,-1 4 1,2-1 0,0 2-1,2 0 37,0 2 0,-1-2 0,1 0 0,0 1 0,-2 0 1,0 0-1,-3 1 0,1 1 74,-1 1 0,-1-4 0,1 1 0,1 0 1,-2 0-1,0-1-316,-1-1 1,1-3 0,0-4-1,-1-4 1,1-3 0,0-2 0,1-4-581,3-2 1,-2-5-1,-1-3 1,0-2 0,0-2 508,-1-2 0,0-3 0,-4 1 0</inkml:trace>
  <inkml:trace contextRef="#ctx0" brushRef="#br0" timeOffset="161">12160 13193 7867,'0'-9'765,"0"0"-535,0 4 0,-4 5 0,-2 7 0,-3 3 0,0 4 0,0 0 1,-2 3 25,-1 0 0,-1 6 0,-5 1 1,0 2-1,-1 1 0,-1 2 0,0 0 1,2 1-378,-1 1 0,1-2 1,0 2-1,2-2 1,5-4-1,4-1 121,4-2 0,2-9 0,1 5 0</inkml:trace>
  <inkml:trace contextRef="#ctx0" brushRef="#br0" timeOffset="162">12840 12644 7790,'-4'-10'379,"2"2"0,-2 9 0,4 2 0,1 5 0,1 5 1,3 8-1,0 5-201,2 6 0,-2 7 0,1 5 1,1 1-1,-1 2 0,0 0 1,0 4-1,-3-24 0,0 0 0,0 1 1,1 0-30,-1-1 0,1 1 1,0 22-98,-2-23 0,-1-1 0,3 23 0,-1 0 0,0-2 1,1-4-1,-1-3 0,-1-5-435,-1-4 1,2-4 0,0-6-1,-1-5 1,0-6 0,0-4 0,1-9-1,0-8 383,2-10 0,-4-13 0,3-4 0</inkml:trace>
  <inkml:trace contextRef="#ctx0" brushRef="#br0" timeOffset="163">12998 12663 7782,'-9'0'197,"0"1"0,2 2 0,2 3 111,1 2 0,1 3 0,3 1 0,1 5 1,2 3-1,2 5 0,1 4 0,0 4-162,2 5 0,0 5 0,1 0 0,1 3 1,-1 1-1,0-2 0,1 1 0,-1-1-9,0 3 1,-3 0-1,0-1 1,-2-1-1,-2 1 1,-1-3-1,-1-2 1,0-6-349,0-3 0,0-3 0,0-5 1,0-3-1,0-4 0,1-3-1428,2-6 1,-1-9 1511,4-9 1,0-9 0,4-6 0</inkml:trace>
  <inkml:trace contextRef="#ctx0" brushRef="#br0" timeOffset="164">13538 13063 7791,'-1'-5'-1463,"0"2"1682,1 2 0,2 2 1,8 2-1,2 3 0,1 2 1,2 3-1,2 1 0,3 3 1,2 0-1,-1 1-8,2 0 1,-3 1-1,3-1 1,-2-1-1,1-1 1,-1 0 0,-2-1-1,0 0-554,0 0 1,-2-3 0,-1 4-1,-4-2 1,-2 1 0,0-2-1332,-1-1 1446,0 0 0,-3-4 228,-3 0 0,-2 0 0,-1 4 0</inkml:trace>
  <inkml:trace contextRef="#ctx0" brushRef="#br0" timeOffset="165">13566 13482 7759,'-4'-9'17,"0"-1"0,-3 0 0,4-1 0,3-4 165,3-2 1,7 0 0,6-5 0,5 2 0,5-1 0,3-2 0,3 1-1,0-2-127,0 0 1,-1 2 0,-3-2 0,-1 1 0,-2 0 0,-4 0 0,-2 2 0,-3 3-266,-4 2 0,-3 2 0,-1 2 0,-3 0 210,-1 1 0,-1 0 0,-3 2 0</inkml:trace>
  <inkml:trace contextRef="#ctx0" brushRef="#br0" timeOffset="166">14143 12626 7756,'0'-7'-506,"1"2"-757,2 1 1436,-2 1 0,8 5 1,-3 4-1,1 7 0,0 4 1,0 5-1,0 4 0,1 3 197,1 2 0,0 7 0,-2-1 0,-2 3 0,0 0 1,-1 0-1,0 1 0,-1-1-219,-2 0 1,-1 4 0,0-4 0,0-1 0,0-1 0,1-3 0,1-2-642,1-1 230,0-1 0,-3-7 0,1-2 0,1-4 0,1-2 0,-1-4-545,-1-2 1,-1-5 0,0-6-1,1-9 805,2-7 0,-2-6 0,4-5 0</inkml:trace>
  <inkml:trace contextRef="#ctx0" brushRef="#br0" timeOffset="167">14329 12551 7870,'-4'-5'-1819,"3"1"1993,-3 4 1,4 7 0,1 3 0,2 4 0,3 2 0,3 4 0,0 4 0,0 5 0,1 3 107,-1 3 0,-3 4 1,-1 3-1,1 0 1,-2 3-1,1-1 1,-1 1-1,0-3-95,-2-1 0,2 3 0,-1-4 0,1-2 0,-1-1 1,0-4-216,-1-1 0,-1-2 0,-1-4 0,1-3 0,1-1 0,1-4 0,-1-5-1611,-1-2 1,-1-4 1563,0-4 1,0-8-1,0-10 1</inkml:trace>
  <inkml:trace contextRef="#ctx0" brushRef="#br0" timeOffset="168">14618 13445 7739,'-9'-9'-56,"-1"3"0,1 2 1,0 0-79,-1-2 1,5-2 0,2-2-1,3 2 1,3 1 0,4 1 0,1-2-1,1 0 437,0-1 0,1 3 0,0-1 0,1 1 0,3 0 0,-1 1 0,2 1 0,-2 2-93,1 1 1,1 1 0,-2 0-1,-2 0 1,-1 1 0,-1 2 0,-2 3-284,-1 2 0,-4 1 1,1 1-1,-2-1 0,-1 0-21,0 1 1,-4 0 0,-2 1 0,-2 3 0,-3-1 0,0 2 0,-2-2 189,-2 1 1,1 1-1,-3-1 1,3-1 0,-1 2-1,2-2 1,-1 2 405,3-1 1,0-3-1,2 1 1,1-4-234,2-2 1,4-4 0,7 1 0,5-3 0,4-3-1,2-3 1,3-2-213,2-1 1,-1-1 0,2 1 0,-3 0 0,-1 0 0,-1 2-2956,-2 1 1871,-4 4 0,3-5 0,-6 2 1027,-2 0 0,3-1 0,-4-3 0</inkml:trace>
  <inkml:trace contextRef="#ctx0" brushRef="#br0" timeOffset="169">14646 12504 7793,'0'-9'-229,"-3"3"1,0 0-1,1-1 1,2-1 424,3 2 0,-1-1 0,4 3 1,1 0-1,2-1 0,1 2 0,1 0 1,3-1 82,0-1 0,2 2 0,2-2 0,1 0 0,-1 3 0,-3 1 0,-2 1 0,-3 0-264,-1 0 0,-1 1 0,-1 3 0,-4 2 0,-2 2 0,-1 1 0,-1 2 0,-2 0 133,-4 1 1,-2 4 0,-2-3 0,-3 1-1,1 0 1,-2 0-4,1-1 0,-1 3 0,0-4 0,2 1 0,4-1 0,2 0 0,2 0 0,1-2 44,2-1 1,1-2-1,1-1 1,1 0-1,2-1 1,4-2-126,4-2 0,1-1 1,3 0-1,3 0 0,2-1 1,5-2-1,2-4-192,1-4 0,0 0 0,1-2 0,1 0 128,1 1 0,8 0 0,0 2 0</inkml:trace>
  <inkml:trace contextRef="#ctx0" brushRef="#br0" timeOffset="170">12570 13706 8188,'-6'-5'-65,"1"3"-41,2-4 391,2 0 0,-3 0 232,4 0 0,4 3 1,1 1-1,1 4-231,-3 5 1,-2 1 0,0 2 0,1 2 0,1 1 0,-1 1 0,0 0 0,0 1 0,1 1-48,-1 2 0,2 0 1,1 1-1,0-1 1,1-2-1,0-1 1,0-1-157,2 1 1,-3-4 0,1 1-1,1-1 1,1-2 0,2 0 0,-1 0 51,0-3 0,1-1 1,-1-3-1,0 1 0,1-1-105,-1-1 0,0-2 0,1-1 0,-1-1 0,1 0 0,2-1 0,0-1 0,-1-1-68,0 3 1,-1-2 0,1 0 0,3 0 0,0 1 0,3 0 17,1-3 0,0 2 1,1 0-1,0 0 0,2 1 1,2-2-1,1 2-3,2 0 0,-3-2 1,2 3-1,0 0 1,0 0-1,-1 0 1,-2 1-3,-1 0 0,2 2 0,0 0 1,-1 2-1,2 0 0,-1 1 21,0-1 1,3-1 0,-2-1-1,3 1 1,1 1 0,0 2-4,0 1 0,0-2-7,0 4 1,-3-1 6,0 3 1,-2 0-20,2 1 1,-2 2 15,-4 0 0,-5 5-43,4-7 1,-8 5 0,1-4 0,-2 3 3,-3 0 1,-4-2 67,1 0 1,-2 1 0,-2 0 0,-1-2-1,-2-1 54,-1-4-22,3-2 1,-3-5 0,5-2 0,0-5-122,0-3 1,5-3-1,2-5 1,3 0-1,3 1 1,-1-1-1,2 1-146,5-1 1,0 0 255,2 1 0,0 2-101,1 1 0,2 2 370,4-2-155,0 3-87,-1-1 0,1 5 88,0 1 1,1 0-50,2 4 0,-1-3-45,4 3 0,-3 0-74,4 3 0,-2 0 70,1 0 1,2 1 38,-2 2-885,-2 2 810,5 4 0,-5 1-153,2-1 1,1-1 92,-4-2 0,4 2 91,-1-5-52,-2 0 5,5-3 1,-7-4 11,4-3 0,-3-1 226,3-1 1,-4-5-76,1-1 0,-2-3 226,-1 0 1,-1 2-104,-2 1 1,-3 0-255,-3 0 1,-5 1-161,-1 5 1,-3-2-430,-1 1 0,-3-1 133,-3 5 0,-2-3-1220,-1 0 1,-5 1 1640,-5 2 0,-3-3 0,-6 4 1</inkml:trace>
  <inkml:trace contextRef="#ctx0" brushRef="#br0" timeOffset="171">13557 14357 8055,'-10'0'-451,"1"0"0,0 0 0,-1 0 231,1 0 957,4 0 1,0 0-1,2 0 355,-4 0 0,3 1 0,2 2-683,4 4 1,3-2-1,5 1 1,0 1-1,1 2 1,3 0 0,0 0-1,3 1 125,1-1 1,0 0-1,1 0 1,0 1 0,2-1-1,1 0-482,-1 1 1,-1-4 0,0-1 0,0 0 0,-4-1 0,-1 2 0,-4-2 0,-1 1-137,0 0 1,-5-2 0,-2 3 0,-2 2 0,-2 0 42,-2 1 1,-2 0 0,-5 1 0,1-1 0,-1 0 0,-3 1-1,-2-1-8,-3 0 0,0 4 0,-2 0 0,-1 2 0,-2 1 0,0 2 0,-4 1 59,-3 3 0,1-2 0,-2 2 0,3-3 0,2-1 0,3-3 1,2-2 138,4-3-320,4-1 0,3-3-627,4-3-29,4-2 1,2-5 279,6-3 1,5 2 0,3-1 0,0-1 0,4-2 0,2 1 121,1 2 0,1-6 0,-3 1 0</inkml:trace>
  <inkml:trace contextRef="#ctx0" brushRef="#br0" timeOffset="172">13864 14665 7582,'-5'9'-824,"2"0"1243,2 1 1,0-4 0,-2 0 0,0 1 0,0 1 0,-1 2-1,-2-1-86,-2 0 0,-2 2 0,0 0 0,-2 3 0,-4-1 0,-2 1 0,0 1 0,-2 2-177,-2 0 1,0 1 0,-3-2 0,3 0-1,2-1 1,3 0 0,1-3-1250,4-1 1,0-2 0,4-1-2185,9-2 3172,3-10 1,22-10 0,-1-10 0</inkml:trace>
  <inkml:trace contextRef="#ctx0" brushRef="#br0" timeOffset="173">14227 14460 8089,'-9'4'176,"-1"-2"1,1 4 0,0 1 0,0 3 111,3 2 1,1 0 0,3 3-1,-1 1 1,1-1 0,1 1 0,2-1-1,2 1 111,3-1 0,3-2 0,3 1 0,1-2 0,2-2 0,1-3 0,2-1 559,1-1-783,-1 0 1,4-5 0,-1 0 0,-2 0 0,-1-2 0,-1-1 0,0-3 180,1-2 1,-5-5 0,-1 0 0,-2-1 0,-4-3-1,-2-1-90,0 0 0,-3-2 0,1-1 0,-4-1 0,-4-1 0,-4 0 1,-5 2-448,-3 2 1,-7 4 0,-1 4 0,-3 4 0,-3 4 0,0 2 0,1 2-913,4 2 1,3 5 0,6 5 545,3 2 0,1 5 0,5 3 1</inkml:trace>
  <inkml:trace contextRef="#ctx0" brushRef="#br0" timeOffset="174">3101 16024 8201,'0'-6'-459,"0"0"1,1-1 626,2 2 1,-1-3 0,4 2-1,1-2 1,0 1 0,1 1 0,-2-1 15,1-2 0,1 0 0,2 0 0,-1 0 0,1-1 0,2 0 0,1-1 0,2-2 0,1 2-94,2 0 0,0 5 0,1 1 0,0 1 0,-1 3 0,1 3 0,0 4 1,-2 4-23,-1 6 1,0 1-1,-3 7 1,-2 2-1,-1 1 1,0 1 0,-2 1 74,-2 2 1,5-1 0,-1 3-1,1 0 1,2-1 0,0 1-1,2 0 18,1-1 0,2-1 0,-1-3 0,0-1 1,-2 0-1,2-2 0,0-2-77,2 0 0,0-7 0,-1 2 0,0-3 0,-2-2 0,0-2 0,0-3-707,-2 1 1,-1-2 0,-3-1 0,-1-3-1017,0-2 1,-3-3 1596,-3-4 0,-11-4 0,-2-9 0</inkml:trace>
  <inkml:trace contextRef="#ctx0" brushRef="#br0" timeOffset="175">3538 16238 8165,'-5'-9'-113,"1"3"0,3 0 409,-2 2 1,2 2-1,-3 5 1,-1 5 0,-1 3-1,-2 6 1,-1 2-14,-1 3 1,-2 4-1,-2-1 1,0 3-1,-3 2 1,-1 2 0,-3 0-1,-1 0 1,1-2-88,-2-1 1,6-1 0,-1-3 0,1-2 0,3-4 0,1-3 0,3-1-294,1-3 1,0-1 0,2-3-315,1-2 0,4-3 1,0-5-1,4-2 0,4-2-2866,2-5 3273,6 2 1,0-8 0,5 2-1</inkml:trace>
  <inkml:trace contextRef="#ctx0" brushRef="#br0" timeOffset="176">4255 16564 9835,'9'0'248,"2"0"1,1 0 0,4-1-1,1-1-226,2-1 1,1-3-1,0 1 1,2 1 0,0 0-1,-1 2 1,2 1 0,0 1-1,0 0-314,-3 0 1,-1 0-1,-2 0 1,-3 0-1,-1 1 1,-1 2 291,-2 3 0,-1-1 0,1-1 0</inkml:trace>
  <inkml:trace contextRef="#ctx0" brushRef="#br0" timeOffset="177">4264 16471 8000,'-13'-4'563,"4"-2"1,4-3-260,4 0 1,2 4 0,3 2 0,3 2 0,4 1 0,6 0 0,3 0 0,5 0-394,2 0 1,2 0 0,2-1 0,3-1 0,3-2 0,0 1-1,0 0 89,0 0 0,0-4 0,1 2 0</inkml:trace>
  <inkml:trace contextRef="#ctx0" brushRef="#br0" timeOffset="178">5158 16071 8058,'0'-10'-94,"0"1"1,0 0 0,1-1 372,2 1 0,3 1-102,3 1 1,0 3-1,0 5 1,2 2-1,0 4 1,3 2-1,-1 2 1,2 3 7,-1 0 0,2-1 0,2 2 0,2 2 0,1-1 0,0 1 0,1-2 0,0 2-208,-1 1 1,4 0-1,-3 1 1,0-2-1,-1 0 1,1-2-236,-1 2 1,-3-4 0,-1 0 0,-2-3 0,-2-1 0,-2-2 0,0-2 0,-3 0-970,-2 0 0,0-3 1227,-6 1 0,-6-2 0,-8-1 0</inkml:trace>
  <inkml:trace contextRef="#ctx0" brushRef="#br0" timeOffset="179">5307 16434 8058,'-9'0'647,"1"-1"-387,1-2 1,3-3-1,6-3 1,3-1-1,7-3 1,3-3 0,6-5-1,2-4 1,3-2-148,1-1 1,4-4 0,0-2 0,-1-1 0,-2 1-1,-3 4 1,-1 3-660,-1 2 1,-5 4 0,-6 1 0,-3 3 0,-2 5 0,-4 0 545,-2 0 0,-10-3 0,-1-3 0</inkml:trace>
  <inkml:trace contextRef="#ctx0" brushRef="#br0" timeOffset="180">5903 15326 8468,'-1'-9'275,"-2"3"-438,-3 3 272,-3 2 0,4 5 0,2 3 0,2 5 0,1 3 0,0 3 0,0 2 0,0 1 47,0 4 1,0 1 0,1 0-1,1-1 1,2-1 0,2 0-1,0-2-201,-1-2 0,2-3 0,-4 0 0,0-3 0,0 0 0,1-3 1,-2-1-2625,-1 0 2669,-1-5 0,0-1 0,0-4 0</inkml:trace>
  <inkml:trace contextRef="#ctx0" brushRef="#br0" timeOffset="181">5689 15391 8058,'-5'-9'155,"1"-1"0,5 2 0,2 1 0,3-1 16,2-2 1,7 3 0,3-3 0,7-1-1,4 2 1,3-3 0,1 2 0,2 0-287,2 0 0,-1 4 0,-1 1 0,-2 0 0,-1 1 0,-2 0 0,-2 2 0,-3 2 115,-3 3 0,-3 2 0,0 4 0</inkml:trace>
  <inkml:trace contextRef="#ctx0" brushRef="#br0" timeOffset="182">6546 15614 8058,'-2'-5'75,"-1"2"0,1 2 0,-3 3 0,0 4 120,0 7 1,2 6 0,-2 5 0,0 2 0,2 5 0,0 3 0,-1 4 0,0 2-8,0 1 0,-2-2 0,1 5 0,1-1 0,-1 0 0,1-3 0,-1-2 0,1 0-110,0-1 1,-3-5 0,4-4 0,0-5 0,0-5 0,0-2 0,0-5-112,-1-4 1,3-5-1,-2-8 1,1-7-1,2-7 1,0-6-266,0-4 1,0-4 0,0-5-1,0-4 1,2-1 0,1-5-1,3 0 89,2-2 1,-2 5 0,1 6 0,0 3 0,1 3 0,1 3 0,0 3 225,-3 3 1,2 5-1,-3 6 1,1 0-1,1 3 1,0 2 162,1 2 1,-2 3 0,1 4 0,-1 1-1,0 2 1,1 4 0,3 2 36,1 3 1,2 6 0,0 5-1,1 1 1,2 1 0,-1 3 13,2 3 1,1-1-1,-1 3 1,0 1-1,-2-2 1,1 0-1,-1-2 1,0-1-85,-2-1 0,3-4 0,-4 0 1,0-1-1,1-2 0,-1-3-301,0-2 0,-2 0 1,-1-3-1,0-2 1,-3 0-1,-2-3 0,-1-1-347,0-1 1,-1-4 0,-5 1 0,-3-2 0,-2-1 0,-3-1-1139,-1-2 1,-1-1 1636,-5-2 0,-3-6 0,-7 1 0</inkml:trace>
  <inkml:trace contextRef="#ctx0" brushRef="#br0" timeOffset="183">6434 16080 8058,'1'5'299,"3"-2"0,4-2 41,4-1 1,1 0 0,1 0 0,3 0 0,5 0 0,1 0 0,0 0 0,0 0-589,0 0 0,2 0 1,-4 0-1,0-1 0,-1-2 1,-3-4-1,0-5 1,-3-3 247,0-3 0,-2-4 0,-2-2 0</inkml:trace>
  <inkml:trace contextRef="#ctx0" brushRef="#br0" timeOffset="184">6871 15279 8560,'0'-7'648,"0"4"-502,0 12 0,1 8 0,2 7 0,1 2 1,1 1-1,1 0 0,0-1 0,0-1-228,2 1 0,-3-4 0,1 1 0,0-2 0,0-1 0,0-4 0,-2-1 0,-2-4-2113,-1-1 2195,3-5 0,-3 4 0,3-4 0</inkml:trace>
  <inkml:trace contextRef="#ctx0" brushRef="#br0" timeOffset="185">6741 15344 8026,'4'-9'0,"1"3"0,6 0 0,1-1 0,4 1 175,1 0 1,5 3-1,1-2 1,1 1-1,2 1 1,4 2 0,4 1-1,0 1-724,0 3 1,-5-3 0,0 3 548,-3 0 0,-6 1 0,3 4 0</inkml:trace>
  <inkml:trace contextRef="#ctx0" brushRef="#br0" timeOffset="186">7439 15605 8090,'-5'4'-63,"-2"1"0,4 5 1,0 0-1,0 2 1,-1 5 310,-2 4 1,3 2 0,-2 6 0,0 3 0,0 5-1,-3 3 1,0 1 0,-1 1-65,0-3 1,-1-1 0,1 0 0,0-2 0,0-2 0,2-3 0,2-3-175,1-3 1,-2-4 0,2-5-1,2-4 1,1-3-172,1-6 0,0-9 1,0-13-1,0-5 1,0-4-1,1-3 1,1-3-1,2-3-86,-2-4 1,2-1-1,0-5 1,1 1 0,2 0-1,2 2 277,0 0 0,0 6 1,1 1-1,-1 5 0,1 4 1,2 3-1,0 3 140,-1 3 1,0 4-1,-2 4 1,0 3-1,1 2 1,-2 3 0,-1 4 39,-1 5 0,1 6 0,2 5 1,0 3-1,1 5 0,0 2 0,1 2 1,2 1 72,-2 1 1,-1 3-1,0-2 1,-1 0 0,0 1-1,1-1-181,-1 0 0,0-1 0,1-3 1,-1 0-1,0 0 0,1 0 0,-1 0-203,0 0 1,-3 0 0,1-1 0,-1-1 0,0-2 0,-1-2 0,-1-2-693,-2-3 1,0-4 0,0-4 0,1-2 138,-4-7 0,-4-7 1,-4-11 653,0-1 0,-5-4 0,0 0 0</inkml:trace>
  <inkml:trace contextRef="#ctx0" brushRef="#br0" timeOffset="187">7281 15987 9028,'-1'0'0,"4"0"0,5 0 381,5 0 1,2 0-1,7 0 1,3 0-1,2 0 1,2 0 0,1 0-1,1 0-351,-1 0 0,-1 0 0,-2 0 0,-1 0 0,-3 0 0,0 0 0,-2 0-30,-2 0 0,4-4 0,1-2 0</inkml:trace>
  <inkml:trace contextRef="#ctx0" brushRef="#br0" timeOffset="188">8147 15801 7658,'-5'-10'-165,"3"2"0,3 1 483,2 0 1,4 5 0,-1-1 0,4 2-1,1 2 1,1 3 0,0 5 0,-1 3-13,2 3 0,-3 0 0,3 4 1,0-1-1,-1 1 0,0 0 0,-2-1 1,0 1-174,3-1 1,-3 4 0,2 0 0,-1-1 0,-2-2 0,-1 0 0,0 0 0,-2-1-312,1 1 1,-2-4-1,1 0 1,1-2-1,-1-2 1,-1-3-553,-1-2 1,3-4-1,-1 0 1,-1-4 729,-2-4 0,-2-2 0,-1-2 0</inkml:trace>
  <inkml:trace contextRef="#ctx0" brushRef="#br0" timeOffset="189">8082 16229 8005,'4'-9'325,"2"-1"0,3 0 1,3-2 38,0 0 0,6-3 0,0 1 0,6-1 0,4-4 0,3-4 0,3-3 0,3-3 0,-1-1-179,-2-2 0,1 2 1,-2-3-1,1 0 1,2 2-1,-5 1 1,-3 4-1,-5 3-988,0 6 1,-5-1-1,-6 6 1,-2 0 802,0 2 0,-5 1 0,-1-1 0</inkml:trace>
  <inkml:trace contextRef="#ctx0" brushRef="#br0" timeOffset="190">4991 16769 8105,'-10'-8'0,"1"1"0,0 0 0,-1 3 0,1 0 423,0 0 1,4-4 0,3 3 834,4 0-1039,7 1 1,5 1-1,5 0-61,0 1 0,4-2 1,4 0-1,4 2 0,3 1-134,5 1 1,-1 0-1,4 0 1,1 1-1,-1 2 1,3 3 0,0 0-572,2 0 435,-1 0 95,1-1 0,2 0 0,2-5 0,-23 0 0,1 0 1,1 0 0,0 0 0,1 0 1,0 0-1,1 0 0,0 0 0,0 0 1,1 0-24,-1 0 1,1 0-1,0-2 1,1 0 0,3 1-1,-1-1 1,0 1 0,0 0-1,-2 1 1,0-1 27,-1 1 1,0 0 0,1 0 0,1 0 0,-1 0 0,0 0 0,-1 1 0,0-1 0,-1 1 0,0 0 0,-2 1 0,0-1 0,0 1-1,-1-1-16,0-1 1,0 1-1,0-1 1,0 0-1,3 0 1,-1 0 0,0-1-1,-1 1 1,0-1-1,0-1 1,0 1-1,-1-2 1,1 1 0,0 0 9,1 0 1,0 0 0,-1 0 0,0 1 0,-1 1 0,0 0 0,-1 0 0,-1 0 0,26 0-1,-26 0 1,0 0 0,0 0 0,-1 0 82,27 0 0,-26 0 0,0 0 0,24 0 1,-1 0-1,1 0 0,-2 0-16,-2 0 1,0 0 0,-1 0 0,1 0-1,-1 0 1,1 0 0,1 0 5,1 0 1,-1 0-1,1 0 1,0 0-1,0 0 1,0 0-1,0 0-73,-1 0 1,-5 0-1,-1 0 1,0 0-1,-4 0 1,-3 1 0,-4 1-458,-2 1 0,-6 0 0,-4-3 0,-6 0 474,-3 0 0,-1 0 0</inkml:trace>
  <inkml:trace contextRef="#ctx0" brushRef="#br0" timeOffset="191">6015 17206 8029,'-10'-3'-37,"1"-1"0,1-1 0,1-1-331,0 1 685,5-4 1,-5 9 0,4 1-50,1 8 0,2 4 1,2 7-1,1 3 1,-1 3-1,-1 7 1,-1 2-1,1 4-83,2 2 1,-2 3 0,3 2-1,-3 0 1,0-3 0,1-2 0,1-4-253,-1-3 1,2-2 0,0-5 0,0-3 0,1-6 0,0-4-291,-1-4 0,0-5 0,-2-4 0,1-7 1,-1-9-1,-1-8-619,-1-4 0,-3-8 0,-1-4 976,-1-6 0,-6 1 0,-3-7 0</inkml:trace>
  <inkml:trace contextRef="#ctx0" brushRef="#br0" timeOffset="192">6052 17076 8029,'0'-9'221,"0"5"1,0 5-18,0 7 1,0 5-1,0 7 1,1 3-1,1 5 1,2 5-1,1 4 1,2 2-1,-1 3 1,0-1 56,1 1 1,-1 5 0,0-1 0,0-1 0,0-1-1,0-3 1,1-2-247,-2 0 0,2-5 0,-4-2 0,0-2 0,0-4 0,0-3 1,-1-3-652,-1-3 1,-1-6 0,0-9-1,0-8-223,0-8 1,4-4 0,-1-5 858,-1-5 0,-1-8 0,-1-6 0</inkml:trace>
  <inkml:trace contextRef="#ctx0" brushRef="#br0" timeOffset="193">6424 17327 8029,'0'-6'-67,"0"0"385,0-1 0,2 3 0,1 2 1,3 5-1,3 5 0,4 4 1,1 3-1,3 1 34,1 2 1,-1 1 0,4-1 0,0 1-1,0 0 1,1-1 0,-2 1-266,0-1 1,2 0 0,-1-1-1,0-2 1,-1 1 0,-3-1 0,0 0-1,-3-2-429,0-2 1,-2 2 0,-2-3-1,-2-2 1,-1 0 0,-2-2-232,-1 0 1,-2-4 0,-5 1 0,-4-3 0,-3-3 572,-3-3 0,-7-6 0,0-3 0</inkml:trace>
  <inkml:trace contextRef="#ctx0" brushRef="#br0" timeOffset="194">6480 17756 8352,'-5'-10'173,"2"1"1,3 0 619,3 0-546,2-5 1,5 0-1,1-5 1,4-1 0,4-1-1,5-4 1,4-3 601,2-3-874,1-2 0,0-5 1,0 0-1,-1-1 1,-2 0-1,-3 2 1,-3 5-207,-3 3-83,-4 6 0,-3 4 0,-6 9 0,-3 6-1206,-2 11 1,-4 2 1519,0 6 0,-4 1 0,2 3 0</inkml:trace>
  <inkml:trace contextRef="#ctx0" brushRef="#br0" timeOffset="195">7197 17030 8872,'-1'-9'814,"-1"2"-622,-1 1 0,0 11 0,3 3 0,1 8 0,2 8 0,3 4 0,3 5 0,-1 2 69,-2 3 1,1 6 0,-3-2 0,1 2 0,0 2 0,-1 2-180,0-1 0,2-3 0,-2-4 0,1-2 0,0-1 1,-1 0-1,1-4-353,0-5 1,-3-5 0,1-5 0,-2-2 0,-1-6-277,0-6 1,0-13 0,0-13 0,0-6 0,0-5 0,0-4 511,0-2 0,0-7 1,0-2-1</inkml:trace>
  <inkml:trace contextRef="#ctx0" brushRef="#br0" timeOffset="196">7337 16955 8299,'0'9'410,"0"2"0,0 2 0,0 6-46,0 5 0,1 6 0,1 3 0,2 2 0,0 4 0,2 2 0,-1 1 0,1 0 0,0 3-210,0 0 1,-3 5 0,3-1 0,-1-3 0,-1-3 0,1-4 0,-1-3 0,1-1-425,1-2 1,-4-1 0,2-5-1,-1-2 1,0-4 0,0-5-504,1-3 1,-2-7 0,3-5 0,1-6 772,-1-7 0,-3-5 0,2-2 0</inkml:trace>
  <inkml:trace contextRef="#ctx0" brushRef="#br0" timeOffset="197">7737 17784 8075,'-9'0'287,"3"0"1,0-1 0,-2-2 0,0-3-1,-1 0 47,-1 0 0,5-3 0,2-4 0,2 2 0,1 0 0,0-1 0,1 0 0,2 0 0,3 3-132,3 3 1,0-2 0,0 2 0,1 1 0,-1 1 0,0 1 0,1 0 0,-1 1-141,0 1 1,4 1 0,-1 1 0,-1 1-1,-1 2 1,-3 1-1023,-1 2 844,-4 2 0,3 0 0,-2 0 1,0 2-1,-2 0 0,-3 2 78,-5 2 1,-1 0 0,-1 4 0,-1 0-1,0-2 1,-1-1 0,-2-3 76,2 1 1,1-4 0,0 2 0,0-1 0,-1-2-1,-2 0 1,2 1 415,0-1 0,2 0 0,1 1 0,1-1-88,0 0 0,6-4 1,1-1-1,6-3 0,2-1-261,1 0 0,4 0 1,0 0-1,0-1 1,2-1-1,-1-2 0,2 2-575,-2 1 1,1 1 0,-4 0 0,2 0 0,-2 0 0,-1 0 0,0 0-2809,-1 0 2694,0 0 0,5-4 0,0-1 0</inkml:trace>
  <inkml:trace contextRef="#ctx0" brushRef="#br0" timeOffset="198">7598 17076 8351,'0'-6'267,"0"0"1,0-2-1,1 1 1,1 0-1,2 1 1,1-1 78,2-2 1,5 3 0,1 1 0,2 0 0,1 1 0,2-1-1,-1 3 1,0 1-228,-2 1 1,0 1 0,0 1-1,-2 3 1,-3 0 0,-2 2-1,0 1-157,-2 2 0,-4-1 0,1 0 0,-3 0 0,-3 1 0,-3-1 1,-3 1-1,-1 2 144,-2 0 0,-3 2 0,-3-3 0,-1 1 0,0 1 1,1-1-1,0 2 0,3-1 233,2 1 0,3-1 0,2-2 0,1 2 1,5-2-435,4 0 1,5-6 0,6-2 0,6-2 0,4-1 0,4-2 0,2-3-1,2-5-1544,4 0 1,0-1 1270,-1-2 0,2-1 1,-3-5-1</inkml:trace>
  <inkml:trace contextRef="#ctx0" brushRef="#br0" timeOffset="199">9320 16806 8088,'0'-5'-93,"-1"-2"351,-2 4 0,1-1 0,-3 3 0,1-2 72,2-3 0,2 1 1,3-1-1,3 0 1,2 0-1,1 2 1,1 1-1,-1 0 135,0 1 0,2-2 0,1 1 0,4 1 0,1 1 0,2 1 1,1 0-336,1 0 0,0 0 0,3 0 0,0 0 0,-2 0 0,2-1 0,-1-2-786,0 0 1,-5-1-1,-3 2 1,-2-1 0,-1 1-2054,-2 1 2709,-5-3 0,-5-1 0,-5-5 0</inkml:trace>
  <inkml:trace contextRef="#ctx0" brushRef="#br0" timeOffset="200">9413 16555 8088,'0'-10'349,"1"5"0,2 1 1,4 1-1,3-1-309,5-1 1,2-2 0,9-2 0,3 0 0,6 0 0,7-2-1,8-1-40,-23 4 0,0 0 0,-1 0 0,0-1 0,-1-1 0,0 1 0</inkml:trace>
  <inkml:trace contextRef="#ctx0" brushRef="#br0" timeOffset="201">2840 7532 8220,'0'-6'-1231,"0"0"1663,0 4 0,-4-5 1,-3 4-1,-1 0 1,-1-1-1,0 1 0,-2 0-202,-1-1 0,0 3 1,-3-3-1,-2 1 1,0-1-1,-3 0 1,-2-1-1,-3 3-107,-5 1 1,0 1 0,-6 0 0,-1 0 0,-3 0 0,-3 1 0,-3 2 0,-4 4-231,24-4 0,-1 2 89,-5 1 0,-1 1 0,4 0 1,-1 1-1,-5 1 0,0 0 0,0 1 1,1-1-1,0 0 0,1 1 0,1-1 1,0 1-1,2 0 0,0 0 11,2-1 1,-1 1 0,2 0 0,2-1 0,-19 5 0,4-1 0,1 2 0,3-1 0,1 3 44,1 0 1,1 2 0,-1 0 0,2-1-1,1 1 1,1-1 0,2 1-43,2 0 0,6 2 0,0 1 0,5-2 0,2-3 1,1-2-1,2-1 0,0 0 19,1-1 1,3 4-1,1-2 1,0 3-1,-1 1 1,0 0 8,1 3 1,-3 2 0,2 5-1,-3 2 1,0 3 0,0 2-1,-1 2-2,1 3 0,1-3 0,1 3 1,0 0-1,1 0 0,0 1 0,1 3 40,1 0 0,-3 3 1,3 1-1,0 1 0,-1 1 1,1 1-59,0 0 0,0-26 0,0 0 0,1 2 0,0 0 0,-1 0 1,0 0-1,0-1 0,0 1 0,0-1 0,0 0 0,-2 24 1,-1 1-5,-1 0 0,1-4 0,2 2 1,0-2-1,1-2 0,0 1 15,2-1 0,-2-3 0,0-2 0,-2 1 0,0 1 0,0 3 0,0-1 0,0 0 27,0-2 0,-1 0 1,3 4-1,0-2 1,0 0-1,2-3-94,1 0 1,1 0-1,0 0 1,0 1 0,0-2-1,0-1 1,0-3 0,0 0 0,0 0 0,-1 1 0,-2 0 1,0 1-1,0 3 0,0-1 86,0 0 1,-1 2 0,2-3 0,-1 1 0,1-4 0,1-1-22,1 1 0,-3 3 0,-1-2 0,2 3 0,1 5 0,1 1 1,0-1-1,0-4-27,0 0 0,-1-4 0,-1 3 0,-2 0 1,-1 2-1,-1 3 0,0 2-9,-1-1 1,4-5 0,-2 2 0,0-1 0,1 1 0,0-3 0,2-3-4,0-5 0,2 12 1,-1 0-1,-1 1 1,-1-3-1,1-1 1,1-1-54,1-2 0,-3 2 0,0-8 0,1 4 0,1 3 0,0 6 0,-1-2 44,-1 0 0,0-1 0,3-2 0,0-2 0,0-2 0,1-2 0,1-2-53,1 0 0,3-1 0,-2-2 1,0 2-1,0 1 0,-1 3 1,1 2 51,-1 3 0,0 0 1,-3-1-1,0 3 1,0 0-1,0 0 512,0-2-452,0-1 1,0-1 0,0-1 0,0 0 0,0-3 0,1 0 0,1-2-13,1 2 1,3 0 0,-3 0 0,0-1 0,1 1 0,-1 2-20,-1 0 0,-1 0 1,-1 1-1,0 1 1,0-1-1,0-2 1,0 0 11,0 1 0,0-3 1,1 0-1,1 1 0,1 1 1,0 1-1,0-2 14,0-1 1,1-3 0,-2 2 0,2-1 0,-2-1 0,0 0 0,0 2-6,1 3 1,0-2 0,-3 5-1,0-2 1,0-3 0,0-2 0,0 0 32,0 0 0,0 0 0,0-4 0,0 0 0,0-1 0,0 0 0,0 0-10,0 2 0,0 8 0,0-1 0,0 1 0,-1-3 0,-1-1 0,-1-1 3,1 0 0,1 2 0,0-1 0,-1 1 1,-2 3-1,2-2 0,1 0-24,1-2 0,-3 3 0,0-3 0,1 2 1,0-2-1,0 0 0,-1 1-22,1 4 0,0-4 0,0 3 0,-3-4 0,1-3 0,0-1 0,2-1 17,1-1 0,1 0 0,0-1 0,0-2 0,0 0 0,0-1 0,0 0 15,0 1 0,0 3 1,1 2-1,1-2 1,2 0-1,0 0 1,2 0-57,-1-3 1,-2 5 0,3-4 0,1-1 0,2-1-1,0-1 1,0-1-16,1 2 1,0-6 0,1 1 0,3 0 15,0-1 0,-1 4 0,2-1-3,2-3 1,-3 0 0,2 1-1,-1 1 1,1-1 0,-1-2-1,2 0 6,0 0 0,2-1 1,0-1-1,-1 0 1,1-3-1,0 0 0,-1 1 1,2 0-4,2 0 1,-3-5 0,4-1 0,-1 1 0,0 2 0,2 0 466,2 0-459,-3 1 0,3-4 1,-4-1-1,1 0 0,1-1 1,-1 1-1,0 0-26,-3-1 1,3-1 0,0-3-1,0 0 1,-1 0 0,-1 0 0,0 0 30,0 0 1,-1 0 0,2 0 0,-3 0 0,0 0-1,-1 0 1,-2 0 70,0 0 0,-4 0-44,4 0 1,-5-1 0,1-1-1,-1-2 1,-2-1 8,0 1 1,-2-2-1,-1 3 1,0 0 0,0 0-1,-1-1 131,0-2 1,-2 3 0,-3-3-25,0-1 0,0-1 1,0-2-72,0 1 1,-1 0-1,-2-2 1,-3 0-1,0-1 1,0-1-1,-1 1 20,-2-1 1,0-2-1,0 1 1,-2 1-1,0-1 1,-2 2 0,-1 0-24,1-1 0,-3-2 1,3 2-1,-2 1 1,0-1-1,-1 1 1,1 0 0,-2-2 1,4 6 0,0-3 0,2-1 0,0 2 0,-2-1 19,2 2 0,0 3 1,2 0-1,0 0 0,-1-1 115,1 1-309,4 4 0,0-2-158,2 4 1,3 0 0,0 0-148,5 0 417,-1 4 1,4 0-1,-1 3 1,1 0 0,1 0-1,1 1 1,2 1 58,0 1 0,5-1-19,-2 0 0,6 1 0,1-2 0,-1-1-72,2-1 1,-2 0 0,3 1 0,-2-1-1,0 0 1,0 0 0,0 1 26,-2 0 0,3 1 1,-2 0-1,-2 0 0,-1-2 1,0 1-1,-3 0 43,0 0 1,0 1 0,-2-2 0,-1 1-1,0 1 1,1-2 174,-2 1 1,-4-2 0,-1 1 0,-2 2 147,-2 0 1,-1-2 0,-2 0 0,-2 1 0,-4-1 0,-1 0-290,-1 1 1,-1 1 0,-2 2 0,-1 0 0,-2 1 0,-1 3 0,-3 0 0,-3 4-326,-3 3 1,-2 4 0,-4 6 0,-4 4-1,17-16 1,-1 2 0,-1 2 0,0 2-532,-2 2 1,0 1-1,-1 2 1,0 1 790,-2 2 0,0 2 0,-2 0 0,-2 0 0,-1 2 0,-1 1 0</inkml:trace>
  <inkml:trace contextRef="#ctx0" brushRef="#br0" timeOffset="202">5428 15084 8164,'-9'-6'-9,"0"3"0,-1-1 0,1 1 0,-1 1 1,-2 1-47,0 1 1,-2 0 0,2 0 0,-4 1-1,-1 2 1,-2 3 0,1 3 0,-1 0-1,0 2-175,1 5 0,-4 0 0,-1 9 0,-1 1 230,-1 1 0,-6 5 0,-3 1 0</inkml:trace>
  <inkml:trace contextRef="#ctx0" brushRef="#br0" timeOffset="203">4758 15614 8099,'-3'15'-28,"0"-3"1,1-1-1,1-2 1,1 0-20,0 0 1,0 4-1,0 0 1,0 2-1,1 1 1,1 2-1,2 1-72,1-1 1,-3 1 0,1-1 0,-2 1 0,-1 1-1,0 0 1,0 3 0,0 1 118,0 2 0,-4 5 0,-1 2 0</inkml:trace>
  <inkml:trace contextRef="#ctx0" brushRef="#br0" timeOffset="204">4749 16313 7487,'14'0'-7,"-1"0"0,1 1 1,1 1-1,3 1 101,1-1 1,3 3 0,3 1-1,2 3 1,2 0 0,1 0-1,1 2 1,0 0-366,1 1 1,-3 2-1,2-3 1,-2 2-1,0-1 271,2 1 0,-2 2 0,3 4 0</inkml:trace>
  <inkml:trace contextRef="#ctx0" brushRef="#br0" timeOffset="205">5931 16648 8025,'23'-5'-142,"-3"-1"0,5 4 0,0-1 0,1 1 66,2 1 1,-1 0 0,6-1-1,0-1 1,-1 1 0,1 1 0,-1 1-1,1 0 1,-1 0 0,1 0-57,-3 0 0,0 0 1,0 0-1,1 0 1,-1 0-1,0 0 1,0 0 131,1 0 0,0-4 0,-3-2 0,0-2 0,0 1 0,2 1 0,2 0 114,-2 0 0,2-1 1,-2 3-1,-2 0 1,-4 0-1,-1 2-6,-2 1 1,-2 1-1,-1 0 1,-1 0-1,-3 0 1,0 0 0,-2 0-1,0 0-75,1 0 1,2-1-1,-1-2 1,0-3-1,3 1 1,-1 1 61,0 0-225,1 3 1,-2-3 0,4 4 0,-1 0-1,1 0 1,-2 1 0,0 1 129,-2 1 0,1 4 0,7-2 0,1 5 0</inkml:trace>
  <inkml:trace contextRef="#ctx0" brushRef="#br0" timeOffset="206">7700 16564 7922,'31'-8'0,"0"0"0,-2 3 0,-2 1 0,-3 2-68,-1 1 0,1 1 0,-2 1 0,-1 1 0,-2 2 0,0 1-79,0 3 0,-1-3 0,1 0 1,0 0-1,-1-1 0,2 1 0,1-3 1,0-1-1,0-1 0,-1-1 111,-2-3 0,1 2 1,-1-3-1,0 0 0,0 1 1,-1-1-1,3 1 0,0-2 36,-1 1 0,0 3 0,-1-1 0,1 2 0,0 1 0,-1 0 0,1 0 0,0 0 0,-1 0 0,1 4 0,-1 1 0</inkml:trace>
  <inkml:trace contextRef="#ctx0" brushRef="#br0" timeOffset="207">8585 16564 7922,'12'-1'-70,"1"-2"1,1-3-1,0-3 1,0 0-1,0 0 2,1-1 0,-1 1 0,3 0 0,-3 0 0,1-1 0,-2 1 0,2-1 0,-2-2 0,1 0 0,-3-1 90,-1 0 1,1 2 0,0-5 0,2 0-1,-2 1 1,-1-1 0,0 0 0,-1-2 0,0 0-104,0-1 1,1 0 0,-1 1 0,0-2 0,1-1 0,-1 0 0,-1-1 110,-1-1 0,1 4 1,-3-4-1,1 1 1,-1 0-1,1 2 0,-2-1 5,0-1 1,-1 3-1,-3-3 1,0 2-1,0 1 1,0-1-1,0-1-126,0 1 0,0 5 0,0-3 0,0 3 1,0 2-1,0-1 0,1 2 238,2-2 1,-1 3 0,3-4 0,0 1 0,0-1 0,-1 0-79,-2 0 0,2-2 1,-1 0-1,-1-2 1,-1-3-1,-1 0 1,0 0-1,0 1-234,0 0 0,0-1 1,0 2-1,0 1 0,0 0 1,-1 4 245,-2 0 1,1 3 0,-3 3 0,0-1 0,0 1 0,0 0 0,0-2 76,-2-1 1,2-3 0,0-3-1,-1-1 1,2 0 0,-1-2-1,1-2-225,0-1 1,-2 3-1,1-3 1,1 1-1,-1 2 1,0 3-1,-2 1 85,-2 2 1,-3 3 0,-1 1 0,-2 3 0,-1 2 0,-2 2 0,-1 1 344,1-1 0,-1 3 0,0-2 0,1 2-84,-1 1 0,1-3-610,-1 0 1,0-8 0,1 2 0,-1-1-458,0-1 0,1 2 510,-1 0 1,-7 0 57,-2 3 1,-2-1 13,2 4 0,-4 0 206,-2 3 0,1 0 515,-1 0 1,1 0-330,-1 0 0,-2 0 143,1 0 1,-1 0-923,-1 0 505,0-4 100,4 3 1,-3-5-47,5 3 0,0 2-236,3-2 1,-3 2-63,0 1 0,-4 1 136,1 2 1,-5-1 185,-2 5 0,-1-4 0,1 2 0,-4-1 0,2-2 0,0-1 0,4-1 1,0 0-1,-2-1 0,-1-2 141,-1-3 1,2-3 0,5 0-1,1 0 1,1 1 0,-2 0-1,0 3-101,-1 1 1,-3-2 0,-2 3 0,0 1 0,-3 2 0,0 2 0,-2 2-2,1 1 1,1-3-1,0 2 1,-3-1 0,0 0-1,1-1 233,0-1-253,5-1 0,1-4 0,3-1 0,1-1 0,1 0 0,1-1 0,1-1 116,-2 2 0,0 2 0,-1 4 1,-1 0-1,-1 1 0,0 2 0,1 3-67,-2 3 1,-2 3-1,1 1 1,-1 1-1,-1 0 1,-1 0 0,-1 0 37,0 1 1,4-4 0,-1 2 0,0-4 0,2-2 0,0-1-1,-2 1-115,0-2 0,5 3 0,0-2-714,1 2 0,-1 2 733,-4-1 0,3 0 0,-3 1 0</inkml:trace>
  <inkml:trace contextRef="#ctx0" brushRef="#br0" timeOffset="208">10493 15549 7787,'6'-9'363,"-3"-1"1,-2 6-1,0 5 1,1 8 0,1 5-1,-1 5 1,0 4-190,1 4 1,-2 2-1,2 6 1,-2 1-1,-1 2 1,0 3 0,0 3-1,0 2-93,0 3 1,0 1 0,1-5-1,1 1 1,1-2 0,0 1-1,-2-4-48,-1-2 0,1-4 0,1-2 0,1-2 0,0-4 0,0-5-572,0-2 0,0-5 0,-3-5 0,0-6 0,0-7-2513,0-4 3052,0-7 0,0 0 0,0-5 0</inkml:trace>
  <inkml:trace contextRef="#ctx0" brushRef="#br0" timeOffset="209">10624 15493 8194,'-7'-5'1485,"1"2"-1412,4 6 0,-2 3 0,5 7 1,1 2-1,1 3 0,0 2 0,0 4 252,1 4-209,3 2 1,-5 3-1,3 5 1,-1 4-1,-2 4 1,0 0-1,0 1 442,2-1-449,-1 5 1,-2-4-1,1 3 1,1-2-1,-1-2 1,-1-1-1,0-4-121,2-4 1,-2-6 0,3-2 0,-1-5 0,1-6 0,2-5-1,0-6-808,-1-6 1,0-9 0,-3-7 0,1-3 767,-1-1 1,4-3 0,-1-2 0</inkml:trace>
  <inkml:trace contextRef="#ctx0" brushRef="#br0" timeOffset="210">11015 16359 7787,'-6'5'421,"-1"-2"1,5 0 0,0-1 0,4 0 0,4-2-1,3-4-146,0-5 1,0 1 0,1-9 0,0-2 0,1-5 0,2-3 0,-2-1 0,0-1 0,-1-2-324,2-3 1,-1-5 0,1-3 0,-1 0-1,1-2 1,0 1 0,0 1 0,-2 0-31,-1 3 1,1 4 0,-1 2 0,-1 2 0,-1 3 0,-1 4 0,-2 3 135,-2 4 1,0 5 0,0 2-52,1 3 0,1 7 0,-2 2 0,2 7 1,2 4-1,1 4 30,1 1 0,-1 1 0,2 3 1,1 3-1,1 2 0,2 1 0,-1 1 1,0 1 238,-2 1 0,2 4 0,2-2 0,-1 1 0,2-1 0,-2 0-106,1 0 0,1-4 1,-3 0-1,0-4 0,-2-2 1,0-2-1,-2-3-680,-2-2 1,1-3-1,-4-4 1,-2 0-311,-3-3 1,0-3 0,-5-6 0,-2-3 523,-3-3 1,-4-4 0,1-1-1</inkml:trace>
  <inkml:trace contextRef="#ctx0" brushRef="#br0" timeOffset="211">11145 16164 7787,'-9'0'3276,"-1"0"-3045,5 0 1,5 0 0,8 0 0,4 0-1,7-1 1,5-1 0,6-3-373,5 0 1,1-1 0,1-3-1,-1-1 1,-2 1 0,-3 0-1,-3-1 141,-3 1 0,2-4 0,-3-2 0</inkml:trace>
  <inkml:trace contextRef="#ctx0" brushRef="#br0" timeOffset="212">11648 15773 8765,'4'9'546,"1"0"0,6 2 0,1 1 0,3 5 0,3 2 0,1 4-363,-1 1 1,1-3-1,-1 3 1,-2 0-1,0 0 1,0 1 0,1-2-1,-1-1-287,0-2 0,-4-2 0,3 0 0,-2-1 0,-2-3 1,0 0-1,-2-3 0,0-1-1530,1 0 0,-4-1 1634,0 0 0,-8-4 0,1 0 0</inkml:trace>
  <inkml:trace contextRef="#ctx0" brushRef="#br0" timeOffset="213">11676 16303 7787,'-8'-1'1029,"1"-2"0,4-3 1730,2-2-2520,5-6 0,3 3 0,5-6 0,4-1 0,5-4 1,4-2-1,2-2 0,0-1 0,-1-1-243,-1 1 0,-4-1 1,2 1-1,-2 1 1,-5 2-1,0 2 1,-3 4-1079,1 1 0,-2 5 0,-3-3 1082,1 2 0,-1 0 0,0 4 0</inkml:trace>
  <inkml:trace contextRef="#ctx0" brushRef="#br0" timeOffset="214">12309 15400 7787,'0'6'471,"0"1"0,0 1 0,0 3 0,0 6 0,1 3-232,2 5 1,-1 3-1,4 3 1,1 4 0,-2 4-1,-1 2 1,-1 0 0,0 2-1,-1-1-63,-1 3 0,2-1 0,0 1 0,-1-3 0,-1 0 1,-1-4-1,0-3 0,0-4-204,0-2 0,0-5 0,2-2 0,0-4 0,1-2 0,-1-4 0,-1-2-628,-1 0 1,0-6-1,0-4 1,0-5 0,0-5 480,0-2 0,0-2 0,0-5 0</inkml:trace>
  <inkml:trace contextRef="#ctx0" brushRef="#br0" timeOffset="215">12439 15335 7787,'-6'0'891,"1"1"-592,1 2 1,1-1 0,3 4-1,0 2 1,1 1 0,2 3-1,3 4 1,2 1-199,2 2 0,-1 5 0,0 3 0,1 4 0,-1 3 0,0 3 1,0 3-1,0 0 132,-3 1 0,2 0 0,-3 4 0,1 2 1,-3-2-1,-1 0 68,1-1 1,-2-2-1,2-2 1,-2-3-1,-1-3 1,0-3-1,0-3-568,0-3 0,0-3 1,0-7-1,0-2-329,0-3 0,0-6 1,0-4 595,0-5 0,4-7 0,1-3 0</inkml:trace>
  <inkml:trace contextRef="#ctx0" brushRef="#br0" timeOffset="216">12747 16164 7787,'-10'-5'466,"4"4"0,1-3 0,0 1 1,1-1-111,-1-1 0,2-1 1,3-4-1,1 1 1,2 1-1,3 1 1,0 1-133,0 2 1,0-3 0,4 2 0,-1 0 0,-1 1 0,0 0-295,2 1 0,0 0 0,6 3 1,-4 1-1,-2 1 0,0 2-77,-1 2 1,-4 0-1,-1 2 1,-1-1-1,0 0 112,0 0 1,-2 1 0,-2 1-1,-2 1 1,-1-1 0,0 0-1,-1 1 18,0-1 1,2 3 0,-3 1 0,-2-2 0,0 1 0,-1-1 0,-1 1 51,1 0 1,0-2 0,-1 0 0,1 2-1,0-1 1,0-2 142,-1-1 1,1-2-1,0 3 1,-1 0-1,1-2 1,0-1 226,-1 1 1,5-2 0,3 1 0,4-2-368,4-2 0,6-2 1,1-2-1,2-2 1,1-2-1,2-1 1,2-1-488,1-1 0,-1-1 0,2 0 0,-3-1 0,0-2 0,0 1 449,-1-2 0,1 0 0,-1-5 0</inkml:trace>
  <inkml:trace contextRef="#ctx0" brushRef="#br0" timeOffset="217">12691 15298 7787,'1'-6'363,"2"0"1,3 2 0,2 1 0,3 0 0,1 0 0,4 1-71,1 1 1,3 1 0,1 0-1,1 0 1,1 0 0,0 0-1,-4 1 1,-1 1 0,-3 2-184,-2 1 1,-2-2 0,-4 4-1,-4 0 1,-3 1 0,-3 0-168,-4-1 1,-1 3 0,-2-3 0,-3 0 0,-1 2 0,-2 0 0,1 2 149,-2 2 1,1-1 0,-1-2 0,3 2 0,-1 1 0,2 1 86,-1-1 0,5 1 0,4-3 1,1 2-1,2 1 0,1-1 0,2-2 1,2-3-189,3-2 1,6-3-1,5 3 1,4-2-1,3-2 1,3-2-418,1-3 0,0 1 1,0-4-1,-1 2 425,-2 2 0,2-3 0,-3 0 0</inkml:trace>
  <inkml:trace contextRef="#ctx0" brushRef="#br0" timeOffset="218">10242 16741 7973,'-5'-6'-364,"1"1"0,1-1 1099,-1 1 1,2 3 0,5 0 486,4 4 1,2-1-1015,3 2 0,0 1 0,4-1 1,4 0-1,4-2 0,4-1 625,3 0-609,2 0-371,8-5 1,5 1 263,3-2 1,-22 2 0,-1 1-45,24 0 1,-24 1 0,1 0 15,22-1 0,-21 2 0,0 0-91,-2 0 0,1-1 0,1 2 0,0-1-100,21 1 1,1 1 0,-3 1-1,-1 3 91,1 0 0,-1-2 0,0 2 1,-2 0-1,0-1 0,-1 2 1,0-2 31,-3 0 0,-2-1 0,0-3 1,3 0-1,2 0 0,3 0 0,0 0-12,1 0 0,1-3 1,0 0-1,2 0 1,0-1-1,-23 3 1,-1-1 32,2 1 0,0 0 0,0 1 1,0-1-1,-1 1 0,0 0 0,0 0 1,1 0-1,-1 0 0,0 0 0,2 0 1,0 0-1,1 0 0,0 0-28,1 0 0,-1 0 0,2-1 0,0-1 0,-3 0 0,-1 0 0,1 0 1,-2 0-1,0-1 0,-1 1 0,26-2 0,-2-2-82,1 1 1,-4 0-1,-5-2 1,0 1-1,-4-1 1,-2 1 0,-3 0 114,-1-1 1,0 2-1,-2-2 1,0 1-1,-2 0 1,-3 1-1,-3 1-1140,-5 2 1,1 1 0,-6 1-2185,0 0 3035,-6 4 1,-6 1 0,-5 4 0</inkml:trace>
  <inkml:trace contextRef="#ctx0" brushRef="#br0" timeOffset="219">10754 17113 8214,'-4'10'222,"2"0"1,-4 2 0,-1 4 0,2 2 0,2 1 1190,2 3-1293,1 2 0,0 11 1,0 3-1,0 4 1,1 2-1,1 3 1,2 1-1,0 2 36,1-2 1,1 3 0,-3-2-1,0-4 1,0-3 0,0-6 0,-1-4-1,0-4-662,1-1 1,-1-8-1,2-2 1,0-6-1,2-8-2771,2-7 3241,-3-6 0,0-17 0,-5-2 0</inkml:trace>
  <inkml:trace contextRef="#ctx0" brushRef="#br0" timeOffset="220">10856 17085 8214,'-1'-5'125,"-2"2"0,-3 3 265,-2 3 0,3 3 0,2 7 0,2 3 0,1 5 0,0 4 0,0 2 0,0 2-138,0 2 0,3 5 0,1 4 0,0 0 0,1 0 0,0 1 0,1 4 0,1-1-142,-1 2 1,-1-5 0,1 0 0,-2-4 0,-1-2 0,1-2 0,-1-2 0,0-4-676,0-4 1,0-3 0,-2-3-1,1-1 1,2-5-256,1-4 1,-1-4 0,1-7 0,0-5 751,0-6 1,5-2 0,5-2 0</inkml:trace>
  <inkml:trace contextRef="#ctx0" brushRef="#br0" timeOffset="221">11369 17430 8214,'1'-4'389,"1"4"0,2 4 0,2 2 0,3 1 13,3 4 1,4-1-1,1 6 1,2 0 0,3 2-1,0 0 1,1 1 0,0 1-397,1 1 0,2-1 1,-3 1-1,0-4 1,-1-2-1,-2-1 1,-2 0-1,-4-1-496,0-1 0,-2-2 1,-4-1-1,0-1 0,-3 0 1,-2-3-2788,-4-1 3213,1-1 0,-13-3 0,3 0 0</inkml:trace>
  <inkml:trace contextRef="#ctx0" brushRef="#br0" timeOffset="222">11434 17868 8214,'-15'5'596,"2"2"0,3-4 0,1-1-187,0-1 1,4-5-1,3-3 1,4-4-1,5-2 1,4-3 0,6-3-1,4-5 0,3-3 1,3-4-1,1-1 1,1-1-1,1-1 1,0 1 0,-2 2-1,-3 2-878,-2 1 1,-3 4 0,-3 3 0,-3 4 0,1 2 0,-2 2 0,0 1 391,-5 2 0,6-3 0,-4-2 1</inkml:trace>
  <inkml:trace contextRef="#ctx0" brushRef="#br0" timeOffset="223">11955 17160 11516,'6'1'480,"0"2"1,-1 5 0,0 6 0,1 5-301,-1 4 0,4 5 1,-4 4-1,1 2 1,-1 4-1,-1 2 1,-1 1-96,1 1 1,-3-2 0,3-3 0,-3 1 0,-1-1-1,0-1 1,1-3-490,2-5 1,-2-1 0,2-6 0,-1-3 0,0-2-417,1-3 1,1-6 0,-2-8 0,1-6 74,0-4 0,-2-10 0,-1 1 0</inkml:trace>
  <inkml:trace contextRef="#ctx0" brushRef="#br0" timeOffset="224">12141 17048 8214,'-5'4'692,"1"-2"1,4 6 0,0 1 0,0 3-423,0 3 1,0 0-1,1 5 1,2 3-1,3 5 1,3 5 0,0 3-1,0 1 1,0 2 494,-3 1-704,-2 2 1,-1 2-1,0-1 1,-1 0-1,-1-3 1,-1-3-1,0-2-49,0-2 0,0 2 0,0-7 0,0-4 0,0-1 0,0-2 0,0-4-696,0-3 0,0-6 1,0-5-1,1-7 684,2-6 0,3-9 0,3-5 0</inkml:trace>
  <inkml:trace contextRef="#ctx0" brushRef="#br0" timeOffset="225">12309 17020 9667,'0'-5'489,"1"-3"0,2 2 0,3-3 0,3 1 0,0 2-356,0 3 0,0-1 0,1 0 0,-1 1 0,0 0 0,1 0 0,-1 1 0,0 1 0,1 1 326,-1 0 1,-3 0 0,-1 1 0,0 2-67,-3 3-366,-1 3 1,-1 0-1,-1 0 1,-3 1-1,-2-1 1,-1 0-49,1 1 1,-2-1 0,1 0 0,-1 2 0,-1 0 0,0 1 113,3 0 0,-2 1 1,3 0-1,-1-1 1,0 0-1,2 1 1,2-2 380,1 0 1,1-2 0,0 0-1,1-1 1,1 0-502,1-2 0,5-4 1,-1 1-1,3-3 0,3-3 1,-1-3-1,2-4-1612,1-2 1,3 1 1201,0-5 0,5 1 0,1-4 0</inkml:trace>
  <inkml:trace contextRef="#ctx0" brushRef="#br0" timeOffset="226">13799 16071 8214,'-5'0'1700,"0"0"245,5 0-440,5 4-1293,-4-3 0,7 4 1,-2-3-1,2 2 1,2 1-1,-1 2 17,0 2 0,2 0 0,0 0 0,1 2 0,1 0 0,0 3 1,3-1-265,1 0 0,2 3 1,0-3-1,-1 1 1,1-1-1,-1-1 1,1-2-1,-1-1-45,-3 1 1,2-1-1,-4 0 1,1 0-1,-1-2 1,-2-2 164,0-1 0,-2 2 0,-1-2 0,0 1 100,-2-1 1,-4 0-100,1-1 0,-3 1 0,-3 3 11,-3 0 1,1-5 0,-2 2 0,0-1 0,-1 0 0,0 0-33,1 1 0,-4-2 0,2 5 0,-3 0 0,0 1 0,-2 1 0,0 1-38,-3-1 1,-1 3-1,-3 2 1,-1 0-1,1 2 1,-1 0-1,-1 2-257,-1 2 0,4 0 0,-2 0 1,2 1-1,2 0 0,-1 0-590,0-1 1,5-6 0,3-1 0,3-5 428,5-5 0,15-12 0,3-11 0</inkml:trace>
  <inkml:trace contextRef="#ctx0" brushRef="#br0" timeOffset="227">14264 16536 9930,'-1'5'593,"-2"-2"0,-2-1 0,-2 0 0,-3 3 0,-3 1-320,-4 4 0,-6 1 0,-5 5 0,-5 4 0,-6 5 0,-3 5 0,19-14 0,-1 2 0,0 0 0,1 1 0,-1 1 0,0 0-590,1 2 1,0 0 0,1 0 0,0 1-1,1 0 1,0 0 0,0-1 0,1-1-1,-15 18 317,6-7 0,1-1 0,4-8 0</inkml:trace>
  <inkml:trace contextRef="#ctx0" brushRef="#br0" timeOffset="228">14758 16201 8214,'-5'-4'357,"-4"3"1,4-1 0,-1 4-1,1 4 1,1 2 0,0 2 110,0-1 0,3 4 0,-2 3 0,2 2 0,1 4 0,0 2 0,1 1-224,2 0 1,2-1 0,5 4 0,-1 0 0,0-1 0,1-2 0,0-3-195,2-3 1,3 0 0,4 0 0,-1-2 0,1-1-1,-1-4 1,1-2 0,1-1-180,1-3 1,-1-2 0,2-4 0,-3-1-1,0-2 1,-1-4 0,-2-5 0,-1-3 21,-2-3 1,1-1 0,-4-3 0,0-3 0,-2-2 0,-2-2 0,-2-1 544,0-1 0,-2-5 0,-5 0 0,-3-4 0,-2 1 1,-3 1-174,-1 1 1,-3 3-1,-4 4 1,-2 5-1,-2 4 1,-1 5-1,-3 7-480,-3 5 1,0 4 0,-3 4 0,0 6 0,1 8 0,0 7 0,2 6-3063,1 6 2706,1 0 0,16-12 1,0 0-1,-10 23 0</inkml:trace>
  <inkml:trace contextRef="#ctx0" brushRef="#br0" timeOffset="229">17812 15549 7905,'-3'-14'-76,"-1"1"0,2 3-38,1 1 1,1-1-1,0 1 1,0 0 0,1-2-1,2 0 492,4-2 0,5 0 0,4 1 0,0-3 0,2 0 0,-1 0 0,4 3 1,1 2 721,1 3-921,2 5 0,-3 3 0,4 8 0,1 7 0,-2 6 0,0 6 0,-4 5 0,1 3 6,-1 1 0,-7 4 0,5-1 0,-3-1 0,0-1 0,-1 0 0,1-2-86,-2-2 0,4 1 0,-3-4 0,2-2 0,0-3 0,-2-4 0,3-4 0,1-2-292,3-4 0,1-1 0,-1-3 0,1-2 1,2-3-1,-1-2 0,-1-2-627,-3-2 1,-4-1 0,-4-3 0,-1 1 600,-2-2 1,-4-4-1,-1-3 1</inkml:trace>
  <inkml:trace contextRef="#ctx0" brushRef="#br0" timeOffset="230">18249 15726 7707,'-1'-5'-538,"-1"1"890,-1 0 0,-1 3 0,1-2 0,-2 6 0,-2 3 0,1 2 10,-1 1 0,-2 2 1,-3 1-1,-2 5 1,-3 3-1,-3 5 1,-3 2-1,-3 2-346,-1 2 0,-1 0 0,1 4 0,1 0 0,3-1 0,1-3 0,4-3 0,6-5-1608,5-2 1,3-8 1591,8-3 0,5-13 0,5-8 0</inkml:trace>
  <inkml:trace contextRef="#ctx0" brushRef="#br0" timeOffset="231">18976 15354 7899,'-9'-5'3276,"3"5"-3078,10 5 1,3 5 0,8 1 0,-1 2 0,2-1 0,3 2 0,1 1-49,1 3 1,2-3 0,-1 0 0,2-1 0,1 0 0,-1-1 0,-1-2-158,-1 0 0,-3-2 1,1 0-1,-5 0 0,-1-2 1,-3-2-1,-2 0 37,-3 0 1,-1-1 0,-6 2 0,-3 0 0,-2 0 52,-2 0 1,-4 1 0,-2 2 0,0 0 0,-3 2 0,1 0 0,-1 1-44,1 0 0,1 1 0,-4 1 0,1-1 0,0 2 0,2-1 0,0 3-427,0 0 0,1-2 0,1-3 0,0-2 0,3 0 0,1-1-1246,4 0 1633,2-3 0,4-2 0,0-4 0</inkml:trace>
  <inkml:trace contextRef="#ctx0" brushRef="#br0" timeOffset="232">19516 15773 8008,'-13'0'224,"1"0"1,0 0 342,2 0-209,5 0 1,1-1 0,4-3 11,0-2 0,-3 3 0,-3 3 0,-1 6 0,-5 6 0,-4 4 0,-4 4 0,-4 3-136,-5 0 0,0 3 0,-5 4 1,-2 2-1,1 0 0,1 2 1,3-2-421,2 0-254,5-5 1,3-3 0,5-5 0,5-4 0,4-4 0,3-2-2838,3 1 3157,1-5 1,5-1 0,0-4 0</inkml:trace>
  <inkml:trace contextRef="#ctx0" brushRef="#br0" timeOffset="233">18631 15968 8008,'0'-9'163,"-4"3"0,-2 0 2070,-3 2-1953,0 1 0,3 6 1,1 2-1,0 4 1,-1 4-1,-1 4 1,0 2-1,0 2-22,0 1 0,5 4 0,-1-2 0,2 3 0,2 0 1,2-1-1,4-2 0,1-1-565,1-3 0,5-1 1,1-3-1,3-5 0,0-4 1,1-4-1,0-3-786,-1-3 1,1-5 0,-1-7 799,1-2 1,0-4 0,-1-7-1</inkml:trace>
  <inkml:trace contextRef="#ctx0" brushRef="#br0" timeOffset="234">18557 15717 8008,'-10'-4'1108,"4"3"-1045,0-3 0,8 0 0,2 1 0,6 1 1,6 1-64,1 1 0,2-4 0,0-1 0</inkml:trace>
  <inkml:trace contextRef="#ctx0" brushRef="#br0" timeOffset="235">19972 15409 8008,'0'-9'523,"0"0"0,0 3 0,-1 0 0,-2 2 0,-3 3-229,1 3 1,-2 5 0,3 4 0,0 2 0,0 2 0,1 2 0,-1 4 0,1 4-106,1 2 1,1 1 0,1 0-1,0 1 1,1 1 0,2 2 0,4 0-169,1 0 0,2-1 1,2-3-1,1 0 0,0-1 1,2-2-1,-1-5-195,3-3 0,1-2 0,0-4 0,1-4 0,-1-2 0,1-3 1,0-2 137,-1-3 0,-2-6 1,-2-7-1,1-2 0,-2-4 1,1-4-1,-3-3 139,-1-2 1,-1-8-1,-3-2 1,-2-3-1,-1-3 1,0 1-1,-3-2 84,-5-2 0,-1 4 0,-8-2 0,1 6 0,-4 4 0,-3 5 0,-5 5-319,-2 6 0,-3 5 0,-3 13 0,-4 8 0,-2 12 0,0 11 0,1 9-408,19-15 1,1 0-1,0 4 1,1 0-1,4 1 1,2 2 539,-1 0 0,2 2 0,2 0 0,0 1 0,2 1 0,-1 1 0</inkml:trace>
  <inkml:trace contextRef="#ctx0" brushRef="#br0" timeOffset="236">17262 14907 8008,'-5'-9'103,"-3"3"1,4-7-1,-4 3 1,3 1 301,1 0 1,1 5-1,3 4 1,1 6-1,1 6 1,1 7-274,-1 5 1,2 8-1,0 5 1,-2 8 0,-1 6-1,-1-22 1,0 1 0,0 2-1,0 0 1,0 3 0,0 0-58,0 2 1,0 0 0,0 2 0,0 1 0,0 1 0,0 2-1,0-2 1,1 1 0,0 0 0,0 0 0,0 1 0,1-1-1,-1 1 1,1 0-70,0 0 1,0 1-1,-1-3 1,0 1 0,2-3-1,-1-1 1,1 0 0,0-1-1,-1-1 1,0-1 0,0-1-1,1-1 1,-1-1 0,0-2-125,0-1 0,0-2 0,2 24 0,-2-9 0,2-4 1,1-7-1,-1-7-298,-2-5 0,0-5 0,0-7 0,1-7 1,-2-11-1,-3-8 416,-4-9 0,-7-8 0,-1-7 0</inkml:trace>
  <inkml:trace contextRef="#ctx0" brushRef="#br0" timeOffset="237">17309 14730 8459,'-9'-3'455,"0"-1"0,4-1-290,5 1 1,4 1-1,7 2 1,1-1 0,4-1-1,2 1 1,4 2 0,3 3-1,2 3 26,1 2 0,7 2 0,4-2 0,6-1 1,6-1-1,-22-2 0,0-1 0,4 0 1,0-1-1,4-1 0,0 0-168,2-2 1,1 0 0,5-1 0,0-1 0,4-2 0,1-1 0,-15 2-1,1 0 1,0 0 0,3-1 0,-1-1 0,1 0 0,2 0 0,0-1 0,0 1-1,2-1 1,1-1 0,0 1-92,0 0 1,0 0-1,0 0 1,1 1 0,1-1-1,-1 1 1,-1-1-1,-1 1 1,1 0 0,0 0-1,-1 0 1,0 0-1,0 1 1,0 0 0,0 0-1,0 0 1,0 1-1,0 1 1,-1-1 0,1 0-1,-1 1 0,1 0 1,-1 0 0,0 0 0,-2 1 0,-2 0 0,0 1 0,1-1 0,-1 1 0,0 1 0,-1-1 0,-1 1 0,0 0 0,-1-1 0,1 2 0,-1-1 0,17 0 0,-1 0 0,-2 0 0,0 0 174,-1-1 0,-2 2 1,-2-1-1,-2 1 1,-1-1-1,0 2 1,-3 0-1,-1 0 1,-3 0-1,0 0 1,-4 0-1,0 1 1,-3-1-1,-1 0-144,24 2 0,-8 3 0,-4-4 1,-7 0-1,-5 0 0,-6 0-1782,-3-1 1335,-4-1 1,-8 3 0,-2 1 0,-6 1-1756,-3-3 2239,2 2 0,4-4 0,5 3 0</inkml:trace>
  <inkml:trace contextRef="#ctx0" brushRef="#br0" timeOffset="238">21098 14562 8418,'0'6'820,"0"1"0,0 0 659,0 1-1362,5 6 1,-1 1 0,3 7 0,-1 3 0,0 3 0,1 4-1,-2 4 1,-1 4 0,-1 2-112,1-1 1,-3 7 0,2 0 0,-2 4 0,0-25 0,-1 1 0,1-1 0,0 1 0,1 0 0,-1 1-31,1 2 1,-1 0 0,-1-2 0,1 0 0,-1 1 0,1 0 0,0 1 0,0 1 0,0-2 0,1 1 0,-1 0 0,0 0 0,0-2 0,0 1 33,0-2 0,1 1 0,-1 1 0,0 0 1,2-3-1,-1-1 0,0 1 0,0-1 1,1 26-1,1-6 0,-1-2-249,-1-4 1,0-7 0,0 5 0,1-3 0,0-3 0,0-3 0,1-4-418,2-3 1,-1 0-1,1-4 1,-2-3 0,-1-2 572,0-3 1,4-1 0,-1 1 0</inkml:trace>
  <inkml:trace contextRef="#ctx0" brushRef="#br0" timeOffset="239">16899 16825 8004,'15'0'90,"2"0"1,-2 0 0,-1 0 0,0 0 140,-1 0 1,-1 3-1,4 0 1,3-1-1,2-1 1,4-1-1,4 0 1,5-1-1,8-1-93,7-1 0,-23 0 0,1 0 1,4 0-1,1 1 0,2 0 0,-1-1 1,4 0-1,1 0 0,3 0 1,2 0-1,2 0 0,2 0 194,2-1 0,0 0-353,-14 2 1,0-1-1,1 0 1,2 0-1,0-1 1,2 1-1,0-1 1,2 0-1,0 0 1,1 0-1,1 0 1,0-1-1,2 0 1,-1 0-1,2 0 1,0 0-1,1 0 1,0-1-1,2 0 1,0 0-1,0 0 91,-10 2 1,0-1 0,1 0 0,-1 1 0,0-1 0,0 1 0,0-1 0,1 1 0,3 0 0,0 0 0,1 0 0,-1 0 0,0 0-1,0 0 1,0 1 0,0-1 0,0 1 0,-1-1 0,1 1 0,0 0 0,0 0 0,0 0 0,0 1 0,1-1-165,0 1 1,0 0 0,0 1-1,0-1 1,-1 1 0,1 0-1,0 0 1,0 0 0,1 1-1,1 0 1,0 0 0,0 0-1,-1 0 1,0 0-1,-1 0 1,1 0 0,-1 0-1,0 0 1,0 1 0,0-1-1,0 1 1,-1-1 0,1 1-1,-1 0 94,1 0 0,-1 1 0,1 0 0,-1-1 0,0 1 0,0-1 0,0 1 0</inkml:trace>
  <inkml:trace contextRef="#ctx0" brushRef="#br0" timeOffset="240">18696 12951 10088,'-3'13'1018,"-1"1"0,-1 4-903,-2 5 1,-2 8 0,-1 6 0,-1 5 0,-3 6-1,0 3 1,5-24 0,1 0 0,-1 1 0,0 0-1,0 2 1,0-1 0,-1 1 0,0-1-73,-1 1 1,0 0 0,2-1 0,-1 0 0,-1-2 0,0-1 0,1-1 0,1 0 0,-6 21 0,3-3 0,2-6 0,3-6-1128,1-5 836,4-4 1,-2-10-1,5-4 1,1-5 0,2-7-1,0-8 1,1-9-573,0-7 1,-2-5 0,3-8 0,-1-6 651,0-5 1,-4 23 0,0-1 0,1 0 0,0-1 0</inkml:trace>
  <inkml:trace contextRef="#ctx0" brushRef="#br0" timeOffset="241">18603 12905 8040,'9'-18'350,"1"3"0,-1 3 0,-1 7 14,-2 8 0,0 8 0,-3 11 0,3 6 0,1 6 0,0 6 0,0 4 0,0 5 0,1 3-136,2-1 1,-5-23 0,0-1-1,0-1 1,1 0 0,1 0-1,0 0 1,7 24 0,4-1-1,1-1 1,3-4-440,-1-2 1,-2-4 0,0-5 0,-1-1 0,-3-3 0,-2-3-262,-3-5 1,-4-1 0,-1-2 0,-1-3 0,-2-3 471,-5-5 0,-6-11 0,-5-7 0</inkml:trace>
  <inkml:trace contextRef="#ctx0" brushRef="#br0" timeOffset="242">18510 13696 8133,'-9'0'811,"1"0"-484,5 0 1,8-1 0,12-1-1,4-2 1,4 0 0,2-1-1,5 0 1,1-4 0,1-1-1,0-3-456,1 2 0,-3-2 0,-1 0 1,-3 1 128,-3-2 0,-2 0 0,-5-5 0</inkml:trace>
  <inkml:trace contextRef="#ctx0" brushRef="#br0" timeOffset="243">19031 12728 8210,'-6'-8'3276,"0"1"-3096,4 7 1,-2 7-1,4 5 1,1 5-1,1 3 1,2 5-1,0 3 1,1 2 0,-1 2-120,1 1 1,1-2 0,-2 1 0,0-2 0,1-3 0,0-1 0,2-2-1024,-2-2 0,0-6 1,-3-1 961,1-2 0,4 0 0,-1-4 0</inkml:trace>
  <inkml:trace contextRef="#ctx0" brushRef="#br0" timeOffset="244">18817 12840 8410,'0'-10'168,"5"1"1,6 0-1,6-2 1,8 0 64,5-1 1,6-4 0,6 3 0,0-1 0,2 0 0,-1 0 0,1 0 0,-1 1-2863,-1 3 2629,0-1 0,-1 5 0,2-3 0</inkml:trace>
  <inkml:trace contextRef="#ctx0" brushRef="#br0" timeOffset="245">19581 12896 8334,'0'6'204,"-1"1"1,-1 3-1,-3 5 1362,0 2-1429,3 6 0,-3 1 1,3 6-1,-2 3 1,0 5-1,-1 4 1,-1 2 77,-1 2 1,0 3-1,0 1 1,0 0-1,0-1 1,-1 1-1,-1-2 1,-1-4-273,1-4 0,3-2 1,1-3-1,0-3 0,3-3 1,1-6-1,1-6-490,0-4 1,0-8 0,1-6 0,1-9 0,3-8 0,-1-9 327,0-6 0,3-12 0,-2-2 0</inkml:trace>
  <inkml:trace contextRef="#ctx0" brushRef="#br0" timeOffset="246">19627 12905 8212,'6'0'493,"1"1"1,-1 2-1,0 4-129,0 5 0,1 3 0,2 7 0,0 4 0,0 3 0,2 4 0,0 2 0,2 4 0,-1 2 45,1 0 1,-1 0-1,2-1 1,1-1-1,-1-2 1,2-2 0,-1 0-1,0-1-641,-2 0 1,0-5-1,-4 0 1,0-4-1,1-3 1,-2-1-1,-2-1-315,-3-2 1,1 0 0,-1-3 0,-1-2 0,0-3 0,-4-2-2731,-1-1 3045,-2-3 1,-8-12 0,-2-3 0</inkml:trace>
  <inkml:trace contextRef="#ctx0" brushRef="#br0" timeOffset="247">19460 13631 8106,'-9'-1'960,"3"-2"1,5-3-597,6-3 0,7 0 0,9 0 0,5 0 0,5-2 0,7 0 0,3-2 0,2 2 0,1 1-603,0 0 1,-5 1-1,-4 0 1,-5-1 0,-6 2-1,-5 1 239,-3 1 0,-3-5 0,-3-3 0</inkml:trace>
  <inkml:trace contextRef="#ctx0" brushRef="#br0" timeOffset="248">18873 12085 8363,'-19'-13'174,"0"3"1,-2-3 0,-1 4 0,2 2 0,0 1 0,1-1-1,0 1 541,-3 0 0,-2 3-452,-4-3 0,-5 2-316,-4-2 0,-6 3 80,16 0 0,1 0 1,-25 1-1,22 0 0,-1 0 1,0 0-1,-1 1 1,-1-1-1,0 2 0,-2 0 1,0 1 60,-2 0 1,0 3 0,0 2 0,-1 1-510,0 2 0,-1 1 0,1 2 0,-1 3 512,-1 1 1,0 2-1,2 0 1,1 1-85,-3 1 0,0 0 0,4 3 0,0 0 33,-3 1 0,1 2 0,3 0 0,1 1-94,0 0 0,1-1 1,3 0-1,1 0 26,2 0 0,2 1 1,2 0-1,2 2 33,0 0 0,3 1 1,2 1-1,2 1 36,3-1 0,1 0 0,2 0 0,1 0 3,2 1 0,1 1 0,2-3 0,0 0-50,4 3 1,1-1 0,0-2 0,3-2-99,3 1 0,2-2 1,0-2-1,2-1 141,2-2 1,2-1 0,0-1 0,1-2 11,2 1 0,1 0 1,1-3-1,0 0-230,20 8 0,-1-2 59,-2-6 0,-3-4-83,-2-6 1,-4-2 138,-7-4 0,-2-1 0,-6-2 0,-5-3 0,-4-2 0,-5-1 131,-4-1 0,-8 1 0,-9 0 1,-7-1-1,-6 1 0,-7 1 1,-5 0-1,-8 3-97,24 3 1,-1 0 0,0 1 0,0 0 0,-2 2 0,0 2 0,-1 1 0,1 2 130,-1 0 1,0 2 0,-1 1 0,0 0 11,1 0 0,-1 0 0,1 2 1,-1 0-36,0-1 1,1 2 0,2 0 0,0 2 67,2-2 1,0 0 0,0 3-1,1 1-162,2 1 1,1 1-1,-1 1 1,1 1 70,2 0 1,1 0-1,-1 4 1,2 0 14,1-1 0,1 0 0,-1 5 0,2 0 6,-1 0 0,2 0 1,-1 4-1,0 1-538,2-1 1,-1 1 0,2 4 0,-1 0 458,0-2 0,-1 1 0,3 5 1,2 1-1,-1-2 0,2 1 0,0 1 1,1 1-1,1 0 0,1 1 38,0 1 0,1 0 1,3 0-1,0 0 1,1 1-1,1 1-40,0 0 1,1 0 0,1-1 0,0 0 0,1-2 0,2 1-1,2-2 1,1 0 0,1-3 0,1 0 0,2-2 0,0-1 0,1-2-1,2 0 1,0-1 0,1-2 0,1 0 0,1-2 0,0-2 0,1-1-1,2-2 1,0-1-198,2-1 1,1-2 0,-3-3 0,0 0 0,2-2 0,1 1 0,17 11 0,-3-5 0,-4-1 0,-3-3 16,-2-3 1,-4 0 0,-3 2 0,-6 1 0,-5 0 0,-6-1 0,-3 2 136,-1 2 1,-5 1-1,-4 5 1,-3 1-1,-3 3 1,-1 5-1,-2 3 181,0 2 1,8-17 0,1 0 0,0 2 0,1 1 0,-1 0 0,1 1 0,0 1 0,1 1 0,1 0 0,-1 1-66,1 0 1,1 1-1,1 1 1,1-1-1,2 1 1,-1-1-1,2-1 1,-1 0-1,2-1 1,0 0 0,2-2-1,1 0 1,1-3-1,3-1-70,12 21 1,9-6-1,8-6 1,-16-18-1,2-2 1,2 0 0,1-2-1,3-1 1,0-1-1,1-1 1,1-1-16,0-2 1,1 0 0,5-1 0,0-1 0,-1 0 0,0 0 0,3-2 0,0 1 0,0-1 0,1 0 0,-1-1 0,0-1 0,-2-1 0,0 0 23,0-2 0,0 0 1,-2-1-1,0-1 1,1 0-1,0 0 1,-1-1-1,0 1 1,-1-2-1,-1 1 1,-2 0-1,0 0 112,-2-1 0,0 0 1,-2 4-1,-1 0 1,26-2-1,-2 7 1,-2 8-1,-5 9 1,-4 10 0,-4 10 1,-18-16-1,-1 1 1,1 4-1,0 1 1,-1 0-1,0 1 1,0 1-1,-1 0 1,1 0-1,1 1 1,1-1-1,-1 0-46,2-1 1,1-1 0,2-2 0,2-1-1,0-2 1,0-1 0,1-2 0,3-1-1,1-4 1,2-1 0,3-3 0,2-3 0,3-1-1,2-2-71,2-2 1,1-2-1,4-4 1,1-3 0,0-2-1,0-2 1,-14 2 0,1 0-1,0-2 1,1 1-1,1-2 1,0 1 0,1-2-1,0 1 1,0 0-33,1-2 1,-1 1 0,0-1 0,0 1 0,0-2 0,0 1 0,1 0 0,0-1 0,0 0 0,0 0 0,0-1 0,-1 1 0,1-2 0,0 1 0,-1-1 0,0 0 0,-1 0 0,0 0 0,-1-1 0,1 1 0,-1-1-16,-1 1 0,1-1 0,-2 0 1,-2 1-1,0-1 0,-1 0 0,0 0 1,-1-1-1,1 0 0,-2-1 1,1 0-1,-1-1 0,14-10 0,-1-1 1,-1 0-1,-1-2 0,-2 2 1,-2 0 9,-3 2 1,-1-2-1,-1 1 1,-2-1-1,-3 1 1,-1 0 0,-3 2-1,0 1 1,-3 2-1,-1 1 1,15-15 0,-5 8 467,-6 7 0,-6 7 0,-7 10 0,-2 7 0,-1 8-194,-1 5 0,5 3 1,5-1-1,4-1 0,4-2 1,3-2-176,5-4 0,4-3 0,4-6 0,5-4 0,3-8 0,-21 5 0,0-1 0,2-3 0,-1 0-81,1-2 0,1 0 0,2-4 0,-1-1 1,0-2-1,-1-1 0,2-2 0,0-2 0,1-1 1,1-2-1,1-3 0,0-1 0,0-3 1,-1-1-45,0-1 1,-1-2 0,-10 12 0,-1-1 0,0 0 0,-2-1 0,-1 0 0,1 0 0,-1-1 0,0-1 0,0 0-1,-1-1 1,-1 0 0,0-1 0,-1 0 0,-1 1 0,0-1 0,-2 0 0,-1 0 0,0 0-90,-1 1 0,-2-1 1,0 1-1,1-16 0,-1 0 1,-4 0-1,-1 0 0,-2 4 1,-1 1-1,-2 4 0,-1 1 1,-2 4-1,-1 2 1,-2 3-1,-2 2 276,0 3 1,-3 1-1,-17-15 1,-6 4-1,-3 7 1,0 7-1,-2 5 1,2 5 230,0 2 1,3 1 0,4 2 0,6 1 0,5 0 0,6-1 0,4 1-321,6-1 1,5-5-1,5-5 1,7-4 0,4-5-1,5-4-36,3-4 0,4-5 0,-1-1 0,-2-1 0</inkml:trace>
  <inkml:trace contextRef="#ctx0" brushRef="#br0" timeOffset="249">22570 13687 7069,'-2'-47'127,"1"0"0,-1-1 0,-3 0 1,-2-2-1,-3 1 0,-4-1 1,-2 1-1,3 16 0,-2 1 1,0 0-2,-1 0 0,0 0 0,-3 2 0,0 0 0,-2 1 0,-2 2 0,-11-11 0,-3 2 0,-2 3 0,-3 1 0,13 12 0,-1 2 0,-1 0 0,0 2 0,-1 0 0,-1 2 0,0 0 0,-1 1 0,0 1 0,-1 2 0,1 0 0,-1 0 0,-16-2 0,1 2 0,2 1 0,0 2 108,2 1 0,0 1 0,-3 2 0,0 1 0,4-1 0,0 1 0,2 1 0,0-1 0,5 1 0,0-1 0,4 1 0,1-1 0,4 0 0,1 0-166,-21-4 1,8-7 0,9-3 0,7-5-69,8-4 0,2 3 0,0-1 0</inkml:trace>
  <inkml:trace contextRef="#ctx0" brushRef="#br0" timeOffset="250">20987 12160 7847,'12'-33'192,"-1"0"1,0-1 0,-1 2-1,-3 3 1,-1 1 0,-3 1 0,0 1-1,-4-24 1,-9 6 0,-11 2 0,-14 7-1,10 20 1,-2 1 0,-4 3 0,-1 2-1,-5 1 1,-1 2-45,-2 2 1,-2 2 0,-5 0 0,-2 2 0,12 0 0,-2 1 0,0 0 0,0 0 0,-1 1 0,0 1 0,0 1 0,0 0 0,-1 0 0,1 2 0,-1-1 0,0 1-1,0 0 1,0 0 0,0 1 0,0-1 0,0 0 0,0-1 124,1 1 0,0-1 0,0 0 0,2 0 0,0-1 0,0 0 0,-14 1 0,2 0 0,3-1 0,2 0 0,2-1 0,0 0-273,1-1 0,0-1 0,1 0 0,0-1 0,-3 0 0,0 0 0</inkml:trace>
  <inkml:trace contextRef="#ctx0" brushRef="#br0" timeOffset="251">19078 11788 8166,'-28'-7'0,"0"0"0,0-2 0,0-1 0,0-1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23:11:29.44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3165BB"/>
    </inkml:brush>
    <inkml:brush xml:id="br3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11415 3873 7841,'-6'0'231,"0"0"0,4-1 0,-1-2 1,1-3-1,2-2 0,2-2 1,1 1-1,3 0 0,2-2 0,1 0 65,1-1 0,2-5 0,2 3 1,0-2-1,3 1 0,0-2 0,2 0 1,-1 1-1,1 1 0,0 2-78,-1 2 1,0 1 0,-2 4 0,-1 3 0,-2 2 0,-1 1-1,-2 2 1,-1 3-66,1 4 0,-2 8 1,-1 1-1,-1 2 0,1 1 1,-1 0-1,0-1 1,1 2-37,2-1 1,0-3 0,0-1 0,2-3-1,1 0 1,4-4 0,1-3 0,2-3-44,-1-3 1,2-1-1,2-2 1,2-4 0,0-4-1,0-3 1,-1-4 14,-2-1 0,-2-3 1,0-1-1,-2 2 1,-1 4-1,-4 3 1,-1 3 58,-2 1 0,0 4 0,0 2 1,-3 6-106,-3 3 1,-2 2-1,0 2 1,1 2 0,2 1-1,0 2 1,2 0-1,-1 1-56,2-1 0,4-2 0,3 1 0,0 0 0,3-4 0,0-2 5,2-2 1,0-4 0,-1 2 0,2-3 0,1-2 0,1-3 0,2-2-1,1-3 23,-1-3 0,3-3 1,-4-4-1,1 1 1,-1-1-1,-1 2 17,-1 1 0,-2-1 0,-4 2 0,-1 1 1,0 1-1,-1 3 116,-2 0 1,0 5 0,-3 3 0,-1 4 0,-2 5 0,1 1-66,-1 1 0,-2 4 1,3 0-1,1 0 0,2 2 1,1-2-127,2 1 1,0-2 0,3-2 0,2-2 0,0-1 0,2-2 0,0-1 0,-1-2-79,1-1 0,3-1 0,0 0 0,1-2 0,0-3 0,-1-5-28,0-4 1,-1 0-1,3-3 1,-1 2-1,-3-2 1,-1 1 364,-4 0 0,-1 4 0,-5 5 1,0 1-1,1 2 0,-2 4-39,-2 5 0,-2 2 1,-3 6-1,2 1 1,0 0-1,0 2 0,1-1-165,2 2 0,2-4 0,2-1 0,0-1 0,2-3 1,4-1-157,2 0 0,1-5 1,2 1-1,1-3 1,-1-2-1,1-2 1,1-3-1,0-1 22,-1 0 0,3-4 0,-3 6 0,-1-2 0,-2-1 1,-1 0 189,-3 3 0,2 1 1,-5 3-1,0-1 0,-3 2 1,-2 2-1,-1 3 0,1 1 208,-2 2 0,0-2 0,-3 2 1,2-1-1,1 0 0,3-1-216,0-1 1,2 0-1,2-4 1,1 0-1,1 0 1,0 0-208,0 0 0,3-5 0,4-2 0,0-3 0,1-4 0,0 1 0,0-2 0,-1 2-4,2 0 0,-4-3 0,0 4 1,-3 0-1,-3 3 0,-1 3 277,-2 3 0,-2 3 1,-1 3-1,-3 4 0,-1 3 1,0 3 299,-1-2 1,0 3-1,1-2 1,3-2 0,4-2-1,2-5-507,4-2 1,1-1-1,3-1 1,2-2-1,1-4 1,2-2-179,0-3 0,3 1 0,2-1 0,-1 0 0,-2 2 0,0 0 142,-1 1 0,-4 2 1,2-1-1,-1 2 1,-3 3-1,-4 4 0,-3 5 1,-3 6 574,-1 5 0,-1 1 0,0 1 0,-3 0 0,0-1 0,0 1-207,2 0 1,2-5 0,1-2-1,1-2 1,3-4 0,0-2-1,3-1 1,2 0-223,2-1 1,0-4 0,4-2 0,1-1 0,0-2 0,0-1-352,2-2 1,-2 0-1,4 0 1,-4-1-1,-3 3 1,-1 0-1,-1 0 1,0 2-226,-1 3 1,-2 2 0,1 1 0,1 1 0,0 2 0,2 3-2731,-1 3 2476,2 0 0,5 0 0,5 1 0</inkml:trace>
  <inkml:trace contextRef="#ctx0" brushRef="#br0" timeOffset="1">17840 5652 8132,'-10'-14'605,"1"4"1,0-3 126,-1 7 0,1-1-317,0 4 0,-1 0 132,1 3 0,-1 5-113,-3 4 0,0 7-224,-3 9 0,2 2-16,1 10 0,4-2-100,3-8-31</inkml:trace>
  <inkml:trace contextRef="#ctx0" brushRef="#br0" timeOffset="2">17931 6145 13748,'2'-1'-11,"26"-21"-151,-1-1 77,-3-5 0,-2-3-62,-6 0 0,-3-5 177,-4 2 0,0 1-56,-3-1 1,-2 8 252,-4 1 1,0 6 0,-1 4 0,-2 6 95,-3 5 1,-3 8-37,0 5 1,0 9-161,-1 7-7,1 10-189,4 3 1,-2 4 221,4-1 0,1-1-180,5-3 0,0 2 64,6-8 0,-1-1-126,8-5 1,-1-4-125,4-5 0,4-4 86,2-6 139,1-1 34,2-10 1,0-1 112,0-6 0,0-7 57,0-6 0,-4-6-74,-2-3 0,-7-5-162,-2-1 0,-4-5 114,-3 2 1,-3-6 18,-6-1 0,-6 5 33,-7 4 0,-6 1-491,-6 3 1,-1 7-309,-6 11 1,4 6 340,-3 7 0,0 5-506,-3 10 0,4 6 292,2 13 0,6 4 256,3 3 1,7 5 0,3 2-1,5 1 270,4-3 0,2-2 0,1 0 0,0-1 0</inkml:trace>
  <inkml:trace contextRef="#ctx0" brushRef="#br0" timeOffset="3">18761 5661 8434,'-7'-8'586,"-3"2"0,-4 2 723,-2 3 0,-2 1-507,0 0 0,-4 1-299,0 3 1,-3 1-171,4 4 1,-3 0-16,5 1 1,-1 3-17,8 3 0,0-3-459,2-1 1,5 2 221,2-2 1,3 1-377,3-4 0,6 0 160,7 1 21,2-5 0,4-1 0,3-4-134,2 0 1,3 0 173,-2 0 1,2 0 84,-5 0 0,-1 4 122,0 2 1,-3 3 384,1 0 1,-7 3-197,-2 1 1,-3 6 304,-1 0 1,-3 2 0,-3-4-1,-3 0 226,-3-2 1,-6 1-430,-3 2 1,-6 1-327,0 0 1,-2-2 136,-5-1 0,0-3 195,-2-3-64,-1 3-744,0-7 1,-3 6 24,0-9 1,0 0-1062,3-3 0,3-5 682,0-5 1,8-4-892,2-8 1,8-2 89,4-4 0,7-4 1549,5-2 0,9-2 0,5-1 0</inkml:trace>
  <inkml:trace contextRef="#ctx0" brushRef="#br0" timeOffset="4">19124 5158 8582,'-9'0'1092,"0"1"0,0 2 0,0 4-683,3 1 1,1 6-1,3 5 1,-1 5-1,1 4 1,1 3 0,1 3-1,0 2 1229,0 1 0,4 7-551,2-1 1,-1 4-814,1-7 1,-4 3 28,2-6 0,-3 5 21,-1-5 1,0 3-22,0-3 0,0-1 122,0-2 0,-4 1-141,1-3 1,-3-1-250,3-4 1,0 0-204,3-2 1,1-5-539,2-5 0,-1-3-614,4 0 1,1-6 706,2-2 1,3-4-888,1-4 0,3-2 655,0-6 0,-2-3-60,2-3 0,-4-2 300,4-2 0,-5 2 608,1-5 0,-1 0 0,-2-3 0</inkml:trace>
  <inkml:trace contextRef="#ctx0" brushRef="#br1" timeOffset="5">18929 5670 20363,'-13'5'3276,"6"0"-1638,-1-5 0,16-1 0,5-3 0,4-1-1107,5-4 1,3-1-154,6-3 1,2 2-419,4-5 0,2 4-923,1-4 1,-2 5-638,2-1 0,-2 2 1550,-4 4 1,2 2 0,-3 4 0</inkml:trace>
  <inkml:trace contextRef="#ctx0" brushRef="#br1" timeOffset="6">19748 6024 15580,'-6'0'1638,"0"0"0,4-1-508,-1-2 1,2-2-1799,1-5 0,0 1-425,0 0 1,3-4 0,1 0 974,1-1 0,-3-2 1,2-3-1</inkml:trace>
  <inkml:trace contextRef="#ctx0" brushRef="#br0" timeOffset="7">19795 5680 16089,'-9'5'964,"2"2"-690,1-4 1,3 0-1576,-3-3 1,4-1 878,-1-2 0,2-5 422,1-5 0,0-7 0,0 0 0</inkml:trace>
  <inkml:trace contextRef="#ctx0" brushRef="#br1" timeOffset="8">20633 5400 7969,'6'-3'118,"-1"-1"1,0 0 0,1-1 0,0 0 0,0-3 266,0 0 0,-1-1 1,3-1-1,-2 1 0,1 0 1,1 1 12,2 1 1,-5 4 0,-2 6 0,-2 4 0,-1 2 0,-1 3 0,-2 5 0,-3 3-124,-3 5 1,-1 2 0,-1 1 0,-3 0 0,0 1-112,-3 2 1,3-2-1,-2 2 1,0-1 0,-3 0-1,-2 2 1,-2 0-124,0 0 0,1-1 0,-3-2 35,-1 2 0,2-2 0,1 2 0,-1-3-309,0-3 0,7-2 0,-2-5-4,1 1 0,4-1 1,-1-3 230,2-2 132,0-7-84,4-2 0,1-8 0,2-3 23,3-5 1,2-2-222,1-5 0,0-4 1,0-1 81,0-3 0,0-1 0,0 0 18,0 0 0,0 1 0,0 1 31,0 1 0,0 4 0,1-3-11,2 1 0,-2 1 1,3 4-1,0 0-11,2 3 1,-1-3-1,2 3-2,0 1 130,1 1 1,2 1-21,3 3 0,-3-3 0,3 6 0,-3-1 89,-1 1 0,4 2 0,-1 4 0,-1 0-30,0 0 0,-2 4 1,-1 2-1,-1 3 126,-4 4 0,1-2 0,-1 5 27,-1 0 0,-1 3 0,-1 1-97,0 2 1,3 1 0,0-2-1,-1 1 338,-1 2-439,4-3 0,0 2 93,4-5 1,1 1 0,2 0-48,0-1 0,2 1 0,-3-2 0,2 0 55,2-2 0,0-3 0,3 0-273,-2-1 1,2-3 0,0-2 0,2-3-409,1-2 0,2-1 1,-1 0-2330,-2 0 2434,0-4 1,-1 2 450,-1-4 1,1-5 0,-1-3-1</inkml:trace>
  <inkml:trace contextRef="#ctx0" brushRef="#br0" timeOffset="9">21480 4925 7855,'-1'-6'25,"-2"0"0,-2 4 0,-4-1 0,-1 3 1,1 4-1,-1 4 215,-3 4 1,0 4-1,-4 1 1,2 2 0,-2 5-1,1 3 1,-1 4 0,2 3 781,2 4-931,-4-3 0,6 14 0,-3 1 0,7-23 0,0 0 0,1 1 1,0 1-1,-1 0 0,1 1 0,0 1 0,0 0 2,0 1 1,1 0 0,0 0 0,0 1 0,1-1 0,1 0 0,0 0 0,1-1 0,-1 0-1,2-1 1,0 0 0,1-1 0,0-1 0,2-1-90,4 24 0,3-9 1,3-4-1,1-6 1,2-4-1,1-4 1,2-3-1,0-3-299,1-3 0,-1-5 1,-2 1-1,-1-5 0,-3-1 1,-3-1-348,-1 0 1,-3-1 0,1-7-1,-2-3 1,-1-5 641,0-7 0,4-4 0,-1-5 0</inkml:trace>
  <inkml:trace contextRef="#ctx0" brushRef="#br0" timeOffset="10">21592 5400 7893,'0'-14'164,"0"1"0,0 3 1,0 1-184,0-1 1,0 4 0,1 2-1,1 3 1,1 6 0,-1 6-1,0 5 1,0 5 229,1 4 0,0 5 1,-3 2-1,0 1 0,2 2 1,0 1-1,1 1 0,-1 1-62,-1-1 1,-1-4 0,0-1-1,1-1 1,1-1 0,1-2-101,-1-2 0,-1-5 0,-1-1 0,0-3 0,0-5 0,-1-2-47,-2-4 1,1-3 0,-3-7-1,0-7 1,0-6 0,1-7-93,2-3 0,1-8 0,1-3 0,0-3 0,1 0 0,2 2 49,4 0 0,2 3 1,2 2-1,3 4 1,-1 5-1,2 6 1,-2 3-1,0 3 29,-1 1 1,1 3-1,0 3 1,-2 3-1,-1 2 1,-1 2 2,-3 2 1,4 6-1,-2 8 1,-1 3 0,1 6-1,-1 4 1,1 4-1,-3 2 100,-1 2 1,2-1 0,-3 0 0,-1-1 0,-1 0-1,-1-3 67,0-1 0,0-4 0,0-5 0,-1 0 0,-1-3 1,-2-4 351,-1-3-224,3-3-309,-7-5 0,8-2 1,-2-7-1,2-6-86,1-8 0,0-5 0,0-9 0,1-6 0,2-5 0,4-6-148,-4 23 0,2-1 0,1 1 0,1-1 101,1 0 0,0 1 1,9-24 56,2 7 0,0 7-33,-1 8 1,0 5 118,-3 7 1,-1 7 0,-5 6 0,0 3 0,-3 4 0,-2 5 171,0 6 0,-3 10 0,2 3 0,-2 3 0,-1 3 1,0 4-27,0 3 1,0-1 0,0 0 0,0-2 0,0 0 0,0-2 0,0-3 0,0-4-427,0-3 0,4-9 0,3 1 0,2-5 0,2-4 0,3-5-624,0-3 0,-1-5 1,2-4 916,2-3 0,0-6 0,2-5 0,-1 0 0</inkml:trace>
  <inkml:trace contextRef="#ctx0" brushRef="#br0" timeOffset="11">22290 5316 7185,'0'7'501,"0"-1"0,0 1 1,0 2-1,0 4 0,0 3 584,0 5-952,4 3 1,-3 5-1,3 1 1,0 2 0,-1 1-1,0 2 1,0 0 0,0 1-58,-1-2 1,-1-4 0,-1 1 0,0-2 0,0-2 0,0-2 0,0-2 0,0-2-106,0-3 1,0-6 0,0 0-46,0-1 0,0-7 0,0-5 0,1-7 0,1-8 0,1-5 28,-1-4 1,0-6-1,1-3 1,1-2-1,1-2 1,2-1 0,2-1-1,3 3-55,0 2 1,2 6 0,-3 0 0,1 4 0,1 2 0,-1 4 120,1 2 0,0 4 0,-2 3 0,3 2 0,-1 2 0,1 3 0,-3 2 22,0 1 1,-3 8-1,-1 4 1,-1 6-1,1 4 1,-2 3 0,-2 2 158,-2 4 1,-1 3 0,0 3 0,0 0 0,0-1 0,0-2-123,0-3 1,3 2-1,0-2 1,0-1 0,0-3-1,1-1 1,1-2-1,0-2-420,0-5 0,0 1 1,2-7-1,-1-2 1,2-5-1,0-4-752,1-3 1,4-5 0,-1-7 945,0-7 1,2-8 0,0-3 0</inkml:trace>
  <inkml:trace contextRef="#ctx0" brushRef="#br0" timeOffset="12">22756 4925 7878,'-13'-9'55,"1"1"1,1 1 0,0 1 236,2 2 0,4 0 0,3 2 0,4-1 0,4 1 0,3 1 0,4 2-154,2 2 1,4-1 0,1 3 0,2 0 0,-1 1 0,-3 1 0,-2 0-184,-4-1 1,-2 3-1,-4-3 1,-3 2 0,-3 1-1,-4 2 1,-6 0 149,-8 2 1,-2 3-1,-5 0 1,1 1-1,-1 2 1,1-1-1,1 1 177,3 0 0,4-2 0,4 0 0,2-3 0,4 0 0,4-3 0,5-1-249,6 0 1,5-4 0,6-1 0,1-1 0,4-2 0,2-1-649,1-1 1,3-4 0,1-2 0,0-1 0,-1 0 614,-4 0 0,1 1 0,-4-3 0</inkml:trace>
  <inkml:trace contextRef="#ctx0" brushRef="#br0" timeOffset="13">23314 5242 9009,'-5'4'1,"1"2"0,1 3 1,-1 1 911,-1 2-689,3 3 1,-7 8 0,4 0-1,0 3 1,2 1 0,2 3 0,1 1-1,0 2 1,0-1-150,0 0 0,3 3 0,1-4 0,0-1 0,0-2 0,-2-4 0,-1-2-728,-1-2 0,0-2 1,0 0-1,0-2-2355,0-4 3008,0-6 0,0-6 0,0-5 0</inkml:trace>
  <inkml:trace contextRef="#ctx0" brushRef="#br0" timeOffset="14">23054 5559 10156,'-6'-6'199,"6"1"0,8 3 1,4-1-1,6 1-674,2 1 474,6 1 1,-2 0 0,4 0 0,1 0-1,1 0 1,1 0 0,-1 0 0,-1 0 0,-1-1-685,0-2 0,0-2 1,0-5 684,0 1 0,0 0 0,0-1 0</inkml:trace>
  <inkml:trace contextRef="#ctx0" brushRef="#br0" timeOffset="15">23873 5195 8639,'0'-4'982,"0"4"1,0 5-921,0 4 1,-1 4 0,-1 3 0,-2 2 0,-1 4 0,-2 3 0,1 2 0,0 2 0,-1 1 215,-2 1 0,3 3 0,1-2 1,0 0-1,1 1 0,0-2 1,2-1-1,0-3-224,-2 0 1,3-4 0,-2-3 0,2-3-1,1-4-171,0 1 1,1-6-1,1-3 1,1-9-38,0-6 0,1-10 1,0 1-1,0-5 1,1-5-1,0-5 1,2-5-1,2 0 104,0 3 0,4-1 0,-1 4 0,0-1 0,2 5 0,0 6 100,1 4 1,-1 6-1,-1-1 1,1 3-1,2 4 1,-2 1-1,0 4 28,-3 1 0,0 1 0,1 1 1,0 2-1,0 5 0,-2 3 0,-1 6 11,0 3 0,-3 7 1,-3 5-1,-2 2 0,-1 3 1,0 1 333,0 1-345,0-3 0,0 3 0,0-6 0,0-1 0,0-3 0,0-3-71,0-5 1,0-1 0,0-2 0,0-3 0,0-2-555,0-3 1,0-6 0,1-4 0,2-6 0,3-7 0,3-6 91,4-8 1,5-5 0,6-5 0</inkml:trace>
  <inkml:trace contextRef="#ctx0" brushRef="#br0" timeOffset="16">24329 4851 8499,'-9'-9'363,"0"2"0,-1 2 0,1 1 0,1 1 9,2-1 1,2 3 0,8-2 0,3 2-1,3 2 1,4 1-256,0 1 0,4 4 0,4-1 0,3 3 0,-2-1 1,-2-1-1,-4-1 0,-2 2-110,-6 0 0,-1 1 0,-6 2 1,-3 0-1,-5 1 0,-5 0 102,-5-2 1,-8-1-1,0 1 1,0-1-1,1 0 1,1 0 0,3-2 167,2-1 0,6-4-380,8 1 0,5-2 0,9-1 1,2 0-1,-1 0 0,0 0 1,2 0-1,0 0 61,3 0 1,-1 0-1,1 1 1,-3 2-1,0 3 1,-3 0 141,0 0 0,-5 0 0,-1 5 0,-1 0 0,-2 1 1,-2 0-1,-3-1 0,-3 0-31,-2 2 0,-6 0 0,-1-1 0,-3 0 0,-1-1 0,1 0-116,-1-2 1,1 0 0,0 1 0,2-2 0,4-1 0,2-2 0,0 0-424,1-3 0,3-1 1,1-2-1,1-2 1,3-4-351,3-1 1,3 2 0,4 0 0,0-1 553,1 2 0,3-3 1,2 3-1</inkml:trace>
  <inkml:trace contextRef="#ctx0" brushRef="#br0" timeOffset="17">24767 4758 7921,'1'-5'1017,"1"3"-676,1 4 1,4 4-1,0 5 1,1 3 0,4 0-1,6 3 1,6 0-32,0 2 1,0 4 0,-5 2 0,-2 1 0,-1 3 0,-4 3 0,-2 4-121,-4 0 1,1 7-1,-3-3 1,0 1-1,1 0 1,-3 0-1,0 0 1,0 0-67,1 1 0,0-1 1,-3-1-1,0 0 1,0-1-1,-1 0 1,-2-2-49,-3 0 1,-4-3 0,-1-1 0,-4 0 0,-1-1-1,-5 0 95,-2-2 1,-11-1 0,-2-2 0,5-2 0,6-3 0,6-2 0,1-3 0,2-1-557,4-4 0,2-2 1,1 0-1,2-2-1254,1-2 1,3-2 1101,-3-4 1,4-4 0,-3-1 0</inkml:trace>
  <inkml:trace contextRef="#ctx0" brushRef="#br0" timeOffset="18">15940 847 7887,'-6'1'358,"0"2"1,0-2 268,-4 3-476,5 1 0,-2-3 0,3 4 0,0 1 0,-2 3 0,2 2 0,-1 5 0,0 4-7,-2 7 1,-2 5 0,0 10 0,0 5-1,4-20 1,-1 0 0,0 2 0,0 1-1,-1 2 1,-2-1 0,1 2 0,-1 1-83,0 0 0,-1 0 0,0-1 1,-1 0-1,0 1 0,0 1 1,1-2-1,0 0 0,1-1 0,1-1 1,0-1-1,1 0 0,0-1 1,1-1-1,0-1 0,1-1-89,-2 24 1,0-8 0,4-3-1,1-2 1,1-5 0,1-4-630,0-3 1,0-10-1,0 0 1,0-5 0,0-5-2421,0-6 3076,0-10 0,-5-18 0,0-5 0</inkml:trace>
  <inkml:trace contextRef="#ctx0" brushRef="#br0" timeOffset="19">15866 866 8012,'0'-15'388,"0"3"1,0 2 226,0 0 1,1 5-432,2 2 1,-1 6 0,3 4 0,0 5 0,0 4 0,3 4-31,0 2 1,1 7 0,2 0 0,0 4 0,1 4 0,1 3 0,-1 4 0,1 2-60,-2 3 0,-4-21 0,-1 1 0,1-1 0,0 0 0,0 0 0,-1 1 0,2 0 0,-1 0 0,0-1 0,-1 0-26,1 0 1,0 0 0,1 3 0,-1 0-74,0-1 1,-1-1 0,0-1-1,0 0 1,-1 0 0,-1-1-1,6 25 1,-1-4 0,0-1-176,1-4 1,-4-1 29,0-5 0,-3-5 0,2-3 1,-1-4-1,-1-3-461,-2-5 0,0-2 1,0-9-997,-1-6 0,-6-7 1606,-6-15 0,-9-10 0,2-6 0</inkml:trace>
  <inkml:trace contextRef="#ctx0" brushRef="#br0" timeOffset="20">15661 1713 8069,'-8'-1'276,"1"-2"0,5-3 1,5-2 146,7-2 0,7 1 0,10 0 1,5-1-1,6 0 0,1-1-427,2-2 0,-6 1 0,3 4 0,-2 0 0,-1 3 1,-1 1-1,-4 2 0,-3 1-1476,-2 1 1,-4 0 1479,0 0 0,-1 0 0,-1 0 0</inkml:trace>
  <inkml:trace contextRef="#ctx0" brushRef="#br0" timeOffset="21">16462 1881 7869,'0'-10'1415,"0"4"-622,0 0-528,0 4 1,0-1-53,0 6 1,3 3-89,0 7 0,4 2 88,-1 7 1,-1 1-176,2 1 0,-4 3 139,3-2 1,-3 3-157,3 3 1,-3-2 88,4 2 1,-4-2-144,3-1 13,-4-4-17,2 3 0,-4-7-25,0 5 1,0-5 125,0-1 1,0-2-8,0-4 1,0-1-135,0-3 181,0-4-84,0 0 16,0-18 0,0 2-64,0-11 1,-1 1-1,-1-1 1,-1-5-103,1-3 1,1-1 138,1 3 1,4-1-18,2-2 0,-1 2-144,1-2 1,1 5 78,2 1 1,3 4-103,1 0 0,-4 5 74,-3 4 1,1 4-299,2 2 345,0 4 0,0-1-9,1 6 1,-4 6 89,0 7 0,0 2-65,4 0 0,2 4 53,1 0 1,-1 4-75,-3-2 1,0 3 117,-3 1 0,1 0-43,-4 0 0,3 0 35,-3 0 0,1-3 39,-4 0 1,0-5 140,0 2 1,0-3-12,0-4 0,-4-1-46,1-5-123,0 0 70,-1-4-14,3 0 0,-6-7-83,4-1 0,-4-3-22,4-6 0,-3-4 1,3-4-1,0-4 0,0-2 1,0-3-281,1 0 0,1-3 78,1 1 1,4 0 118,2 3 1,3 1 43,4 2 0,-3 2-20,2 5 1,-1 0 22,-2 3 1,1 1-39,3 5 0,-3 1 73,3 1 1,0-1 8,0 2 0,2 2 7,-3 1 1,2 2 65,-2 1 1,-1 4 0,1 3-1,-2 4 1,0 6 0,-1 3 0,0 2-1,0 2 57,-3 2 0,1 4 0,-4 1 0,-1-1 0,-1-1 1,-1-2-1,1-1-343,2-1 0,-2-6 0,3 1 0,-3-5 0,0-1-3074,2-3 2584,2-4 0,1-5 693,0-9 0,1-3 0,2-9 0</inkml:trace>
  <inkml:trace contextRef="#ctx0" brushRef="#br0" timeOffset="22">17169 1788 7882,'0'9'571,"0"0"0,1 1 1,1 0-1,2 1-181,2 2 1,0 0 0,3 0 0,1 2-1,2 3 1,0 0 0,1 1 0,-1 0 119,1-1 0,2 1-530,-3-1 1,5 4 85,-1 0 1,-2 1-260,2-2 0,-4-1 87,3 2-108,-3-3 1,1-3 0,-2-2-166,1 0 0,-5-1-422,3 0 1,-3-4 335,2 0 0,-1 1-491,-1-4 1,1-1-498,-2 1 1453,-2-4 0,0 7 0,-4-4 0</inkml:trace>
  <inkml:trace contextRef="#ctx0" brushRef="#br0" timeOffset="23">17179 2430 10496,'0'-9'338,"0"0"1,0-2-1,1-1 1,2-4-113,3-1 0,6-3 0,4-1 0,2-1 1,4-3-1,3-3-154,2-2 0,1-2-281,0 1 0,0-1-627,0-3 1,-2-1 582,-1 2 1,-1 1 217,-2-1 0,-4 4 2,1-1 1,-3 6-462,-4 3 1,-3 4 85,1 2 0,-2 3 408,-5 3 0,0 5 0,-3 1 0</inkml:trace>
  <inkml:trace contextRef="#ctx0" brushRef="#br0" timeOffset="24">17746 1769 10550,'6'5'1063,"1"7"-963,-4-3 0,3 3 0,-3 2 0,0 3-50,2 4 0,-4 2 0,3-2 0,-1 1 1,0 1-1,-1 1 42,-1 0 1,-1-1-105,0 2 1,0 1-10,0-4 0,0 1 34,0-2 1,0-1-57,0 2 0,0-4-50,0-2 0,0 0 84,0-3 0,0-1-206,0-2 0,0-4-78,0 0 222,0-4 1,1 2 0,1-5 0,1-2 0,-1-3 0,0-2-21,1-2 0,-1-2 187,1-1 1,1-3-97,-1 0 0,1-2-20,-1-4 1,-2 1 0,2-4 0,-1 0 0,0-2 0,1-1-190,0 0 0,2 0-24,1 0 0,-1 1-34,1 2 1,1 2 108,2 5 0,-1 3 42,-2 3 0,3 2 112,-3 0-39,2 5 0,1 1-53,1 4 0,-4 0 71,0 0 1,0 0 593,4 0-238,-1-4 1,0 3-312,1-2 0,-1 1 105,0-1 1,-3 2-82,1-3 1,-2 4 336,1 4-312,2 1 1,-7 5 141,2 2 1,-2 0-108,-1 3 1,0-2 96,0 2 1,0 1-77,0 2 1,0 1 2,0 0 1,4-1 83,-1 1 1,0 0-85,-3-1 0,0 4 176,0 0 1,0 0-106,0 0 1,-3 1-39,0 2 0,-1-3 23,4-3 1,0 0 21,0-1 1,0 1-132,0 0 0,0-5-150,0-2 1,1-1-304,3-2 1,-2-1 238,4-1 1,-3-3-315,3-4 1,0 0 248,4 0 0,-1-8-2363,0-1 2567,5-6 0,4 0 0,6-3 0</inkml:trace>
  <inkml:trace contextRef="#ctx0" brushRef="#br0" timeOffset="25">20344 6657 7817,'5'-4'-451,"-5"3"408,-5-3 0,0 3 287,2-2 91,2 2 0,0-3-130,-2 4 1,1 1-33,-5 2 0,1 0-65,-3 6 0,-1-1 90,-3 8 0,2 1-139,-5 4 0,1 1 14,-4 6 0,-3 0 78,1 9 0,-5-1-381,1 8 0,-1 0 234,14-19 1,-1 0 0,0-1 0,-1 1 25,2 1 0,0 0 1,0 0-1,0 0 9,-1 0 1,1 1-1,2-1 1,-1-1 17,0 1 0,1-2 0,-11 23-91,-1-1 1,2 0 77,-1-6 0,1 3 0,1-5 0,1-2 1,-1-1-1,1-2 0,-1-2-22,0-2 65,5-5 0,-3 2 30,5-4 1,3-5-228,2-4 1,5-3 69,-1-1 0,2-2-104,1-1 772,0-4-664,0 2-459,0-4 0,0-7 359,0-3 0,0-1 51,0 2 1,0-1-72,0 1-110,0 0 81,0-1 0,-1 5 67,-2 2 0,2 3 1,-2 3-1,1 2 1,0 2-1,-1-1 1,0 1-114,-2 1 1,3 2-1,-3-1 1,0-1 0,0 0-1,-1-2 1,-1 1 230,1 1 0,4-2-207,-1 1 1,1-5 206,-1 1 0,2-1 228,-2 1-117,2-2 46,1 3 146,0-12 1,0 2-1,0-7 1,0 3 110,0 1 0,-1-2-169,-2-1 1,2 1-139,-3-5 0,0 0 0,1-2 1,1-1-1,1 1 0,1-2 8,0-2 0,0-2 0,0-3 1,1 0-1,1 1 0,2 2 234,2 1 1,-3 6 0,2 4 12,-1 3-222,3 5-155,-6 9 1,3 7 77,-4 11 0,0 2 29,0 4 1,0 0 17,0 0 1,0 0-13,0 4 0,0-5 2,0 1 0,0 2-21,0-5 0,3 1 82,1-4 0,0-6-53,-1 3 1,-1-7 110,4 1 0,3-7-150,4-3 0,3-2 0,0-1 0,5-7-93,0-2 0,5-11-185,-1-2 0,5-4-265,1-2 0,0-3 70,-3 0 0,0 0 404,0 3 0,-1-1 0,-2 0 0,-4 2 0,-1 1 0</inkml:trace>
  <inkml:trace contextRef="#ctx0" brushRef="#br0" timeOffset="26">19003 8557 7966,'0'-7'-467,"0"1"488,0 0 1,0 0 0,0 0-8,0-2 1,1 4 421,3 1 31,1-2 0,1 4 0,-1-1-402,-1 4 1,-5 7 0,-6 8 0,-5 3 0,-7 5 0,-6 3 0,-4 3-1,-3 3 53,-1 3 1,-1-3 0,-2-1 0,2-1 0,2-2-1,4-1 1,1-2 0,3-3 67,5-6 0,5 0 1,4-6-168,1 0 1,8-6-20,4-3 0,5-2 0,5-1 0,3 0 180,5 0 1,2-1-134,2-2 1,3 2-131,0-2 0,-1 2 86,5 1 1,-4-3-81,0-1 1,-3 1-52,0 3 0,-4 0-239,0 0 0,-4-3-276,-1 0 0,-8-1-82,1 1 269,-6 2 0,1-7 1,-5 2-1,-1 0 456,-1 0 0,-7-3 0,1-4 0,-3-7 0,3 0 0</inkml:trace>
  <inkml:trace contextRef="#ctx0" brushRef="#br0" timeOffset="27">18957 8510 7898,'-9'2'-18,"-1"3"1,1 6-1,1 2 159,1 4 0,3 0 0,4 3 0,0 2 0,0 4 0,1 4 0,1 3 0,3 1 0,-1 0 0,1 1 232,0 1 0,-2-2 0,3 0 0,1-1 0,-1-1 1,-1 0-1,-1-2-599,-2-1 1,-1 1 0,-1-2 0,0-3 0,0-4 0,-1-1 0,-1-4-3052,-1-1 3269,0-3 1,7-6 0,1-2 0</inkml:trace>
  <inkml:trace contextRef="#ctx0" brushRef="#br0" timeOffset="28">19376 9069 8221,'-5'1'276,"2"2"0,2 3 0,1 3 0,0 4-231,0 2 0,-1 4 0,-3 2 0,-2 1 0,-3 2 0,-2 1 0,-3 0-355,0 0 0,2-1 0,0 0 0,1-2 0,2-3 0,1-4 310,2-2 0,-3-7 0,4-2 0</inkml:trace>
  <inkml:trace contextRef="#ctx0" brushRef="#br0" timeOffset="29">19860 8557 8414,'0'-7'-397,"1"2"428,2 1 1,1 5 0,4 5 0,-3 3 0,-1 1 0,-2 2 0,-1 5 0,-1 4 0,0 4 315,0 1 0,0 2 0,0 1 0,0 1 1,0 2-1,-1 0 0,-1 1-388,-1-3 1,-1 2 0,2 0 0,-3 0-1,1-1 1,-1-3 0,1-3-494,0-3 1,1-3 0,3-5 0,0 0 533,0-3 0,8-9 0,2-3 0</inkml:trace>
  <inkml:trace contextRef="#ctx0" brushRef="#br0" timeOffset="30">20186 8631 8591,'-10'0'54,"-2"1"1,0 2-1,1 4-331,4 1 0,0 1 1,3 1-1,0 3 1,-1 2-1,0 3 645,1 1 0,-2-1-174,3 1 1,0 3 0,3-1-1,0 0 1,0-1 0,1-2-1,2 0 1,4-3-80,5-2 1,-1-3-1,4-2 1,1-1-1,0-4 1,-1-3-1,2-3 1,0-4-17,2-1 1,-2-1 0,0-1 0,-2 0 0,1-1 0,-2-3 108,-1 0 1,-6-2 0,-2-2-1,-1-1 1,-2-1 0,-2 0 0,-4-2-119,-5 1 1,-1 2 0,-6 0-1,-1 1 1,-3 3 0,-3 4 0,-1 3-736,-1 5 0,-7 3 0,-1 3 0,-1 4 1,1 2 644,1 3 0,-3-1 0,2 2 0</inkml:trace>
  <inkml:trace contextRef="#ctx0" brushRef="#br0" timeOffset="31">18650 8398 8013,'0'-18'-167,"0"2"1,0 1 0,0-1-1,0 2 1,-1 1 0,-3 4 268,-2 3 1,-3 2-1,-2 5 1,-4 4-1,-1 6 1,-5 9-1,-2 6 42,-3 6 1,0 7 0,1 6 0,12-21-1,2 1 1,-1 3 0,2 0 0,1 2 0,0 1-1,2 1 1,1 0 0,1 0 0,0 0-132,0-1 0,0 1 1,2 1-1,1 0 0,0-2 1,1 1-1,1-1 1,1 0-1,1-1 0,2 0 1,2-2-1,2-1 1,1-1-1,2-2-185,2 1 0,2-2 1,2-2-1,3-1 0,1-1 1,2-1-1,1-3 0,2-2 1,1-3-1,2-1 1,1-2-1,2-1 172,1-2 0,1-1 0,5-1 0,1 0 0,2-2 0,0 0 0</inkml:trace>
  <inkml:trace contextRef="#ctx0" brushRef="#br0" timeOffset="32">20540 8138 7800,'-5'-14'77,"-3"7"1,5-2 0,2 1 169,3 3 0,7 1 0,4 4 0,2 1 0,5 2 0,4 5 0,4 4 0,2 7 687,1 4 0,4 6-862,-1 5 1,1 4 0,-17-16 0,0 0 0,-2 0 0,1 0 0,-1 0 0,0 0 0,-1 1 0,-1 0-51,-1 0 0,0 0 1,5 21-87,-5-1 1,-7 1 0,-5 1 0,-6 0 0,-10-2 27,-8 1 0,9-22 0,-3 0 0,-3 1 0,-2-1-578,-1 2 0,-1 0 0,-2 1 0,0-1 461,-1-1 0,1 0 0,-1-1 0,0-1 66,1-1 0,-1 0 0,0-1 1,1-1 86,1 0 0,0-2 0,1 0 0,0-1 0,-22 10 0,21-13 0,1-1 0</inkml:trace>
  <inkml:trace contextRef="#ctx0" brushRef="#br0" timeOffset="33">16154 10382 7837,'-5'-7'-540,"1"1"933,0-1-167,3-1 0,-3-2 0,4 1 0,0 0 0,1 0 0,1 4 101,1 5 1,3 8 0,-3 6-1,0 4 1,0 4 0,1 4-1,-1 3 1,0 1 0,0 2-1,-1 1-74,-1 3 1,-1-3-1,0 1 1,0 0-1,0-1 1,0-2 0,0-3-1,1-2-358,2-1 0,-2-6 0,2 0 0,-2-6 73,-1-2 0,0-11 1,0-7-1,-1-10 1,-1-7-1,-1-4 0,1-4 41,1-5 1,1-3-1,0-5 1,0 3 0,2-1-1,3 3 1,5 2 18,0 5 0,3 4 0,1 5 0,-1 5 1,1 7-1,-2 4 0,0 5-164,1 2 0,-1 2 1,-2 4-1,-1 4 0,-1 5 1,-1 5-1,0 3 37,0 2 0,0 4 0,-1 3 0,-3 5 1,0 2-1,-1 2 181,1 0 1,0-2 0,-3-1 0,0-1 0,0-2 0,0-4-1,0-4 248,0-4 0,0-6 0,0-7-295,0-8 1,0-8 0,1-16 0,1-5-1,1-5 1,0-4-112,1-4 1,0-1 0,5-4 0,-1 1 0,3 1 0,3 2 0,1 6 55,0 5 0,1 6 0,-2 9 0,-1 5 0,1 4 0,-3 6 0,-1 6 67,0 7 0,-2 6 0,-1 4 0,-2 2 0,0 4 0,-2 3 0,0 4 31,0 1 0,0-2 0,-3 0 1,0 1-1,1 0 0,1 0 1,1-4-400,-1-2 1,2-5 0,-1 0-1,1-2 1,-1-5 0,0-3-2943,-1-4 3263,3 0 0,0-9 0,4-2 0</inkml:trace>
  <inkml:trace contextRef="#ctx0" brushRef="#br0" timeOffset="34">16843 10856 7959,'1'-6'629,"2"1"0,5 1 0,2 2 0,4 1-235,0 1 0,2-3 1,2 0-1,1 1 1,-1 1-1,1 1 1,-1 0-1,-2 0-982,0 0 0,-2 1 1,2 1-1,-4 1 588,-2-1 0,-4-1 0,-2-1 0</inkml:trace>
  <inkml:trace contextRef="#ctx0" brushRef="#br0" timeOffset="35">16787 10689 7937,'-9'-3'1374,"1"-1"0,2-2-1344,3-1 1,7 3 0,6 0-1,7 1 1,5 0 0,4 1-1,4 1 1,2 1-487,3 0 1,-2 1-1,-1 2 1,-2 3 0,-1 1 455,-3-1 0,-4 7 0,1-3 0</inkml:trace>
  <inkml:trace contextRef="#ctx0" brushRef="#br0" timeOffset="36">17337 10428 7867,'-12'-15'923,"4"0"0,3 2-474,3 1 0,2 8 0,2 7 0,2 9 0,1 5 0,1 5 0,1 4-268,-1 4 1,0 0-1,2 3 1,0 0-1,-3-1 1,0 0-1,-1-1 1,0-1-43,-2-2 1,0 2 0,0-6 0,2 1 0,-2-1 0,-1-3-23,-1-3-271,0 1 0,0-9 60,0 2 0,0-11 0,0-7 0,0-7 0,0-6 0,0-4 0,0-4-34,0-3 0,0-5 0,0 1 0,0-2 0,0-1 0,1 0 111,2 3 0,-1 5 0,4 6 0,0 0 0,0 3 1,1 2-19,0 3 1,1 4 0,2-1 0,-1 5-1,0 3 1,0 1 0,1 0 0,0 2 22,3 3 1,-3 4 0,2 6 0,-1 5-1,-2 4 1,0 3 310,1 3 0,-2 1 0,-1 1 0,-2 1 0,0 1 0,0 0 936,-1 1-1109,-1-3 1,-2 0 0,1-5 0,1 0 0,-1-2 0,0-2-600,1-2 0,-2-6 1,2 1-1,-1-4 473,2-3 0,-3-6 0,3-5 0</inkml:trace>
  <inkml:trace contextRef="#ctx0" brushRef="#br0" timeOffset="37">18063 10707 8012,'-1'-5'1092,"-2"2"-751,2 2 1,-2 1 0,6 0 0,4 0 0,6 0 0,5 0 211,6 0 0,4-3 1,4-1-1,4 0-215,3 0 1,7 0-255,1 0 1,-1 3-258,4-2 1,-3 2 376,0 1 1,-1 1-675,1 2 1,-5-1 221,-1 5 1,-3-5 152,-1 1 1,0-2 95,-3-1 0,-2 0-1492,-4 0 1,-5 0 466,-1 0 0,-6-3 0,-5-1 1024,-4-2 0,1 2 0,-5-5 0,0-2 0</inkml:trace>
  <inkml:trace contextRef="#ctx0" brushRef="#br0" timeOffset="38">18733 10521 7913,'-9'0'226,"0"-1"199,-1-2 0,5 1 0,3-3 11,4 1 0,4 1 0,3 4 0,1 1 0,2 2 0,1 0 684,1 0-1058,2 3 0,1-6 0,0 4 0,3-2 0,0 0 0,2 0 0,1 0 45,1 0 0,-3 3 1,3-2-1,-2 1 0,-3 0 1,-3-1-67,1 0 0,-4 3 0,0-2 0,-4 2 0,-3-1 0,-3 1 1,-2 1-5,-1 2 0,-4-1 0,-2 1 1,-3 3-1,-5 2 0,-4 3 1,-6 2-750,-3 1 1,-5 0 0,-2 3 0,-2-2 711,2-1 0,-2 3 0,3 0 0</inkml:trace>
  <inkml:trace contextRef="#ctx0" brushRef="#br0" timeOffset="39">19562 10503 8351,'5'-7'-92,"-1"1"0,0-1 1,0-1-1,0-2-83,0 1 1,0 3-1,-2 0 1,2-2 0,1 0-1,3-1 556,0 0 0,-2 2 0,-1 1 92,-1-1 0,-1-1 0,-7-1 0,-2 3 0,-2 3-153,-1 2 1,-1 1-1,1 1 1,0 3 0,-1 5-1,0 6 1,-1 4-183,-2 2 0,1 0 1,3 4-1,-1 2 0,1 2 1,1 3-128,1 1 1,3-2-1,4 1 1,1-2-1,5-4 1,5-2 0,8-5-37,3-2 1,3-8 0,4-6-1,2-4 1,3-5 0,2-6-1,1-5 50,-3-2 0,-2-3 0,-4-3 1,-1-2-1,-2-1 0,-5 1 25,-3 2 0,-7 3 0,-5 3 0,-1 1 0,-2 2 0,-2 2-8,-3 4 0,1 0 1,-4 8-1,-1 3 0,0 5 1,-1 5-1,2 5-38,-1 1 0,2 6 0,0 2 1,0 1-1,3 0 0,1-3-79,1 0 1,4-1 0,4-5-1,3-1 1,5-5 0,1-3-1,2-5 1,0-3 92,3-3 0,2-4 0,3-4 0,-1-3 0,-1-3 0,-1-4 123,0-1 0,-2-3 0,-7-2 0,-2 1 0,-4 1 0,-3-1 0,-4 0-70,-4 2 0,-7-2 0,-7 5 0,-5 2 1,-4 5-1,-3 2 0,-2 5-532,-1 2 1,-3 7-1,2 8 1,1 8-1,1 7 1,4 4-87,2 2 1,6 1 0,4-3 0,4 0 0,5-3 0,5-2 227,6-4 0,4 0 0,9-1 0</inkml:trace>
  <inkml:trace contextRef="#ctx0" brushRef="#br0" timeOffset="40">20568 10316 8519,'-23'0'673,"-1"5"0,-4 0 1,0 1-1,1 0-494,3 1 1,-2-1 0,3-1 0,0 0 0,0-1-1,4 1 1,2-1 0,5 2-14,1-1 0,3 1 0,2 3 1,3 1-1,4-1 0,4 0 1,5 0-338,4 1 1,4-1-1,5 0 1,1 1-1,2-1 1,1 0-1,1 1 130,0-1 0,-4 0 0,-1 1 1,-2 0-1,-5 2 0,-1 3 1,-5 0 266,-2 1 0,-4-1 0,-6 4 0,-4 0 1,-5-2-1,-4 0-46,-5-2 0,-5-2 1,0 1-1,-3-1 1,-2-4-1,-1-3 0,1-2 1,2-2-498,3-1 1,0-2-1,4-2 1,3-3 0,6-3-1,5-4-230,4-2 1,3-4 0,4-3 0,5-1 0,7-3 0,4-1 99,5-2 0,2-5 0,1 1 0</inkml:trace>
  <inkml:trace contextRef="#ctx0" brushRef="#br1" timeOffset="41">20773 9963 10770,'-5'9'1556,"4"0"-1236,-2 1 1,2-1 202,1 0 1,0 5-78,0 1 0,0 7 0,0 3 1,0 3 562,0 3 1,-4-1-432,-2 4 0,1 0-206,-2 3 0,1 4-146,-3-1 1,1 0 51,1-3 1,0 0-125,4-3 1,0-2-224,3-4 0,4-1 204,2-2 0,7-3 0,2-4 0,3-3-1041,1-2 1,0-6 376,3-1 1,1-4-458,1 1 0,3-6 0,-2-3 1,1-3-175,-1-4 0,-2 2 125,-5-4 0,0-1-223,-3-3 1,-2 4 1226,-7-1 1,-2-3 0,-4-5 0</inkml:trace>
  <inkml:trace contextRef="#ctx0" brushRef="#br0" timeOffset="42">20596 10288 8491,'5'-6'260,"4"0"0,7 0 1,8-4-1,7-2-548,5 0 1,7-4 11,7 4 0,-2-1-347,-20 9 0,0-1 0,22-4 0,1-1 0</inkml:trace>
  <inkml:trace contextRef="#ctx0" brushRef="#br0" timeOffset="43">21368 10605 11454,'10'-5'99,"-1"2"0,1 2 1,3 0-1,2-1 1,3-1-1,-1 0-316,-1 2 1,2 1 0,-4 0-1,2 0 1,-2 0 0,0 0-1,-2 0 217,1 0 0,-2 0 0,2 0 0</inkml:trace>
  <inkml:trace contextRef="#ctx0" brushRef="#br0" timeOffset="44">21424 10382 8577,'0'-7'184,"0"1"1,1-1-1,3-1-1262,6-2 807,7 1 0,7 3 0,4 0 0,2-1 0,4 1 271,7 0 0,-1 4 0,1-2 0</inkml:trace>
  <inkml:trace contextRef="#ctx0" brushRef="#br1" timeOffset="45">22458 9991 13536,'-5'1'-1619,"1"2"1831,3-2 0,1 10 1,0-1-1,-1 4 1,-1 2-1,-2 3 1,-1 3-1,-1 4 48,1 4 0,-4 0 0,2 4 0,-3 1 0,-4 0 0,1 0 0,-2-2-129,1-1 0,-2 0 0,-2-5 0,-2 0 1,-1-1-1,0-3 0,-1-2-149,-1-4 0,4-4 0,-3-1 0,2-3 1,2-2-1,-1-4 0,0-2-121,1-1 0,3-4 1,2-4-1,0-4 0,1-7 1,2-4-582,2-4 534,0-1 1,6-3 0,-3-1-1,1 0 1,2-1 0,1 4 171,1 4 0,1 2 0,1 5 0,2 2 1,2 1-1,3 3 0,4 3 62,1 1 0,2 2 1,2-3-1,2 0 1,2 2-1,2 2 1,-1 1 8,-1 2 1,1 1 0,-1 2-1,-2 3 1,-1 4 0,-3 5-1,-1 1 9,-2 3 0,-1 4 0,-5 4 1,-2 2-1,-1 1 0,-1 0 129,2 0 1,-4 0 0,2 0 0,-2 0 0,0-1 0,1-2 0,2-4-551,1-1 0,2-6 1,6-2-1,3-5 0,5-5 1,6-5-1,4-5 414,3-4 0,9-13 1,-5 1-1</inkml:trace>
  <inkml:trace contextRef="#ctx0" brushRef="#br0" timeOffset="46">22979 10018 8476,'-4'-9'64,"3"0"1,-2 0 126,2-1 0,2 6 1,1 4-1,1 5 1,-1 5 73,-1 2 0,2 2 1,0 6-1,-1 2 1,1 3-1,-1 3 1,2 3-1,0 3-122,0 2 0,2-2 1,-2 0-1,0 1 1,1 1-1,-2-2 0,0-3-95,0-2 1,0-5 0,-3-3 0,0-2 0,0-4 49,0-2 0,1-9 0,1-7 0,2-8-218,1-6 0,-1-3 1,1-1-1,0-5 0,0-3 1,1-3-1,0-1-83,1-3 1,-1 0 0,4 0 0,2 1-1,1 3 1,1 3 0,0 4 141,1 1 0,-1 9 0,3-1 1,-3 5-1,1 2 0,-2 3 97,0 3 1,0 3-1,-4 3 1,-1 4 0,0 5-1,-3 3 1,-1 4 83,-2 3 0,-1 2 0,0 4 0,1 2 0,1 3 0,0-1 0,0 0 0,1-2 1,2 2 0,-2-2 0,1-2 0,2-3 0,1-3 0,-1-2-614,-1-3 0,0-5 0,5-6 0,0-3 1,2-2-1,2-2 493,1-2 0,2-10 0,1-7 0</inkml:trace>
  <inkml:trace contextRef="#ctx0" brushRef="#br1" timeOffset="47">23547 9516 10773,'-5'-4'467,"-2"1"0,4-3-272,1-1 0,6 2 0,4 0 0,4 1 0,3 1 0,1 2 0,2 1-72,1 0 0,2 1 0,1 3 0,-2 2 0,-3 2 0,-3 1 1,-3 1-1,-4-1-135,-1 0 0,-3 2 1,-5 0-1,-4 1 1,-4 0-1,-3-2 0,-5-1 1,-2 1 317,-1-1 0,0-1 0,4 0 0,3-3 1,0 0-186,3 0 1,6-3 0,6 1 0,6-2-195,5-1 0,4 1 0,0 2 0,1 3 0,3 0 0,1 0 0,0 1 0,-1 2 99,-3 0 1,-1 0-1,-4 1 1,-1-1-1,-3 0 1,-3 0 237,-1 1 0,0-1 0,-5 0 1,-4 1-1,-3-1 0,-4 0-112,-3 1 0,-3-5 0,-4-1 0,0-1 1,-1 0-1,0-1 0,-2-1-972,0-1 1,7-1 0,1-1 0,2-2 593,4-1 0,1-6 0,0-3 0</inkml:trace>
  <inkml:trace contextRef="#ctx0" brushRef="#br0" timeOffset="48">13454 13901 8535,'-4'-9'197,"4"1"1,5 1 0,3 4 0,2 2 0,0 1 0,2 0 45,0 0 0,3 0 0,-1 0 0,0 0 0,2 0 0,-1 0 0,2 0 1,2 0-182,1 0 0,5-3 1,-2 0-1,1 1 1,2 1-1,1 1 0,3 0 1,3-1-94,0-2 1,0 1 0,2-4 0,-1 1 0,0 0 0,0-1 0,0 0 0,1 1-30,-2 0 0,-1 2 1,-5 3-1,-2 0 0,-4 1 1,-1 1 37,-1 2 0,-2 0 0,-1-2 0,-4 1 0,-2 0 0,0 0 0,-1 0 189,0-1 1,-2-1-1,-1-2 1,1-1 0,1-2-1,2 0 214,-1 0 0,-3 0-497,0 0 1,-5 3-1,-1-1 1,-5 3-673,-3 3 1,3 3 787,2-1 0,-3 2 0,1 2 0</inkml:trace>
  <inkml:trace contextRef="#ctx0" brushRef="#br0" timeOffset="49">13612 14953 8420,'5'-5'-263,"-4"-3"413,2 2 0,-1 1 0,1 2 0,3 2 0,2 1 0,2 0-5,-1 0 1,3 0-1,1 0 1,-1 0 0,2 0-1,1 0 1,2-1 0,-1-1-37,0-1 0,-4-3 0,4 2 0,0 0 0,1-1 0,-1 3 0,-1 1 0,-1 1-122,1 0 1,-3 0-1,3 0 1,-2 0 0,0 0-1,-1 0 23,0 0 1,4 0 0,-3 0-1,2 0 1,0 0 0,1 0 50,-1 0-67,1 0 0,3 0 1,-1 1-1,0 1 0,-2 2 1,0-2-1,-1-1-51,0-1 1,2 3-1,-2 0 1,-1-1-1,0-1 1,-2-1 57,1 0 1,0 3 0,-1 0 0,0-1 0,0-1 0,1-1 53,-1 0 1,4 0-1,-3 0 1,2 0 0,1 0-1,2 0 1,0-1-18,1-2 1,-1 2 0,-2-3-1,-1 1 1,-1 0 0,0 1-12,-1 1 1,-1 1-1,-2 0 1,-1 1-16,0 2 0,1-2 0,-1 2 0,0-2 1,2-1-1,0 0 0,3 0 44,0 0 1,-2 0 0,4-1 0,0-1-1,1-1 1,0 1 9,-2 1 0,1 1 1,1 0-1,0 0 0,-2 0 1,2 0-1,-1 0-35,0 0 1,1-3 0,0-1 0,3 2 0,1 1 0,0 1 0,-1 0-22,-2 0 1,2 0 0,1 0 0,0 0 0,0-1 0,-1-1 53,-2-1 0,1 0 0,0 3 0,-1 0 0,1-1 0,-1-1 0,-2-1 129,0 1 1,-5-2-1,2 1 1,-1-1-1,-2 1 1,-2 0-83,1 1 1,-1 1 0,0 0 0,-1-1-115,0-1 1,-4 0 372,3 3 148,-4 0-1462,2 0-2333,-4 0 1695,0 4 1,0-2 1581,0 4 0,4 0 0,2 4 0</inkml:trace>
  <inkml:trace contextRef="#ctx0" brushRef="#br0" timeOffset="50">13445 16071 8461,'-5'-5'-1138,"1"0"1477,-1 0 0,3-2 1,-3 5 477,1 3 0,2-1-619,5 3 1,2-2 0,5-2 0,-1-1 0,0-1 0,0 0 0,1-1 0,-1 1-111,0 1 0,-2 1 0,-1 1 0,1 0 0,1 0 0,2 0 0,-1 0-95,0 0 0,2 0 0,0 0 0,2 0 0,2 0 0,0 1-23,0 2 1,3-2 0,-3 3-1,3-3 1,0-1 0,2 0-1,1 0 44,0 0 1,1 0 0,-3 0-1,-1-1 1,1-2 0,-1 0-107,-3 1 0,-2 1 1,-3 1-1,-1 0 273,0 0 0,-2-1-379,-1-2 0,-4 1-2221,1-4 2419,-2 4 0,-9 2 0,-3 5 0</inkml:trace>
  <inkml:trace contextRef="#ctx0" brushRef="#br0" timeOffset="51">13501 16238 8306,'-10'-9'-409,"4"4"582,0 2 0,5 2 1,1 1-1,5 0 1,3 0-1,3 0 1,0 0 30,2 0 1,3-2 0,0 0-1,1-2 1,2 0 0,-1 0 0,1 1 13,0-1 1,-4 3-1,0-2 1,-2 2 0,-1 1-1,-2 0 1,-1 1-239,1 2 1,-1-2-1,0 2 1,0-2 0,1-1-1,-1 0 1,0 0-28,1 0 1,-1 0 0,0 0 0,1-1 0,-1-1 0,0-2-743,1-2 0,-1 4 1,0-1 788,0 2 0,1 5 0,-1 2 0</inkml:trace>
  <inkml:trace contextRef="#ctx0" brushRef="#br0" timeOffset="52">22262 13706 8139,'-4'-7'-168,"-2"2"0,-2 1 0,-2 2 0,1 1 487,0 1 0,4 1 1,1 2-1,3 3 1,3 3-1,4-1-181,3-2 1,11 1 0,1-4 0,7 1 0,6-1 0,8 0 0,6-1 0,-20-2 0,0 1-133,2-1 0,1 0 0,2-1 0,-1 1 0,2-1 0,1 0 0,0-1 0,1 1 1,1-1-1,1 2 0,-1-1 0,1 1-14,-1-1 0,1 2 0,0-1 0,0 1 0,-2-1 0,1 2 0,0 0 0,0 0 0,0 0 0,1 0 0,-3 0 0,0 1 0,-2-1 0,0 0-130,-1 0 0,-2 0 1,-1 1-1,-2 1 0,22 0 1,-5 0-1,-5 0 1,-4-2-1,-7-1-546,-6-1 1,-6 0 0,-5 1 683,-4 2 0,-2-2 0,-5 3 0</inkml:trace>
  <inkml:trace contextRef="#ctx0" brushRef="#br0" timeOffset="53">22160 14004 7282,'8'-6'76,"-1"2"0,9 3 1,0-1-1,3-1 0,3 1 1,4 1-1,4 1 0,4-1 91,2-2 1,5 2-1,4-2 1,3 2-1,5 1 1,-25 0-1,0 0 1,1 0 0,1 0-1,1 0 1,0 0-140,1 0 1,0 0-1,1 0 1,-1 0 0,0 0-1,0 0 1,-2 0 0,0 0-1,-3 0 1,0 1 0,25 1-1451,-3 1 965,-6 4 1,-5-5 456,-3 4 0,-5 1 0,2 2 0</inkml:trace>
  <inkml:trace contextRef="#ctx0" brushRef="#br0" timeOffset="54">19543 14674 7967,'9'-9'-154,"-3"-1"1,-1 5-1,-2 1 1,3 1 0,3 0-110,0 1 326,4 1 0,3 1 0,7 1 1,4 1-1,5 1 0,2-1 0,3-1 1,1-1-24,5 0 1,5 0 0,-21 0 0,0-1 0,1 0 0,1-1 0,1-1 0,0 1 0,0-1-1,0-1 1,0 1 0,0 0 0,-1 0 0,-1 0-178,-1 0 1,0 1 136,19-2 0,-4 0 0,-5-2 0</inkml:trace>
  <inkml:trace contextRef="#ctx0" brushRef="#br0" timeOffset="55">19357 14841 7987,'-6'0'-113,"2"0"0,3 0 0,6 0 0,5 0 157,6 0 0,9 0 1,4 0-1,4 0 1,5-1-1,6-1 1,4-1-1,-21 2 1,0-1-57,2 0 1,0 0-1,3 1 1,1 1-1,3-2 1,0 0-1,3 0 1,0 1-1,2-1 1,1 0 11,1-1 0,0 0 0,-2 1 0,0-2 0,-1 0 0,-1-1 0</inkml:trace>
  <inkml:trace contextRef="#ctx0" brushRef="#br0" timeOffset="56">7048 18361 7276,'0'-6'10,"0"0"0,0-2 450,0 0 0,4 3 0,3 2 1,1 2-1,1 1-333,1 0 1,3 3 0,3 0 0,1-1 0,2-1 0,0-1 0,3 0-87,3 0 0,5-1 0,1-1 1,0-1-1,1 1 0,1 0 1,1 0-16,0-1 1,-2-1 0,2 4 0,0 0 0,0 0-1,0 0 1,1 0-43,1 0 0,5 0 1,-1 0-1,-1 0 1,1 0-1,-1 0 1,2 0 12,2 0 0,-4 0 0,3 0 0,-1 0 0,1 0 0,2 0 21,-1 0 0,0 0 1,0 0-1,-1-1 1,-2-1-1,1-1 0,1 1 17,-1 1 1,-1 1 0,-2 0 0,-1 0 0,0 1-1,0 1 1,1 1-41,-1-1 1,1 3-1,1-2 1,3-1 0,-1-1-1,2-1 2,-1 0 0,1 0 1,4 0-1,0 0 1,-2 0-1,0 0 57,-2 0 1,-3 0-1,3 0 1,-1 0 0,-1 0-1,-2 0 1,-3 0-36,0 0 0,4 0 1,1 1-1,0 1 1,2 1-1,-1-1 0,3-1-39,0-1 0,2 0 0,-1 0 0,1 0 0,-1-1 0,1-1 49,0-1 1,-1 0 0,1 2 0,-1-1 0,1-1 0,-1 0 0,1 2-2,-1 1 0,2-1 0,1-1 0,0-1 0,0 1 0,0 1 0,0 0-31,-23 0 1,1-1-1,0 2 1,1-1-1,0-1 1,1 0 0,0 0-1,0 1 1,0-1-1,1 0 1,-2 0-1,0-1 10,-1 1 0,0 0 1,1 0-1,-1 0 0,-1 1 1,1 0-1,0 0 0,1-1 1,-1 1-1,1 0 0,-1 0 1,-1 1-1,26 0-14,-1 0 1,-2 1 0,-2 1 0,-1 1-1,1 0 1,1 0-89,1 0 1,-1 4-1,3-4 1,-2-1-1,2-1 1,2-1-1,-26 0 1,1 0 82,-1 0 1,0 0 0,4 0 0,-1 0 0,-2 0 0,0 0-1,1 0 1,-1 0 0,1 0 0,-1 0 0,0 0 0,0 0 15,0 0 0,0 0 0,0 0 0,0 0 0,0 0 0,1 0 0,-1 0 0,0 0 0,1 0 0,0 0 0,-1 0 0,0 0 0,1-1 0,-1 1 16,1-2 0,-1 1 0,1 0 0,0 1 0,2-2 1,1 1-1,-1 0 0,0 1 0,0-1 0,0 2 1,0-1-1,0 0 0,1 0 0,-1 0-16,3 0 1,-1 0 0,-2 0 0,0 0 0,1 0 0,1 0 0,-1 0 0,-1 0 0,0 0 0,0 0 0,0 0 0,0 0-9,1 0 0,-1 0 0,0 0 0,-1 0 0,1-1 0,-1 2 0,0-1 1,-1 1-1,-1-1 0,0 2 0,0-1 0,-1 1 0,1-1 0,0 0 1,1-1 1,0 1-1,0-1 1,0 0 0,-2 0-1,-1 0 1,1 0-1,0 0 1,1 0 0,0 0-1,1 0 1,0 0 41,0 0 0,0 0 0,0 0 0,-1 0 1,-1 0-1,1 0 0,-1 0 0,0 0 0,25 1 1,-25 0-1,0 0 0,0 0 0,1 1-10,0-1 0,0 0 0,24 0 0,-2-1 0,0 1 0,-1 1 0,-3 1-50,-1-1-108,-10-1 1,7 3 0,-7-1-1,0 0 1,1 0 0,-2 0 32,0-1 1,-4 2 0,1-1-1,-2-1 1,-2 0 0,-1 0-1,-2 2 99,-2-2 0,0-1 0,-3-1 0,-1 0 0,1 0 0,-2 0 45,-1 0 0,2 0 0,-3 1 0,2 1 0,-1 1 0,0-1 0,0-1-23,2-1 1,0 1 0,1 1 0,0 1 0,-1-1 0,1-1 0,0-1 10,-1 0 1,1 0 0,-1 0 0,0 1 0,-1 1 0,-3 2-16,-1-2 0,0 0 1,-4 0-1,1 1 0,-1-1 1,0 0-1,0 0 25,1 1 0,-1 0 0,1-3 0,2 0 0,1 0 0,1 0 0,0 0 27,1 0 0,-3 0 1,3 0-1,-2 0 1,-2 0-1,0 0 34,-2 0 0,0 0 0,1 0 59,-1 0 1,-3 0 486,0 0-481,-4 0 1,3-1-1,-6-2-175,-3-3 0,2 1 1,-4 0-1,0-1 1,0 2-1,0-1 1,-2 1 33,0 0 0,2-3 0,0 1 0,-2 0 0,0 0 1,-1-1 77,0-2 0,2 3 1,1 0-1,-1-1 0,-1-1 1,-2-1 8,1 3 0,3-1 0,1 3 0,-1 0 0,1-2 1,-2 1-54,-1-2 0,1 3 0,1 0 1,-1 0-1,-1-2-21,-2 1 0,1 0 0,0 3 0,1-2-30,1-1 0,-1 3 2,2-2 1,1 3 0,0 0 0,-1-1 39,1-1 138,3 0-246,-2 3 36,4 0 0,4 4 1,2 2-1,4 2 37,2-2 0,-1 2 0,4-2 0,-1 3 0,0 0 1,0 0-1,0 0-29,-1-3 1,3 2 0,-4-2-1,1 3 1,-1 0 0,0 0 0,1 0-16,0 1 1,2-1-1,3 0 1,1 0-1,0-2 1,-1-1 1,1 1 1,-1 2 0,1-1 0,0-1-1,-1-1 1,1 1 0,-1-1-76,-3 0 0,2 0 0,-5 2 1,-2 0-169,-2-2 810,0-4-121,-7 2 1,2-4-1104,-6 0 689,-2 0 0,-5 0 1,1 0-1,0 0 71,0 0 0,-2 0 1,0 1-1,-2 1 1,1 2-1,0 0 1,-2 2 73,0-1 0,-1-2 1,-1 2-1,0 0 1,-2 0-1,-1 2 1,-3-1 30,1 0 1,-1-1-1,0 2 1,1 0-1,2-1 1,0 0-1,1-1 11,3-1 0,1 3 0,5-4 0,1 0-208,2 1 0,2-3 0,7 1 0,1-3 57,1-2 0,1-3 1,2 2-1,0-2 1,-2-1-1,0-1-82,-1-1 0,0 2 0,-3 1 0,2-1 0,-2-1 1,0-2-1,0 1-161,1 0 1,0-1 0,-3 0-1,-1-1 1,-1-2 0,-1 2 0,0 0-898,-2-2 1,4 3 0,-2-3 1043,2 3 0,5-3 0,2-2 1</inkml:trace>
  <inkml:trace contextRef="#ctx0" brushRef="#br0" timeOffset="57">18277 17458 8046,'4'-19'-63,"-3"4"625,2-1 0,-1 5 0,-1-1 0,1 6-375,1 6 0,-3 8 0,-4 8 0,-1 2 0,0 1 0,0 3 1,-2 4-1,-1 4 0,-2 4 139,1 2-250,0 6 0,-1-4 0,0 3 0,-1 2 0,-3 2 0,0 4 0,-3-1 447,0 0-545,2 3 0,-1-4 1,2 3-1,1-2 0,0-2 1,4 0-35,2-3 0,1-2 0,-1-3 0,2-2 0,0-3 0,1-4 0,0-5-58,2-5 1,0-2-1,2-8 1,0-1-1,0-6 17,0-9 1,5-3-1,1-9 1,2-3 0,2-5-1,2-5 1,1-5 36,2-2 1,-3-4 0,4 0 0,-1-1 0,1-5 0,-9 24 0,1 0 21,1-2 1,-1 0 0,-1-1 0,-1 1 0,1-1 0,-1 1-1,-1 0 1,1 0 0,0 1 0,-1 1 0,2-1 0,0 0 0,7-25 129,-5 26 1,-1-1 0,6-19 0,1 6 0,-2 3 0,-1 5 0,-2 3 0,-2 5 453,-1 4 0,0 1 0,-4 6 0,0 1 0,0 0 0,0 2 546,-1 0 0,-1 5 0,-1 4-546,0 5 0,0 6 0,0 3 0,0 0 0,0 3 0,0 0-78,0 2 0,0 4 0,1 2 0,1 4 0,3 3 0,0 2 0,2 2-9,1 3 1,2 0-1,-1 4 1,0-1-1,0 1 1,1 1-1,-1 1-449,0-2 0,1 0 0,-1-4 0,0-3 1,1-1-1,-1-2-4,0-2 1,1-3-1,-2-2 1,-1-2-1,-2-2 1,-1-4-1,0-2 15,0-3 1,-3 0-1,2-4 1,-2 0-1,-1 1-332,0-1 0,-4-1-2966,-3-2 2574,3-2 0,0-12 1,4-2-1</inkml:trace>
  <inkml:trace contextRef="#ctx0" brushRef="#br1" timeOffset="58">18054 18287 32767,'0'-14'-236,"0"7"0,0-2 1,2 1 323,4 3 0,5 1 1,11 3-1,3-1 0,3-1 1,3 0-1,3 0 1,1-1-89,-1 2 0,3-2 0,-4 1 0,-1 1 0,-3 1 0,-4 1 0,-3 0 0,0 0 0,-3 0 0</inkml:trace>
  <inkml:trace contextRef="#ctx0" brushRef="#br1" timeOffset="59">18771 18259 32767,'0'-8'0,"0"5"-443,4 8 1,-3 8-1,3 4 1,-1 3-1,0 1 1,0 2-1,0 0-1336,1 1 1839,-1 3 0,-3-7 0,0 2 0,0 0 1,0-1-1,0-3 0,0-2 616,0-3 1,0 0 0,0-6-894,0-4 0,0-8 1,0-9-1,1-3 0,1-1 1,2-2-331,1-3 1,-2-2 0,3-4 0,2-1 0,0-1 0,1 1 395,0 1 1,1 4 0,-1 3 0,0 1 0,1 4 0,-1 3 0,-1 2 696,-1 2 0,1 5 0,-2 2 0,2 2 0,2 3 0,-1 3-183,0 4 0,-3 7 0,0 0 0,-1 5 0,-1 3 0,0 1-263,-2 0 0,2-2 0,-1 2 0,0-2 0,1-1 0,-1-1 0,0 0-647,1-1 1,-3-2 0,2 0 0,-2-3 0,-1-2 0,1-4 241,2-3 1,-2 3 0,3-4-1</inkml:trace>
  <inkml:trace contextRef="#ctx0" brushRef="#br1" timeOffset="60">19283 18184 32767,'0'-4'-346,"0"4"1,1 5 0,1 3-1,2 3 518,1 1 1,1 0 0,4 3 0,-1 2-1,1 0 1,2 2 0,1-1 0,2 1-173,1 0 0,1-1 0,-1 1 0,0 0 0,-1-1 0,1 0 0,-1-2 0,1-1-547,-2-2 1,1 4 0,-4-3 0,2 1 0,-2-2 0,-1 0-274,0-1 1,-1 0 0,0-2 0</inkml:trace>
  <inkml:trace contextRef="#ctx0" brushRef="#br1" timeOffset="61">19367 18584 32767,'-15'-9'0,"2"0"0,4 0 0,3-1 0,3 1 0,2 0 0,6-1 0,3 1 0,5 0 0,2-1 0,4 0 0,3-1 0,2-3 0,0 0 0,0-3 0,2 1 0,-4-1 0,-2 3 0,0-1 0,-1 1 0,-2-2 0,-1 2 0,0-4 0,-3 2 0,3-1 0,-1-2 0</inkml:trace>
  <inkml:trace contextRef="#ctx0" brushRef="#br1" timeOffset="62">20046 18184 32767,'-5'1'0,"2"2"0,2 3 0,1 4 0,0 2 0,0 0 0,0 4 0,1 3 0,1 2 0,1 2 0,0 1 0,0 0 0,0 2 0,0 1 0,-2-3 0,-1 0 0,0-1 0,0-1 0,0-2 0,0 0-820,0-2 1,0-6 0,0 0 0,0-3 393,0-6 0,3-4 0,0-11 0,-1-2 0,0-6 0,0-3 224,1-2 1,1-5 0,-2-2-1,2-2 1,2 0 0,1 0-1,1 1 327,1 1 0,1 5 1,0 5-1,1 4 1,2 2-1,-1 4 0,1 1 345,-1 2 1,2 4-1,-3 1 1,2 1 0,2 0-1,0 2-95,0 3 0,1 4 0,-3 6 0,-1 5 0,1 4 0,-2 4-191,-3 5 1,2 4 0,-5 2-1,0-1 1,-2-2 0,-2-1 0,-1-1-1005,0 1 1,0-3 0,0 2 0,0-2 792,0-1 0,-4 0 1,-1 0-1</inkml:trace>
  <inkml:trace contextRef="#ctx0" brushRef="#br0" timeOffset="63">1378 8985 8059,'0'-9'-4,"0"-1"17,0 1 0,0 3 0,0 0 0,-1-1 0,-2 2 0,-3 1 160,-3 0 0,0 3 1,0-3-1,-1 1 0,0 0 1,-2-1-1,-4 1 0,-1 0-38,-2 1 1,-1-2-1,0 1 1,-3 1-1,-1 1 1,-2 1-1,-1 0 1,0 1-71,3 2 1,-4 1 0,1 3 0,-3 0-1,-1 0 1,0 2 0,-1 3 0,0 1-35,-1 1 1,2 0 0,2 5 0,0 2 0,-1 3 0,2 2 0,-2 2 0,1 2 7,0 0 0,5 2 0,2 0 0,2 0 1,2 0-1,0-1-24,3 1 1,1-3-1,5 2 1,0-2-1,-1 0 1,1 1 0,0 1 14,-1-1 1,1 6 0,1 1 0,1-1 0,0 0 0,1 1-1,0 4-10,0 1 0,4-3 1,-2 3-1,0-2 1,1 0-1,0 0 1,-1-2 0,3 2 0,-2 2 1,2-1-1,1 1 0,-1-2 1,-1 0 13,-1 1 0,-1 0 0,1-2 0,-1 3 0,0 1-35,0 5 0,-3 2 0,4-22 0,1 0 0</inkml:trace>
  <inkml:trace contextRef="#ctx0" brushRef="#br0" timeOffset="64">289 10763 8072,'0'50'1330,"0"0"0,0-4-753,0 7 0,0-3-1098,0 2 0,0 0 525,0 1 1,0-1 1,0-3 0,0-22 0,0 1 0,0 1 0,0 1 0,-1 0 0,1-1 0,-1 1 0,0 0 0,-1 1 0,-1 0 0,1 1 0,-1 0 0,0 1 0,0-1-2,0 1 1,1 0 0,-1-2 0,1 0 0,1 0 0,0 0 0,-1 0 0,-1 0 0,1-1 0,0 1 0,0-1 0,0 0 0,1-1 0,-1 0 0,1-1 0,-1 1 13,0-2 1,1 1 0,-1 0 0,0 0-17,0 2 0,1-1 1,0 0-1,1-2-5,-2 0 0,0-1 0,0 24 5,1-24 0,-1 0 0,1 27 43,0-25 0,-1 0 1,1-1-1,1 0-41,0 1 0,0 0 1,0 21-1,0 4 0,0-1 8,0-2 1,0 2 2,0-2 1,0-2-28,0-2 0,0-5 33,0 6-2,0-7-21,0 2 1,0-5 13,0 0 0,1 0 163,2 1 1,-1-4-117,5 0 0,-4-6-62,3 3 0,0-5-22,3 2 1,4-1 0,-1-6 0,1-1 0,0-3-1,4-5 1,2-2 0,4-1 0,0-2 33,0-1 0,7-4 0,1 2 0,3 0 0,1 3 0,-1 0 222,1-1-145,1 2 0,5-2-43,-1 3 0,5-4-68,-2-2 1,1 1-200,2-1 1,-1 0 142,4-3 1,-1-1 112,-2-2 0,2-2-41,2-4 0,0 1-26,-23 5 1,-1-1-1,1 0 1,0-1 159,23-4 1,-1-1 53,-2-2 1,-1 2-137,1 0 0,-4 1-72,1 0 1,-4-1-1,1 1 1,-1-1 39,-4-3 0,-5 3 0,0-2 0,-2 0 0,-2 1 0,-2-2-25,-4 2 1,-1-2 0,-1-1 0,-1 1-1,0-2 1,-1 2 0,-3-2 0,-1 2 35,-1-1 0,-2-2 0,-1 1 0,0 0 0,-2-1 0,-2 0 125,-1-2 1,3-1 0,-4-2 0,-1-1 0,0-1 0,0-1-41,1-4 0,0-3 1,-3-2-1,0-3 0,0-3 1,-1-1-1,-1-3 0,-1-3-57,1-6 1,0 24-1,0 0 1,0-1-1,1-1 1,-1 0-1,1-1 1,1 0-1,-1 0 1,1-1-1,0-1-50,0-3 1,0-1 0,0 2 0,0 0 0,1-5 0,-1-1 0,1 1 0,1 1 0,-1-1 0,1 1 0,-1-2-1,0-1-21,-1 0 0,1-1 0,0 0 1,1 1-1,-1 0 0,1 1 0,-1 0 1,0 1-1,0-1 0,-1 0 0,0 2 1,0 0-1,0-1 0,-1 0 21,0 1 0,-1 1 0,1-1 0,-1 0 0,-1-1 0,-1-1 0,-1 1 0,0 1 0</inkml:trace>
  <inkml:trace contextRef="#ctx0" brushRef="#br0" timeOffset="65">2160 11294 7673,'-5'-40'0,"1"-1"0,-1-6 0,0 0 0,1 4 0,-1 0 0</inkml:trace>
  <inkml:trace contextRef="#ctx0" brushRef="#br0" timeOffset="66">2132 10884 7958,'-2'-40'0,"0"-1"0,-1-2 0,1 0 0</inkml:trace>
  <inkml:trace contextRef="#ctx0" brushRef="#br0" timeOffset="67">2123 10577 7958,'-3'-37'364,"1"0"0,0-2 0,1 0 0,0 1 0,1-1 0,-1 1 0,1 0 0,-1 3 0,-1 2-313,1 1 0,-1 1 0,-1-10 0,-1 0 0,2 2 1,-1 0-1</inkml:trace>
  <inkml:trace contextRef="#ctx0" brushRef="#br0" timeOffset="68">2086 9851 7958,'-2'-31'252,"-1"0"0,3-5 0,-2-1 0,0 4 0,-1-1 0,1-2 0,0-1 0,1-1 0,0 1 0,0 1 0,1 1 0,0 0 0,0 1-34,0 0 0,0 0 1,0 3-1,0 0 1,0 1-1,0-1 1,0 1-1,-1-1 1,0 0-1,0 1 0,-1 1 1,1 0-1,0 2 1,0-1-1,0-24-212,1 0 0,0 1 0,0 4 0,0-1 1,0 1-1,0 5 0,-1 2 0,-1 1 143,-2 2 1,0 3-1,2 9 1,-2 3-1,-1 3 1,-1 1-1,0 3 1,-1 3 45,0 5 0,-1 0 1,-1 4-1,-1 1 1,1 1-1,0 1-59,-1 0 0,4 0 1,0 0-1,-1 0 1,-2 0-1,0 1-86,0 2 1,-4-1 0,1 4 0,-1 1 0,0 0 0,-2 1-1,-3-2 119,-1 1 1,-3 1-1,-3 2 1,-2-1-1,-2-1 1,-2 0 633,-3-2-705,-3 0 0,-3 3 0,-1 2 0,-1 1 0,0 3 0,0-1 37,-3-2 0,0-1 1,-2-1-1,0 2 1,1 0-1,-2 0 1,1 1-100,0-1 0,-1 4 0,4-3 0,0 1 1,0-1-1,4-1-113,1 2 0,6-3 0,2 4 0,2-2 0,2-1 0,3-2 1,2-1-1163,2 1 1,5-2-2039,-1-2 3100,5 2 0,6-2 0,6 3 1</inkml:trace>
  <inkml:trace contextRef="#ctx0" brushRef="#br2" timeOffset="69">16881 7951 7914,'-5'-5'395,"4"-3"65,-3 3 0,4-4 0,0-1 0,0 1 1,0 0-1,0-1 195,0 1 0,1 1 1,1 3-1,1 5 0,1 5-246,0 3 1,-3 2-1,2 3 1,-2 1-1,-1 2 1,0 0 0,-1 3-1,-1 2 0,-1-1 1,0 3-1,2 1 1,-2 2-1,0 3 1,1 0 0,0 0-1,0-1-377,-1-1 1,-4 5 0,2-2 0,-2-3 0,2-2 0,1-3-212,2-4 1,-2-1 0,1-4 0,1-2 0,1-1 331,1 0 1,0-1 101,0 0 0,1-4 1,1 0-1,2-2-80,1 0 1,1 0-1,4-3 1,-1 0-1,0 0 1,1 0-40,-1 0 1,0 0-1,1 0 1,0-1 0,2-1-1,3-2-105,-1-2 1,3 4-1,-4-2 1,2 0-1,0-1 1,1-1 0,-2 1-1,0 0-53,-3 3 1,-1-2 0,0 1 0,-1 0-2158,0-1-1098,1 3 1638,-5-3 1,-2 4 818,-6 0 1,-2-4 0,-5-2 0</inkml:trace>
  <inkml:trace contextRef="#ctx0" brushRef="#br2" timeOffset="70">17188 7924 7948,'0'-6'1754,"0"2"-935,-4 4 0,3 1 0,-2 2 0,0 4-428,0 1 1,2 4-1,-2 2 1,2-1 0,1 2-1,-1-1 1,-1 3 0,-1 0-109,1 2 1,1-2 0,1 0 0,0-1 0,0 0 0,0 2-143,0 0 1,0 2 0,0 1 0,0 0 0,0 0 0,0-1-79,0-2 0,1 1 0,1-1 0,2-2 0,1-1 0,2-1 0,-1 0 0,0-1-12,1-2 1,-2 0 0,2-2 0,0 0 0,0 1 0,0-1-10,-1 0 1,1-3 0,2 0 0,0-1 0,1-1-177,-1 0 1,0-1-1,2-3 1,0-1-1,1-1 1,0-2 0,-2-1-1,-1-1-5,1 0 1,-1-2 0,0 2-1,1-2 1,-2-2 0,-1 2 133,-1 2 0,0-6 0,1 3 0,-2-1 0,0-2 0,-1 1 0,1-2 31,1-2 1,-3 3 0,2-4 0,-1 1 0,-1-1 0,0 2 0,0-1 58,-1 1 1,-1 2 0,1-1 0,0 0 0,1 1 0,-1 1-16,-1 0 0,-1-1 1,0-1-1,0 1 0,0-1 1,0-2-1,0 0-8,0-1 1,0 4-1,0-3 1,0 1 0,0 0-1,0 1 1,0 0-37,0 0 1,0 3 0,0-4-1,0 2 1,0-1 0,-1 2 94,-2 1 0,2 0 0,-3 1 1,3 0-1,1-1-215,0 1 0,-3 0 0,-1 0 0,0 2-999,0 1 1,-3 4 0,0 0-2185,-1 4 2457,3 3 1,-3 4 0,3 1 0</inkml:trace>
  <inkml:trace contextRef="#ctx0" brushRef="#br3" timeOffset="71">20344 16341 10872,'0'-7'-794,"0"1"0,-1 0 1005,-2 1 0,2-4 0,-1 4 0,3-1 0,3 1 0,0 0 0,1 0 0,0-3 0,0 1 0,0 0 77,2 1 0,-2-1 0,3-1 0,1 1 1,2 1-1,2-2 0,0 1 0,3 0 0,1 1-165,2-1 0,-1 1 0,1 1 0,-1 1 0,-2 2 0,-1 1 0,-2 1 0,-1 1 0,-3 2 0,-2 3 0,-2 3 1,-1 0-1,-1 1 0,-2 2 0,-1 1-395,0 2 1,-5-3-1,-1 3 1,-2 2-1,-1 0 1,-1-1-1,1-1 320,0-2 1,-4 4 0,0-3 0,-1 2 0,0-1 0,0 1 0,0-1 17,-1 1 1,0-4-1,-4 4 1,2-1-1,0 1 1,3-2-1,0 0 271,3-3 1,1-1 183,0 0 1,6-5-328,4-2 1,1-2 0,4-2 0,0-1-1,1-1 1,1 1 0,1 1-47,1 1 0,1-3 0,0-1 0,3 2 0,2 1 0,4 0 1,1-1-356,2-1 1,1-1 0,-1 2-1,1-1 1,1 1 0,-2 1-1,-1 1-262,0 0 1,-2 0 0,1 0 0,-4 0 0,0 0 0,-2 0 0,0 0-2809,-1 0 2616,-3 0 0,0 4 1,-6 1-1</inkml:trace>
  <inkml:trace contextRef="#ctx0" brushRef="#br2" timeOffset="72">20149 16815 8338,'-7'3'358,"1"1"1,3-1 86,-3-3 1,4-1 0,0-1 0,4-2 8,4 2 1,2-2 0,2 1 0,-1 1 0,0 0 0,1 0-241,-1-1 1,3 0 0,2 2-1,0-1 1,3-1 0,0 0 0,3 2-1,1 1-135,0 0 1,4 0 0,-2 0 0,1 0 0,2-1 0,2-1-63,3-1 0,-2-1 1,2 2-1,-2-2 1,-1 0-1,0-1 1,1 0-24,2 1 1,-2-2 0,1 3 0,-4 1-1,-1 1 1,0 1 0,-1 0-136,-2 0 0,-3 0 0,-1 1 0,-2 1 0,-1 1 0,-2-1-476,-1-1 1,-2 2-2661,-1 0 2801,-3 1 1,-2-4 0</inkml:trace>
  <inkml:trace contextRef="#ctx0" brushRef="#br2" timeOffset="73">20335 16983 8396,'-6'-3'-166,"1"-1"530,0-1 0,2 1 0,4-1 0,2 1 0,4 1 0,1 0 0,2 0 0,3 0 0,1 0-61,1 0 1,2-1 0,-1 4 0,1 0-1,1 0 1,-2 0 0,-1 0-296,-2 0 1,3 1 0,-3 3 0,1 1 0,-1 1 0,-2 0 0,-3 1-88,-2 2 1,-3-1 0,2-1 0,-1-1 0,-1 2 0,-2 0 0,-2 1 34,-3 1 1,2-1-1,-4 0 1,-1 0-1,-1 1 1,-2-1 0,1 0 82,0 1 0,-4-1 1,1 0-1,-1 1 0,1-1 1,-1-1 58,-2-2 1,4 3 0,-2-4 0,3 0-74,1-2 0,5-3 0,4-2 0,5-2-98,3-1 1,1 3-1,1-1 1,0 2-1,1 1 1,2 0-1,-1 0 1,2 0 0,-1 4 0,4 2 0,-3 3 1,1 3-1,-2 0 0,2-1 30,-1 0 1,-3 1-1,2 2 1,-3-1-1,-1 2 1,0-2 86,-3 0 0,1 3 0,-4-3 0,-1 1 0,-1-1 0,-2-1 0,-2-2 193,-3-1 0,-2 1 1,-3-1-1,-1-1 1,-4-1-1,-1-1 1,-3-2-97,-1-2 1,-2-1 0,-3-1 0,1 0 0,-1-1 0,0-2-437,2-3 0,0-3 0,4 1 0,0 1 0,4 2 0,1 0-2983,4 3 2892,5 1 1,10 5-1,6 2 1</inkml:trace>
  <inkml:trace contextRef="#ctx0" brushRef="#br2" timeOffset="74">21191 16378 8195,'-3'-6'-436,"0"-1"1,1 0 754,1-1 1,1 2 0,1-1 0,1 0-1,2 0 1,1 0 0,0 2 140,0 0 1,-2 2 0,2 4 0,0 2 0,-1 5-1,1 3-153,-3 5 1,0 2 0,0 3 0,2 1 0,0-1 0,1 1-184,0 0 0,-2 1 1,1-3-1,-1 2 0,0-1 1,-1-2-1,-1 0-75,-1 0 1,1-4 0,1 0 0,1-2-19,-1-2 1,-1-5 0,-1-6 0,0-6 0,1-3-1,1-3 1,3-6-126,0-6 1,-2 3-1,3-7 1,1 1-1,2 0 1,0-1 0,0 1 37,0 2 1,1 2 0,-1 5-1,0 0 1,1 3 0,-1 2 85,0 3 1,1 5 0,-1 3 0,-1 4 0,-1 5 61,0 4 0,-4 4 0,2 5 0,0 0 0,-1 4 0,1 1 0,0 2-3,-1-1 1,2-1 0,-2 2-1,0-2 1,1-3 0,1-2-1,1-3-636,1-1 1,2-6 0,2-5 0,1-1 0,1-2 0,1-1-2731,3-1 2829,-6-4 0,14-1 0,-6-4 1</inkml:trace>
  <inkml:trace contextRef="#ctx0" brushRef="#br2" timeOffset="75">21638 15894 8335,'0'-10'56,"0"1"1,0 0 0,0-1 0,1 1 352,3 0 1,2-1-1,6 2 1,3 1-1,0 2 1,1 1 0,-1 1-1,1-1-209,-1 1 1,-3 0-1,0 4 1,-3 2-1,-2 4 1,-4 1-1,-2 1-115,-1 0 1,-1 2-1,-2 0 1,-4 2-1,-1-2 1,-2-1-1,-1 0 13,2-1 0,-2 0 1,4 0-1,-1-2 1,0-1-1,1 0 1,2 0-164,0 1 0,2-4 0,4 2 0,2 0-40,4 0 1,1-2 0,2 2 0,2 0 0,0-2-1,-1 0 1,0 1 182,-2 1 1,0-2 0,1 2 0,-2 1 0,-1-1 0,-2 2 309,0 1 1,-2 2 0,-3-1 0,-1-1 0,-1-1-1,-3 0 49,0 0 0,-1-2 1,-3 1-1,-2 0 1,0 1-1,-2-2 1,-2 0-278,-2 0 1,0-3 0,-2 1 0,2-2 0,0-1 0,2-1-981,-2-2 1,3-1 0,-1-3 0,2 0 299,1-4 1,-2-2-1,-1-6 1</inkml:trace>
  <inkml:trace contextRef="#ctx0" brushRef="#br2" timeOffset="76">12961 12560 7919,'-10'0'542,"4"0"744,0 0-447,4 0-454,-2 0 1,4 1 165,0 2 297,-4-1-180,3 2 169,-4-4-190,5 0-116,0 4 80,0-3-174,0 3-109,5-4-110,-4 0-27,7 0 1,-6 0-63,4 0 1,-3 0 307,3 0-136,1 0-167,2 0 0,0-3-14,1 0 1,-4-4-27,0 0 1,-1 2 33,1-1 1,3 0-103,-3-4 0,2 1 139,2 0 1,-1-2-129,0-1 0,0 2 79,1-3 0,-1 3-156,0 1 0,1-1 35,-1 1 1,0 0 43,1-1 1,-2 1-84,-2 0 0,2-1 61,-1 1 1,0 0-57,-1-1 0,2 1 77,-1 0 0,1 0-5,1-1 1,0 0-39,1-3 0,0 3 11,2-2 1,-1-2 50,1 2 0,2-2 1,-2 2 1,4 1-12,-4-5 1,4 5-15,-4-2 0,3 0-30,-2 0 1,-1-2 37,-2 3 1,0-2-35,2 2 0,-1 1 26,1-1 0,2-2-1,-2 2 0,1-3-42,0 2 0,0-3 34,3 0 1,1-2 26,-1 0 1,-1-1-30,4 1 1,-5-1-37,4 0 1,-1 1 38,1-1 1,0 4-4,-3-1 1,3 4 3,-2-4 1,-2 4-9,2-4 0,-4 4 23,3-4 0,-3 4 1,0-4 0,2 4-38,-2-4 0,5 4 19,-2-4 0,0 2-48,0-2 1,-2-1 52,2 1 1,1 2-20,2-2 0,-2 1 10,-1-4 0,0 2 81,0 1 0,3-1-83,-3 1 1,2-1-4,-2 2 1,3-3 79,-2 3 1,0 0-60,0 0 0,1 2-11,-1-2 0,-2 0 20,2 0 1,-1-3-2,4 3 1,0-2-27,-1 2 0,1-3-86,-1 3 0,1 0 74,0 0 1,-4 2 13,1-2 1,-1 0 18,4 0 0,-2-2 4,-1 5 1,2-4 131,-3 4 1,3-4-85,0 4 0,-2-4-95,-1 4 0,1-4 59,2 4 1,0-4-202,-2 4-33,1-5 160,-2 3 1,3-2-103,1 1 0,-4 3 117,1-4 1,-2 4-35,2-4 1,0 4 92,-3-4 0,3 4-89,0-4 1,-2 1 3,2-4 0,-1 4 62,4-1 1,0 1 148,-1-4 1,-2 1-196,-1 3 1,1-3-88,2 3 0,1-2 41,0 2 0,-1-2 59,1 5 0,-1-4-87,-3 4 77,3-5-16,-8 7 0,7-4 76,-5 5 1,1-3-80,0-1 0,-3 1 130,3 3 1,-3-1-17,-1 1 1,4-4-25,-1 1 0,0 0-19,-2 2 1,2-2-13,1 0 0,3-4-77,0 4 0,-2-1 78,2 4 1,-5 0-4,1-1 0,2 1-67,-2 0 0,2-1-121,-2 1 1,-1 0 148,1-1 1,-2 1 0,0 0 0,-1-1 25,0 1 1,2 0-35,1 0 1,-2-4 102,3 1 1,-3-1-92,-1 4 0,4 0 22,-1-1 1,2 1 5,-2 0 1,-2-1-21,3 1 1,0 0-57,0-1 1,-1 1 60,-3 0 0,1 0-38,-1-1 0,4 1 32,-1 0 0,0-1-64,-2 1 1,0 0 49,2-1 0,0 1-4,3 0 1,-3-1 5,0 1 1,-1-1 41,2-3 0,-2 3-40,5-2 1,-5 1 32,2 2 0,0 0-10,-1-1 0,2-2-16,-2-1 1,-1 0 12,1 1 1,2 1-9,-2-1 1,1 0 27,0 0 0,-2 2-26,5-3 0,-4 3-1,4 1 1,-4-4 104,4 1 1,-4-1-77,3 4 1,-2 0 22,2-1 0,-2-2-29,2 0 1,-2-1-45,2 4 0,-2 0 47,2-1 0,-2 2-1,2 2 1,-3-2-62,0 1 1,-1-1 34,2-1 0,-3-1 28,3 1 0,0 0 1,-1 0 0,4-2 76,-4-1 0,5 1-86,-2-1 0,2-1 138,-2 0 0,3-2-115,-2 2 1,-2 1 98,2 2 0,-5 0-74,1-2 1,2 1-8,-2-1 1,1 5 41,-4 1-31,-4-1 48,3 2-388,-7-3 1,4 6-65,-5-4-1163,0 4 683,0-3 536,0 5 0,-5 0-707,-1 0 1,1 0 983,-1 0 0,0 0 0,-4 0 0</inkml:trace>
  <inkml:trace contextRef="#ctx0" brushRef="#br2" timeOffset="77">16936 9032 7967,'0'-10'-404,"0"1"107,0 0 1,0-1 578,0 1 0,0 0 0,0-2 0,0 0 1,-1-1-1,-1 0 0,-2 3 0,-1 2 1133,-2 0 1,-3 5-815,-2-1 1,1 2-30,-5 1 0,4 4-110,-4 3 1,4 5 116,-4 3-355,1 3 102,-4 5 0,4 1-59,-1 4 0,5 0-136,-2 4 0,6 1 260,1 4-1154,4 0 930,-2 0 1,5 1 41,2-1 0,3-4 35,6-2 1,3-3-260,4-3 0,2-2 59,1-5 0,4-3-486,-1-3 1,3-6 271,3-3 1,-2-2 117,2-1 0,-2-5-499,-1-4 0,-1-2-1088,1-8 1,-4 1-1,-2-7 1,-3 1 1638,-4-4 0,0-1 0,-3 0 0,1-1 0,-1 0 0,-4-1 0</inkml:trace>
  <inkml:trace contextRef="#ctx0" brushRef="#br2" timeOffset="78">17169 8827 8073,'-5'4'1638,"2"2"0,2 6-601,1 4 0,0 7-653,0 5 1,0 1 7,0 5 0,3 1-148,0 5 0,4-2-176,0-1 1,0 0 196,-1-3 0,2 1-161,-2-1 1,3-1-1,-1-6 1,-1 0-1,-2-2 1,1-2-1,-2-2 1,1-3-42,0-3 0,-2-7-265,3-8 1,-4-7 0,2-14 0,-2-3 0,0-3 0,2-4 0,1-2 0,2-1-346,2-1 1,1 3 0,1 1 0,3 3 0,-1 4 0,1 7 640,-3 6 1,-1 3 0,-1 6 0,-2 4 0,-2 7 0,-1 9 0,-2 5 0,-1 2 355,-1 3 1,0-2-1,0 6 1,0-2-1,0 0 1,0-2-767,0-1 1,1-2-1,2-7 1,4-3 0,1-4-1,1-3 1,2-5-1,0-3-2961,1-3 2670,1-7 0,-4-8 0,0-6 0</inkml:trace>
  <inkml:trace contextRef="#ctx0" brushRef="#br2" timeOffset="79">17579 9097 8033,'-1'10'218,"-1"2"0,-2 4 0,-2 2 1,-1 1 145,-1 3 0,0 2 0,1 4 0,4 0 0,2 0 0,1-2 0,1 0 0,2-2 0,4-1 45,1-2 1,1-6-1,2-3 1,0-2-1,1-4 1,0-3 0,-1-2-1,1-2-71,0-2 0,3-3 1,-2-7-1,-2-2 1,0-4-1,-2-1-608,0-2 1,0-7 0,-3 1 0,-3-1 0,-2 0 0,-1 2 0,-2 2-1,-4 4-158,-7 1 0,-3 3 0,-3 5 0,0 6 0,1 5 0,-1 4-7,1 3 0,3 5 1,3 3-1,1-1 1,2 2-1,1-2 1,1 2 434,4-1 0,-2-2 0,0 1 0</inkml:trace>
  <inkml:trace contextRef="#ctx0" brushRef="#br2" timeOffset="80">17793 8752 7962,'-5'1'1263,"2"2"356,2 4-1324,1 5 0,0 7 0,1 6 0,1 6 1,2 7-1,0 4 0,1 5 0,0 1 69,3 2 0,-6-24 0,0 1 0,1 22 0,-2 0 0,-1-2 0,0-4 0,0-3 0,0-3-84,0-6 1,3 0 0,0-8-1,-1 1 1,-1-3 0,0-5-828,2-3 1,-1-4 0,4-4 0,-2-5 0,-1-6 0,0-6-2731,0-7 2825,0 1 0,1-9 0,2 3 0</inkml:trace>
  <inkml:trace contextRef="#ctx0" brushRef="#br2" timeOffset="81">21266 17914 7645,'9'0'456,"1"-1"1,-1-2-130,0-3 1,4-3 0,0-1-1,1-2 1,0-4 0,-1-2-1,1-4 1,-3-3 0,0-3-1,-2-2 0,0-1 1,0-3 0,-2 3-1,-2 0 1,-1 1 0,-2 1-1,-3 3 1,-4 2 0,-4 4-1,-3 1-33,-1 3 1,-2 4 0,-3 6 0,-2 4 0,-2 6 0,-2 8-1,-4 11-246,-3 9 1,4 4 0,12-13 0,1 1-1,-1 1 1,2 1 0,0 0 0,2 1-1,0 1 1,0 0 0,2 0 0,2 1 50,-1 0 1,1 1-1,1 0 1,1 0-1,1 1 1,2-1 0,0-1-1,0-1 1,2 24-1,5-4 1,5-3 0,8-5-451,5-7 1,9-6 0,7-12 0,6-6 0,6-6 0,-25-4 0,1-2-1,-1-2 1,-1-2-303,1-3 0,-1-1 1,20-15-1,-7-2 1009,-3 0 0,-5-8 1,2-2-1</inkml:trace>
  <inkml:trace contextRef="#ctx0" brushRef="#br3" timeOffset="82">21704 17458 22183,'4'-19'-1169,"-4"6"1,0 6 1577,-5 9 1,-4 8-1,0 13 1,0 5-1,-1 6 1,1 5 0,0 5-1,-2 3-157,5-21 0,0 1 0,-1 23 0,3-23 0,-1 1 0,2 0 0,0-1 0,1 0 0,0 0 0,0 0 0,0-1 0,0 22 0,1-2-543,1-3 1,1-4 0,2-2-1,2-6 1,2-5 0,2-5-1,1-6 1,0-6 400,1-5 1,-5-4-1,0-5 1,1-7 0,2-9-1,-1-6 1,-1-4-313,-1-3 0,-3-3 0,3-2 0,-1-2 0,0 3 1,1 4-1,0 6 121,1 5 1,-4 11 0,3 3-1,1 4 1,0 5 0,1 5-1,-2 8-49,1 3 1,-2 7-1,0 2 1,1 2 0,-2 1-1,1 1 1,-1 0 149,0-1 0,3 1 1,0-8-1,1 0 0,2-2 1,2-4-1,0-3-280,-1-5 1,3-3-1,-2-4 1,1-1 0,-1-3-1,1-6 1,-2-4-286,-1-4 1,-1-1 0,-2-3-1,-2-3 1,-1-1 0,-2 0-771,-1 2 1050,-1 3 0,0 2 1,0 7-1,0 5 1,0 7 700,0 9 1,-3 6-1,0 5 1,1 1 0,1 1-1,1-2-182,0 0 1,3-2 0,2-3 0,2-3 0,5-1 0,0-3 0,4-2 213,1-3 0,0-2 0,5-2 0,-2-2 0,1-3 0,1-2 0,-3-3 0,-2-1 0,-2 1 0,-4-5 0,-4 1 0,-2-1 0,-3 1 0,-3-2-133,-5-1 0,-1 1 0,-9 0 0,0 3 0,-2-1 0,0 3 0,-2 1-804,-2 2 1,1 6 0,-2 1 0,1 4 0,4 5 0,5 5 0,3 3-208,0 3 0,5 0 0,1 1 0</inkml:trace>
  <inkml:trace contextRef="#ctx0" brushRef="#br3" timeOffset="83">22421 17346 9624,'-10'14'512,"1"2"0,1 4 1,0 3-1,3 0 1,1 4-104,2 3 1,1 3-1,1 6 1,0 1-1,1 3 1,1 3 0,2 0-1,0 1 0,0 0 1,3-3-1,-3-3 1,0-3-1,1-4 1,-1-3 0,1-4-1,0-4-663,-1-6 0,2 1 1,-3-6-1,-1 0 424,-1-2 0,-1-5 0,0-1 0</inkml:trace>
  <inkml:trace contextRef="#ctx0" brushRef="#br3" timeOffset="84">22728 18082 29377,'-14'0'1092,"5"1"0,-1 1 0,5 1-1064,3-1 1,6 2-1,8-1 1,4-1-29,1-1 0,2-1 0,-1 0 0</inkml:trace>
  <inkml:trace contextRef="#ctx0" brushRef="#br3" timeOffset="85">23584 17355 12150,'0'-5'-1440,"0"1"1,0 5 1004,0 2 0,0-1 403,0 5 1,0 3 0,0 4-1</inkml:trace>
  <inkml:trace contextRef="#ctx0" brushRef="#br3" timeOffset="86">23566 17355 12150,'0'-6'-404,"-1"1"0,-1 0 779,-1 0 1,-2 3 0,3 0 0,-1 4 0,1 5 0,1 4-173,1 5 0,0 5 0,1 4 0,1 2 0,2 1 0,1 1 0,-1 1 0,-2 1-278,-1-1 1,0-1 0,1-1 0,1-1 0,0-1 0,0-2 0,1-2 41,1-1 1,-2-1 0,1-2 0</inkml:trace>
  <inkml:trace contextRef="#ctx0" brushRef="#br3" timeOffset="87">23361 18007 30536,'-9'-4'53,"2"3"1,2-3 0,2 1 176,4 0 0,4 0 0,7 3 0,2 0 0,4 0 0,5 0 0,4 0 0,7 0 0,3 0-230,1 0 0,0 0 0,0 0 0,-1 0 0,-1 0 0,-2 1 0,-3 1-469,-2 1 1,-2 4 0,-2-1 0,-3 1 0,-3 1 0,-1-3 0,-2 0-1171,0 0 1,-5 0 818,2 2 1,-3 1 0,-1-3 0</inkml:trace>
  <inkml:trace contextRef="#ctx0" brushRef="#br3" timeOffset="88">23473 18324 30536,'-10'0'2231,"5"-1"-2231,2-2 0,3 2 0,3-4 0,4 2 0,5 0 0,3 0 0,4 0 0,2 0 0,0 1 0,4 1 0,-3 1 0,1 0 0,-4 1 0,1 2 0,-3 3 0,-3 2-80,-3 2 0,-4 0 0,-4 1 0,-2 2 1,-1-1-1,0 2 0,-1 0 0,-3 2 171,-6-1 0,1-3 0,-5 0 1,1-2-1,-1 0 0,-1-2 1,3-1-92,1-1 0,0-2 0,1 1 0,1-1 0,1-2 0,5-1 0,3-1-72,5 0 0,4 0 1,3 0-1,0 0 1,1 1-1,-1 2 1,0 3-398,0 3 1,1 0 0,1 0 0,-1 1 0,1 0 0,-3 1 0,-1 2-79,0-2 1,-2 0 0,-1 1 0,-2 0 0,-1 1 0,-1-1 1014,-2 0 0,-2 1 0,-3-3 0,-2 2 0,-2 0 0,-2-1 0,-3 0 0,-2-2 0,-3-1 0,-2 0 0,0-3 0,-3-1 0,0-2 0,-1-1-385,1-1 1,-2 0 0,-2-1 0,1-2 0,2-4 0,0-5-3361,1-3 2457,2-7 1,-2-2 0,5-4 0</inkml:trace>
  <inkml:trace contextRef="#ctx0" brushRef="#br3" timeOffset="89">24283 17495 30536,'-4'-5'-1639,"3"1"1,-4 5 1191,5 2 0,0 0 1,0 5-1,0 4 0,0 1 1,0 4 397,0 0 1,1 6 0,1 1 0,3 2 0,-1 0 0,0 0 0,-2 0-1,-1 0-134,-1-2 1,3 2 0,0-3-1,-1-1 1,-1 1 0,0-3-1,1-4-178,2-3 0,-1-3 0,-3-1 0,0-1 160,0-5 0,3-5 1,0-11-1,0-2 1,0-3-1,1-3 1,0-2-212,0-5 1,4-3 0,-2-1 0,2-4 0,3-1 0,1 1 343,3 0 0,2 5 1,0 3-1,-2 6 0,2 6 1,-1 4-1,0 5 431,-4 4 0,-2 4 1,0 4-1,-2 6 1,-1 6-1,-2 5 1,1 3 104,-1 2 0,-3-1 0,2 6 0,-1 0 0,0 2 0,0-1 0,0-2 0,1-2 0,-1-2 0,-2-3 0,1-2 0,2-3 0,0-4 0,1-3-297,0-5 1,2-3 0,2-4 0</inkml:trace>
  <inkml:trace contextRef="#ctx0" brushRef="#br3" timeOffset="90">24720 16843 30536,'-4'0'-16,"4"-1"0,5-1 1,5-2 299,2-1 1,4 0 0,4-3 0,3 3-1,0 1 1,0 2 0,-4 1 0,-2 1-285,-5 0 0,-3 4 0,-2 2 0,-4 3 0,-2 0 0,-2 0 0,-3 0 0,-5-2 0,-2-1 0,-2 0 0,1 4 0,0-1 0,0 0 0,1-1 0,0 0 0,-2-2 0,2 1 0,5-2 0,3 2 0,1 0 0,2 1 0,0 1 0,5 0 0,2-2 0,3-1 0,4 1 0,-1 2 0,2 0 0,-1 0 0,1 1 0,0-1 0,-1 0 0,-2 0 0,-1 1 0,-1-1 0,-3 0 0,-1 4 0,2-1 0,0 0 0,-3-2 0,-1-1 0,-2 1 0,-2-1 0,-4 0 0,-4 1 0,-5-2 0,-1-1 0,-3-1 0,0-4 0,-3 1 0,-1-1 0,-2 1 0,1 0 0,-1-1 0,1-1 0,-1-1 0,0 0 0</inkml:trace>
  <inkml:trace contextRef="#ctx0" brushRef="#br2" timeOffset="91">16881 7002 8077,'0'-5'406,"0"-4"-267,0 8 180,4 10 1,-2 3-81,4 13 1,-1 0-153,1 3 0,2 1 14,-5 2 1,1-1 24,-1 4 1,-2-3 25,2 3 0,-2-5-39,-1-1 0,0-1 7,0-6 0,0-2 13,0-3 0,0-8 9,0 1 0,0-8 25,0-4 0,0-4-126,0-12 1,0-1-91,0-8 1,0-1 0,0-3 0,0-4 0,0-2 0,0 0-153,0-2 0,5 2 155,5 4 1,0 3-102,5 6 1,0 2 131,0 5 1,0 4-61,-3 5 1,-1 4-52,1 5 1,0 2 36,0 4 1,-5 5 23,2 7 1,-2 5 251,-1 2 0,-1 3 163,-2 3 1,-2 1-136,2 2 0,-2 1-5,-1-4 1,0 0-62,0-3 0,0-1-471,0-2 1,0-6 194,0-3 0,0-5 167,0 2 1,0-6-3318,0-1 3259,0-4 0,-4-2 0,-1-5 0</inkml:trace>
  <inkml:trace contextRef="#ctx0" brushRef="#br2" timeOffset="92">17039 7328 8428,'-4'-10'734,"3"-3"-567,-2-3 0,2-1 0,2-3 1,2-1 54,3 0 1,6-7-145,4 3 1,-2-4 0,2 4 0,1-1 0,3 1 0,3 4-244,1 1 0,-4 6-100,2 1 0,-2 7 183,-2 3 0,-2 3 66,-1 3 1,-3 3 21,0 7 1,-6 5 144,-3 7 0,-2 2-169,-1 1 0,0 3 522,0 0-237,0 0-91,-4 1 1,2-4 4,-4 0 1,4-1-319,-1-5 0,2-2 97,1-4 0,0-3-1903,0-3 556,0-5 1387,0-5 0,4-10 0,1-4 0</inkml:trace>
  <inkml:trace contextRef="#ctx0" brushRef="#br2" timeOffset="93">17653 7011 7991,'-6'-6'1013,"1"0"-253,1-2 0,-2 3-293,3-1 0,-5 0-152,2-3 1,-2 2 54,-1 1 0,-1 4-97,1-1 1,-5 2-20,-1 1 0,0 8-28,0 5 0,-1 4-292,-2 5 1,-1 3-17,1 6 1,3-1 131,3 4 0,1 0-180,2 3 1,4-1 79,2-1 0,2-4-164,1-6 0,4-4 91,2-5 1,3-3 61,4-3 1,1-5 0,5-3 0,1-4-446,1-5 1,-1-5 172,2-3 0,-3-7-73,0-3 1,0-2 94,-1-1 0,0-3 48,-3 0 1,-2-1 362,-7 1 0,-2 5-105,-4-2 1,0 7 431,0 3 1,-1 3-252,-2 6 0,-2 5-95,-5 4 0,1 6 518,0 10 1,3 3-242,-1 9 1,2 3-387,-1 0 0,2 3 101,4-3 1,0-1-593,0-5 0,4 0 296,2-6 1,2-3-692,2-6 0,-1-2 162,0-2 0,4-3-109,-1-6 1,4-6 860,-4-7 0,5-5 0,-3-3 0</inkml:trace>
  <inkml:trace contextRef="#ctx0" brushRef="#br2" timeOffset="94">17868 6648 8826,'-6'13'418,"-1"2"438,4 4 0,-3 3-248,3 3 0,-4 2-58,4 1 1,-1 3-249,1 0 0,2 4-138,-2-1 0,2-1-57,1 2 1,1-1 132,2 3 0,-1-1-201,4-2 0,-3 2 139,4-1 0,-4-4-204,3-3 0,-3 2-95,3-6 0,1 0-103,2-8 1,0-1-435,0-5 1,4 0 313,-1-7 0,5-1-848,-2-5 0,2-3 539,-2-7 1,2-5 652,-5-7 0,5-2 0,-3-1 0</inkml:trace>
  <inkml:trace contextRef="#ctx0" brushRef="#br2" timeOffset="95">17756 6965 8048,'-15'5'1233,"3"-2"271,6 2 0,6-5-905,6 0 0,6-1-183,4-5 0,2 0-268,4-4 1,3 1 52,6 0 0,2-1-1176,4 1 0,1-3 677,-1-1 1,0 4-1447,0 3 1523,1-1 0,-5 2 0,-1 1 0</inkml:trace>
  <inkml:trace contextRef="#ctx0" brushRef="#br2" timeOffset="96">18221 7207 8018,'0'-6'1638,"0"-2"0,0 6-899,0-4 0,0 3-397,0-3-142,0 3 0,3-2-200,1 2 0,7-2 0,-1-4 0</inkml:trace>
  <inkml:trace contextRef="#ctx0" brushRef="#br2" timeOffset="97">18445 6862 8752,'0'9'1161,"0"1"-1133,0-1 0,4 4 130,2 3-64,-2 2 0,4 3 1,-4 2-1,0 1 1,1 2 32,0 1 1,-3-3-31,1 1 0,-2-4-96,-1 1 0,-1-1 96,-2-2 0,2 1-35,-2-8 1,-1 1 0,0-5-39,-1-2 0,2-2 0,-3-5 1,2-3-1,2-5-130,1-6 0,1-3 1,0-4-1,1-3 0,2-3 1,2-2-1,2-1-375,-1 1 446,4 1 1,1 2 8,1 2 1,1 3-1,0 4 1,-1 4 198,2 4 0,-4 2 37,2 5 1,2 4-19,-2 5 0,1 3 137,-4 4-81,0 1-189,1 9 0,-4 1 137,0 4 0,-4 0-87,1 0 1,-2 3-8,-1 0 0,-1-1 40,-2-5 0,-1 0 1,-3-3-1,2-2 577,0-4-703,-2 2 1,6-11-1,-2 0 1,2-6-58,1-8 0,0-5 0,0-8 0,0-2 1,1-3-1,2-5-223,3-5 1,3 1 0,1-1 0,1-1-153,2 1 0,3 4 161,0 0 1,1 6 107,2 3 0,-1 7 193,-3 2 1,3 7 96,-3 3 1,-1 2-123,-2 1 0,-2 5 149,0 4 0,-4 6-61,0 6 1,-4 3-52,1 4-78,-2 4 101,-5-3 0,2 6 115,-4-4 1,1 2-531,-1-2 0,-2-6 150,5 3 0,0-9-2134,3 0 1292,0-7 1026,0-3 0,4 0 0,1-4 0</inkml:trace>
  <inkml:trace contextRef="#ctx0" brushRef="#br2" timeOffset="98">19134 6983 7910,'-1'-14'0,"-1"1"0,-2 3 645,-2 1 1,3-4 141,-3 1 0,0-4-253,-3 4 0,-1-1-181,1 4 0,0 4-332,-1 2 0,-2 2 106,-1 1 0,0 5-335,1 4 1,1 6 166,-1 6 0,2 3 70,0 4 1,-2 4 45,-1 2 1,4 2 0,4-1 0,1-2 167,2-1 0,1-2-148,1-5 1,4 0-134,2-7 0,2-1-24,2-8 1,3-4 0,3-2 0,0-2 0,1-3 0,-2-3 0,2-5 0,-1-4-616,0-2 0,1-6 523,-1-3 1,-2 1-375,2 0 1,-5 1 363,2-5 0,-4 2 1,-3-4-104,-3 4 0,1 0 333,0 5 1,-1 0 281,-3 5 1,0 6 0,-1 5-202,-2 1 1,0 6 0,-2 8 0,0 8 58,0 6 0,3 2 0,-2 3-99,0 2 0,3-5-231,-3 2 0,4-3 1,3-1-1,1-4 1,1-5-456,2-2 1,2-4-336,4-6 1,-2-2 419,5-1 0,-4-2 494,4-4 0,-1-5 0,4-7 0</inkml:trace>
  <inkml:trace contextRef="#ctx0" brushRef="#br2" timeOffset="99">19478 6527 7883,'-9'0'656,"4"1"1,2 2 0,2 3-405,1 3 0,1 0 0,1 1-34,1 3 1,3-2 0,-3 4-17,-1 2 0,0 5 1,0 3-1,2 2 19,-2 0 0,-2 4 0,-2 2 0,-3 1 384,0 4 1,2-1-230,-3 4 1,4-6-198,-1-1 0,2-1 0,1 1-25,0-3 1,3-2 10,0-1 1,4-4-1,-1-2-181,3-3 1,0-4 0,1-4-1085,3-4 655,-3-3 340,3-4 1,-3 0-1,-1-1-57,0-2 0,1-2-931,-1-4 1,-3-4 0,0 0 745,2-2 1,-4 0-1,0-4 1</inkml:trace>
  <inkml:trace contextRef="#ctx0" brushRef="#br2" timeOffset="100">19311 6862 10650,'9'0'354,"4"0"0,-1 0 0,4-1 1,4-1 268,4-1 0,4-4 0,3 0-438,3-1 1,-1-1 0,0 0 0,-1-1 0,-3 2 0,-3 1-1279,-4 1 1,-3 3 0,-1 0-1631,-2 2 2723,-7 1 0,3 0 0,-1 0 0</inkml:trace>
  <inkml:trace contextRef="#ctx0" brushRef="#br2" timeOffset="101">16909 5279 8165,'-2'-9'222,"-1"0"1,2-1 0,-2 1 0,2-1 0,1-2 0,0 0 184,0 0 0,-1 2 0,-3 2 0,-4 2 0,-5 2 0,0 0-144,-1 1 0,-5 0 1,0 4-1,-1 2 1,0 4-1,-1 2 1,-1 2-1,2 3-109,0 0 0,2 1 1,2 1-1,1-1 0,2-1 1,3 0-172,2-1 0,1-1 0,4-2 0,1-1 1,2-1-178,3-1 0,3-2 1,6-3-1,1 1 0,2-1 1,1-1-1,2-1 0,-1 1 54,-1 2 1,1-1 0,-1 4 0,2 2 0,-1 0-1,-1 1 115,-4 1 1,1 2 0,0 1 0,-2 1 0,0 0 0,-2 1 107,0 1 0,-4 1 0,0 0 0,-2-2 0,0 1 0,-1-1 0,-2 1 0,-2-1 284,-1 0 1,-8 1-1,2-2 1,-2-1-1,-2 1 1,0-4-101,-2-3 0,0 1 0,-3-2 0,2-1 0,0-2 0,0-2-138,-2-1 0,0 0 0,2 0 1,1-1-1,2-2 0,2-3 0,0-3-785,2 0 1,4-1-1,2-2 1,2-1 0,1-2 62,0-1 0,8-2 1,2 0-1</inkml:trace>
  <inkml:trace contextRef="#ctx0" brushRef="#br2" timeOffset="102">17030 5214 9859,'-5'-9'525,"3"-1"0,-3 1 0,1 0 21,2 0 0,1 4 0,2 5 0,2 6 0,2 3 0,1 3-433,1 4 0,-2 6 0,2 1 1,-2 2-1,0 0 0,0 1-38,-1 1 1,-1 4 0,-3-1 0,0-2 0,0-2 0,0-1 0,0 1 0,0-1 14,0-3 0,0-2 1,0-3-1,0-1 1,1-4-1,1-2-101,1 0 0,1-6 0,-2-4 0,2-6-23,2-6 1,-3-3 0,3-6 0,1-3 0,1-2 0,2-4 0,-1-1 0,0-2 29,1 0 0,-1 3 0,0-1 0,1 2 1,-1 3-1,0 3-313,0 5 1,0 2 0,-3 1 0,-3 2-1,-1 4 1,0 2-1323,1 1 1,0 3 1577,-3-4 1,5 1-1,0-3 1</inkml:trace>
  <inkml:trace contextRef="#ctx0" brushRef="#br2" timeOffset="103">17383 5121 8337,'0'-6'3276,"0"0"-2762,0 3-279,0-1 0,0 5 0,0 2 0,1 4 1,1 2-1,2 3 0,-2 4 0,-1 4 10,-1 4 1,0 1 0,0 6 0,-1-1 0,-2 0 0,-4 1 0,0 0-60,1 1 1,-2-4 0,2 1 0,1-4 0,1-2 0,1-3 0,0-4-830,1-3 0,2-5-450,3-5 1,-1-8 0,3-11 656,-1-1 0,8-10 0,-2-2 0</inkml:trace>
  <inkml:trace contextRef="#ctx0" brushRef="#br2" timeOffset="104">17402 5028 8247,'-9'0'1038,"-1"0"-570,1 0 0,4 4 0,3 1 0,4 0 0,4-1 0,3 0 0,4-1-54,2-1 0,3 2 0,1 0 0,0 1 0,2 1 0,1 2 0,-2 0-456,0 2 1,-2 6 0,-3 0 0,-1 4 0,-2 3 0,-1 1 0,-1 0 0,-4 1 138,-2 0 1,-1-3 0,-3 2 0,-1-1 0,-2 0 0,-3 0 0,-3-2 354,0-2 0,-4 0 1,-2-2-1,0-1 1,-1-4-1,0-1 0,-3-3-999,-3-2 1,3-2 0,-3-4 0,3 0 0,3 0 0,1-1 153,2-2 1,-4 2-1,3-3 1</inkml:trace>
  <inkml:trace contextRef="#ctx0" brushRef="#br3" timeOffset="105">16685 5866 9633,'-13'4'1092,"2"1"0,-1 4 0,4 1-683,4-1 1,10-4-1,10-2 1,5-3-1,5-3 1,5-3 0,6-2-1,6-2 137,6 1 0,0 0 0,-23 4 0,0 1 0,1-1 0,-1 0 273,26-4 0,-1 3 0,-5 1 0,0 0 313,-3 3-1217,-6 1 1,-2-2-1,-8 0 1,-3 1 329,-3 1 1,-7 1-3523,-1 0 2867,-7 4 0,-3-3 1,-6 2-1,-3-2 1,-2-1-1,-2 0 0,1 0 1,-1 0-2868,-3 0 2457,-1 0 1,-9 0 0,-1 0 0</inkml:trace>
  <inkml:trace contextRef="#ctx0" brushRef="#br3" timeOffset="106">16666 6052 10730,'-15'1'99,"0"1"0,2 1 0,2 0 1,0 0 719,2 1 0,1 0 0,0-2 0,3 2-273,1 1 0,2-3 0,5 1 0,3-2 0,4-1 0,2 0 1092,4 0 0,5 0-311,4 0 0,2 0-957,1 0 0,4 0-238,2 0-1277,2 0 1328,6 0 1,-4-3 0,3-1 173,1-1 1,-1 0-293,3-1 0,-1-2 29,-6 5 0,3-4 1,-7 1-1,0-2 0,-3 1 1,-4 2-90,-5 1 1,-2-2-730,-3 3-220,-3-1 1,-8 6 438,-2 1 0,-5-1-862,-1 4 1,-3-3 331,3 3 1,0-3-2243,3 4 3014,0-5 0,4 2 0,1-4 0</inkml:trace>
  <inkml:trace contextRef="#ctx0" brushRef="#br2" timeOffset="107">12765 7104 7469,'0'-9'-1066,"0"0"888,0-1 1,1 4 217,2 0 1,-2 0 0,3-4 0,0 1 130,-1 0 1,3-1 214,-3 1 0,4 0-86,-1-1 1,0 4 63,0 0 1,-3 1-11,3-1 1,-3-2-91,3 5 1,-2 0-1,2 3 1,-4 4 18,1 3 1,-2 2-45,-1 3 0,0 4-5,0 6 1,-1 1-142,-2 5 1,2 4 140,-2 2 1,2 3-217,1 0 1,-3 1-167,-1 3 1,1-2 116,3 4 1,0 0 127,0 0 1,0 6-116,0-3 1,0 4 5,0 0 1,0-3 97,0 3 1,0-1-391,0 0 0,0-1 322,0 1 1,-1 1-1,-1-1 1,-1-2-95,1 2 1,1 0 60,1-3 0,0 4-7,0-1 1,0 1 0,0-3 0,0-1 0,0 1-1,0-2 1,0 0-20,0-2 0,0 1 0,0 1 0,0 0 0,0-3 0,0 0 0,0 1 3,0 1 1,-3-1 0,0-1 0,1 0 0,0-2 0,0 1-1,-1 3 18,0 1 1,-1-1 0,1-2 0,0 2 0,0 0 0,-1 4 0,-1-1-11,-3 1 1,3-3 0,-1 1 0,0-1-1,0 4 1,-1 1 36,0 0 0,4-23 1,1-1-1,-3 26 1,2-26-1,1 1 1,0 0-1,0 0 0,-1 0 1,1 0-1,1 1 1,-1-1-37,0 0 1,0 1-1,1 0 1,0 1 0,-1-1-1,-1 1 1,0 0-1,1 0 1,0-1 0,0 1-1,-1 0 1,0 1-1,1-1 1,0-1 1,0 1 1,0-1 0,-1 4-1,-1-1 1,1-1 0,1-2-1,-1 1 1,0-1 0,-1 2 0,1-1-1,0 0 1,0-1 0,0 2-1,0 0 36,0 0 1,0-1 0,0 0 0,1-1 0,-2 2 0,0 0-1,2 0 1,-1 0 0,0-1 0,1 1 0,0 1 0,0 0 0,-1 0-1,1 0 16,-1 1 1,0 0 0,1 0 0,-1 0 0,0 1-1,-1 0 1,1-1 0,1 1 0,-1-1 0,1 1 0,-1 0-1,1-1-2,-2 1 0,0-1 0,2 1 1,0 0-1,0-1 0,1 1 1,0-1-1,0 1 0,0-1 1,0 1-1,-1 0 0,0-1 1,0 1-1,0-1 0,-1 1 0,2 0 31,-1-1 0,1 1 1,0-2-1,-2 0 0,1 0 1,0 0-1,0 0 1,0 0-1,0 0 0,0-1 1,1-1-1,0 0 26,0-2 0,1 0 1,-3 23-1,0-3 1,1-3-1,0-2 1,2-6-205,0-3 0,0-3 1,0-5-1,2-4 1,1-7-3154,3-8 3199,-2-10 0,4-14 0,-3-6 0</inkml:trace>
  <inkml:trace contextRef="#ctx0" brushRef="#br2" timeOffset="108">12821 6899 7988,'0'-5'1822,"5"-2"-1398,5 4 1,0 0-103,5 3 1,5-1-194,5-2 1,2 2-17,1-3 1,4-1-105,2-1 1,3 1-49,4-1 0,-1-4-240,6-2 1,3-1 256,-21 6 0,0 1 0,-1 1 0,1-1 44,1-2 0,1 0 0,-3 2 0,2 0-77,3-2 1,1 0 0,-2 1-1,1 0 39,0-1 1,1 0 0,0 0-1,0 0 30,1 1 0,1 1 0,-2-1 0,0-1-271,1 1 1,0 1-1,1 0 1,-1 0 207,0 1 1,1 1-1,-1-1 1,1 0 133,-1 1 0,0-1 0,0 0 0,-1 0-52,3-2 1,0 1 0,1 1 0,0 0 24,2-1 1,0-1 0,0 2 0,1-1-43,-2 0 0,1 0 0,0-1 0,1 0-22,0 0 0,0-1 1,1-1-1,-1 0 33,-3 1 0,1 1 1,0-2-1,0 0-54,-2 0 0,0-1 0,-2 2 0,1 1 37,-1-1 1,0 0 0,-3 3 0,-1-1-4,-2 0 1,0 0-1,23-4-197,-8 4 0,-1-1 162,-5 4 0,-2-1 147,-4 0 1,0 3-110,-6-2 1,-2 2 434,-2 1 0,-4 0-412,-2 0 0,-3 0 533,0 0 1,-1 0-517,-2 0 0,0-1 226,1-2 0,-1 2-154,0-2-62,0 2 1,1 1-93,-1 0 0,-3 0 114,0 0-33,-3 0 25,1 0 81,0 0-72,-3 0 0,3 1 5,-4 2 0,0 2-43,0 5 1,0-1 23,0 0 0,0 2-56,0 1 0,0 1 44,0 3 0,0 2-27,0-3 1,0 3 26,0 0 0,1 2 18,2 2 0,-2-2 0,2 5 0,-2 1 0,-1 2 0,0 2 0,0 2 0,-1 1 3,-2 2 1,2-2-1,-2 2 1,2-1-1,1 0 1,0 0-1,0 1-93,0 1 0,0 2 0,0 0 0,0 1 0,0 3 0,1-1 0,1 0-4,1-1 0,0 2 0,-3 2 0,0 1 0,0 2 0,0 0 0,0 2 5,0 0 1,0-21 0,0 0 0,0-1-1,0 0 1,0 0 0,0 0 0,0 0 0,0 1-1,0-1 1,0 1 0,1 0 0,-1 1-26,2 0 1,-1 0 0,0 0 0,-1-1 0,2 2 0,0-1 0,-1 0 0,0-1 0,0 1 0,0-1 0,0 1 0,1 1 19,-1 1 1,0 0 0,0 1 0,-1-1 0,0 1 0,0-1 0,0 0 0,0-1-1,0 1 1,0 1 0,0-1 0,1 1 0,0 1 0,0 0-9,1 0 0,-1 0 1,1 2-1,-1-1 1,-1 1-1,0-1 1,0 0-1,0 0 1,0 0-1,0 1 1,1 0-1,-1 1 1,1-1-1,0 1-1,1 0 0,-1-1 0,1-1 0,0 1 0,-2 0 0,0 1 1,0 0-1,0 0 0,0 1 0,0-1 0,0 0 0,0 0 1,0 0-1,0-1 11,0-1 0,0 1 1,0 1-1,0-1 1,0 0-1,0 0 1,0-1-1,0 1 1,0 0-1,0 0 1,0 0-1,0 0 1,0-1-1,0 0 6,-1-2 1,2 0 0,0 3 0,1-1 0,-1 0 0,1 0 0,-1 1 0,0 0 0,0 0 0,0 0 0,0 0 0,0 0 10,0-2 0,1 1 0,0 0 0,-1 1 0,-1-1 1,0 0-1,0 1 0,0-1 0,0-1 0,0 1 0,0-1 1,0 0-1,0-1 0,0 0-10,0 0 1,0 0-1,0 0 1,0-1-1,0-1 1,0 1-1,0-3 1,0 0-1,0 0 1,0 0-1,0-1 1,0 0 0,0 0-1,0 0 45,0 25 0,0-25 0,-1-1 0,-1 24 0,-1-2 0,1-2 0,1-1 0,1 0 87,0 0 1,0-4-1,0 2 1,0-2-1,0-3 1,0-2 0,0-3-14,0 0 0,0 0 1,0-4-1,0-4 1,0 0-1,0-2-96,0 0 1,0-1-1,0-5 1,0 0-1,0-2 1,0 1-1,0-1-496,0 1 1,0-8 0,0 1 0,-1-1-338,-2-3 1,1-1 0,-4-5 0,1-3 819,0-6 0,3 1 0,-2-4 0</inkml:trace>
  <inkml:trace contextRef="#ctx0" brushRef="#br2" timeOffset="109">12551 12421 7790,'-6'0'1930,"0"0"-1223,4 0-525,-3 0 1,6 0 0,3 0-1,2 0 1,2 0 0,1-1-1,1-1 1,0-3 1110,2 0-1136,-1 3 1,2-2-1,-3 3 1,0-1 0,1-1-1,3 1 1,-1 1 170,1 1 1,2 0-386,0 0 1,2 0 91,4 0 0,3-3 141,6 0 1,2-2-68,4 2 1,5-2-377,1-4 0,6-1-42,0 1 0,-22 6 0,0 0 214,-1 0 0,1 0 1,0 0-1,1 1 33,0-1 0,0-1 1,1 1-1,1-1-36,-1 2 1,1 1 0,0-1 0,0 0 35,-1 0 1,0 1 0,0 0 0,0 0-175,2-2 1,0 0-1,0 1 1,1 0 201,0-1 1,1 0 0,0 1 0,0-1-5,1 0 0,0 0 1,-1-1-1,0 0 56,2 0 1,-1 1 0,-1 0 0,1-1-29,0 1 0,0 0 0,-2 0 0,-1 2 64,2 1 0,0 0 0,-2 0 0,0 0-17,0 0 0,0 0 1,-1 0-1,0 0-40,-2 0 1,0 0 0,-1 0 0,1 1-202,0 0 0,0 1 0,0-1 0,0 0 184,0 2 0,0 0 0,0-2 0,0 0-11,0 1 0,0-1 0,-2 0 0,1 0 19,-1 1 0,0 0 1,26 0-1,-26 1 0,1 0 1,23-1 0,-3 1 1,0 1-166,-1-1 1,-3 3 43,-3-2 0,-2 0 88,-1-1 1,0-2 65,-3 2 0,2-2 113,-2-1 0,1 0 12,-1 0 0,2 0-60,-5 0 1,3-1 170,-3-2 1,-1 2 355,-5-2 1,0-1-430,-3 0 1,3-2 295,-3 3 0,-1 0-160,-2 3 0,-1-3-37,-3 0 0,2-1-123,-5 1 0,1 2-328,-4-3 67,0 3 0,-3 1-1574,1 0 729,-5 0 945,-6 5 0,-7 0 0,-7 4 0</inkml:trace>
  <inkml:trace contextRef="#ctx0" brushRef="#br2" timeOffset="110">12989 5493 7937,'-10'-13'398,"1"3"0,0-3 1,-1 4-1,1 3 1,0 3-35,-1 2 0,1 10 0,0 7 0,0 10 0,-2 8 0,1 5 0,-1 3 0,3 3 0,1 2-40,2 1 1,1-1 0,4-1-1,1-3 1,2-2 0,4-4-1,4-2-231,5-1 0,3-5 0,1-1 1,3-5-1,1-4 0,2-4 1,1-4-1,1-3-205,-1-5 0,2-3 0,1-4 0,1-7 1,-1-6-1,-2-7 129,-3-3 0,1-8 0,-5-5 1,-4-3-1,-3-6 0,-5-1 1,-5 23-1,-2-1 0,0 0 1,-1-1 34,0 0 0,-1-1 0,-1 0 0,-3 1 0,0 1 0,-1 0 0,-2 1 0,-2-1 1,0 2-1,-2 1 0,-14-22-130,-2 6 0,-4 4 0,0 7 0,0 9 0,0 7 0,-1 8 0,-1 8-391,-2 10 1,-1 4 0,3 11 0,4 4 0,4 3 0,4 4 0,4 1 269,7-1 0,5-1 0,5 1 1</inkml:trace>
  <inkml:trace contextRef="#ctx0" brushRef="#br2" timeOffset="111">13715 5000 8042,'-24'0'0,"-3"0"0,3 2 0,1 3 0,1 6 364,2 2 0,3 2 0,0 6 0,2 4 0,-1 7 0,2 7 0,1 8 0,8-21 0,0 1-160,0 1 1,0 2 0,2 0 0,1 1-1,0 1 1,1 1 0,1-1 0,-1 0 0,1 0-1,0-1 1,0-1 0,0 0 0,0-1 0,1 0-1,0-1 1,1-1-315,1 1 1,1-1-1,4 21 1,1-3 0,1-8-1,3-4 1,1-4-1,2-3 1,-1-5-547,2-5 1,1-3-1,-1-7 1,0-3 0,-2-2 101,2-1 1,0-12 0,2-4-1</inkml:trace>
  <inkml:trace contextRef="#ctx0" brushRef="#br2" timeOffset="112">13855 5354 8038,'-1'-9'1464,"-2"2"-986,0 1 1,0 5 0,3 1 0,1 6 0,1 7 0,1 5-223,0 6 0,1 4 0,-1 4 0,-1 4 0,0 4 0,0-1 0,1-1 0,-1-1-172,-1 1 0,-1-2 0,1-3 0,1-4 0,1-4 0,0-3 0,1-2-142,-1-3 1,0-7-1,-2-5 1,1-2-1,2-4 1,0-5-77,0-5 1,3-8-1,-3-7 1,0-5 0,1-5-1,0-3-243,2-1 0,1-4 1,0-1-1,0 3 1,3 3-1,-1 6 0,0 4 244,0 4 0,-1 5 1,0 7-1,0 1 0,1 5 530,-1 2 0,-1 3 0,-1 6 0,-4 5 0,-1 7 0,0 5-67,1 7 0,0 4 0,-3 7 0,0 1 0,0 4 0,0 1 0,0 1-138,0-3 0,1-3 0,2-4 0,3-4 0,3-3 0,0-7 0,1-5-848,3-8 1,-2-1-1,4-5 1,-1-4 0,-1-6 618,1-4 0,2-8 0,-1-4 0</inkml:trace>
  <inkml:trace contextRef="#ctx0" brushRef="#br2" timeOffset="113">14134 4972 8206,'-5'-1'431,"2"-2"0,3-3 0,4-3 0,5 0-121,6 0 1,2 3-1,2 0 1,-1 2 0,2 2-1,1 1 1,0 1-1,0 1-157,-1 2 1,-3 2 0,-1 5 0,-4-1 0,-2 0 0,-3 1 0,-2-1 0,-1 0 50,-2 1 0,-5-1 1,-4 0-1,-3 1 1,-4-1-1,1-1 1,-1-1-41,3 0 0,-3-2 0,2 2 0,1-2 0,1 0 0,3-1-420,1 1 1,5-2 0,1-3 77,5 0 1,6 0 0,3 0 0,-1 0-1,1 0 1,-2 0 0,1 0 265,-1 0 1,3 0 0,-2 0 0,-2 1 0,0 2 0,-2 3-1,0 2 409,1 2 0,-5-1 1,-1 0-1,-1 1 1,0-1-1,-1 0-88,-1 1 1,-5 0-1,-2 1 1,-4 2-1,-2-1 1,-3 0 0,-3 1-1,-1-2-350,1 0 1,-1-2 0,0 0-1,1 0 1,-1-2 0,2-2-581,1-1 1,3-2 0,3-5 0,2-3 0,2-3 0,3-3 520,2 0 0,9-9 0,2 1 0</inkml:trace>
  <inkml:trace contextRef="#ctx0" brushRef="#br2" timeOffset="114">14702 4739 8135,'0'6'650,"1"0"0,2-1 0,3-1 1,2 1-242,2 0 1,3 3-1,3 4 1,0 3-1,2 3 1,0 2 0,5 2-1,3 5 0,2 3 1,-3 6-1,-1-2 1,-2 3-1,-1 3 1,-2 3 0,-5 0-1,-4 2-31,-6 2 0,-4 0 0,-4 2 1,-6-1-1,-4-1 0,-4-2-847,0-1 1,-4 0 0,-1-4 0,0-1 0,1-4 0,1-4 0,1-2 128,2-1 1,-5 0 0,-1 0 0</inkml:trace>
  <inkml:trace contextRef="#ctx0" brushRef="#br2" timeOffset="115">13072 6359 8080,'-4'5'819,"4"3"0,0-5 0,7-1 0,5-2-601,7-3 0,7-2 1,10-5-1,4 0 1,8-2-1,-21 4 1,0 0-1,4-1 1,0 0-1,3 0 0,0 0 1,2-1-1,2 0 1,3 0-1,0-1-36,3 1 0,2-1 0,3 0 0,0 0 0,2 1 0,0 0 0,-17 4 0,1-1 0,0 1 0,1-1 0,-1 0 0,1 1 0,15-3 0,1 0 0,-1 1 0,1-1 0,-2 0 0,0 1-186,0 1 1,-1-1-1,-3-1 1,-1 1 0,-4 2-1,-1 0 1,-4 0-1,-2 0 1,-3 2 0,-2-1-1,20-2-543,-10 1 1,-11 4 0,-11-1 0,-12 1 0,-13 2 0,-12 2-547,-6 1 1,-9-1 0,-2 3 455,-2-1 0,-7 7 0,-2 0 0</inkml:trace>
  <inkml:trace contextRef="#ctx0" brushRef="#br2" timeOffset="116">13072 6499 8174,'-4'3'571,"4"0"-162,5-1 1,5-1-1,2-1 1,5 0-1,3 0 1,7-1 0,5-3-1,8-4-175,4-4 0,5-3 0,-21 8 0,2 0 0,0 0 0,2 0 0,2-2 0,1 0 0,2 0 0,1-1 0,0-1 0,1 0 0,0 1 0,-1-1-30,-1 1 1,1 1 0,2-1 0,1 1-1,0-1 1,0 0 0,0 1 0,-1-1 0,1 0-1,-1 0 1,-1 2 0,-1 0 0,-2 0 0,0 0-1,-2 1 1,0 1 204,-1-1 1,0 0-1,-2 1 1,0 0-1,20-3 1,-4 2 0,-8 2-1,-6 1-331,-5 2 0,-6 1 0,-1 1 0,-5 0 1,-3 0-1,-3 0-1171,-1 0 1,-5 0 0,-4 0 543,-5 0 0,-7 0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18594 15484,'-51'0,"5"0,16 0,17 0,27-2,19-4,8-4,6-5,-6 2,-3 3,2 1,3-1,-4 5,-15 10,-27 10,-24 5,-14 0,16-8,0-1,0 0,0 0,-23 8,0-2,29-5,22-5,14-4,27-5,-4-3,3-1,7-3,-23 4,0 0,23-4,-4 1,-4 5,1 1,-15 4,-25 7,-20 3,-6-2,-3 1,0-1,0 0,0 0,0-1,-17 3,6 1,16-2,15 4,7-5,27-7,3-2,3-1,0 1,0 2,-8-2,-11 11,-21-5,-5 2,2 12,10-1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19460 14553,'-29'-9,"6"3,30-6,9 7,24-6,6 4,0 0,-19 5,-1 0,19-1,0 2,-21 2,-24 2,-27 7,0-2,-2 1,0 0,1 1,-1 1,2-1,-14 8,-4 4,7 1,20-8,22-3,17-7,12-4,6-1,1 0,3-4,6-1,2-1,-2 1,-1 0,-6 3,-3 5,-11 10,-33 2,-28 13,-7-6,-1-5,2-4,2-1,0 1,3-1,0-2,18-3,15-4,23-6,21-9,5-2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20549 14376,'-21'11,"21"-7,17 14,25-11,2-4,2-1,3 0,-6-2,-8 0,-25 3,-16 1,-25 0,-12 1,-3-1,0 0,0 4,-3-2,-2 3,24-3,2 1,-8 4,28 2,27-2,16-1,3-7,2-1,3 0,0 0,1 1,-7 5,-1-1,1 4,-23 1,-19 3,-22 2,-15 0,-1 3,0 2,10 6,4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19702 15298,'37'5,"-2"2,2-4,0 0,6-3,2 0,0 0,7 0,-3 0,-29 4,-28 3,-23 1,-13 1,-3 1,0-1,8 2,-4 4,-3 3,6-1,28-6,29-8,21-6,11-4,-21 3,0 0,17 0,0 7,-23 11,-20 14,-19 5,-6-4,-2 0,8 1,9-10,14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20698 15260,'-25'-5,"8"1,50 17,-1-9,-2 1,2 1,-4-3,0 0,17 5,5-2,-31 5,-28 3,-23-1,-13 0,17-5,0 0,-20 5,1 2,19-4,25 2,13-6,24-1,1 1,-3 1,-1 4,-18-2,-16 11,-19 0,-8-1,-4 0,-1 2,-2 3,16 0,5 2,23 8,5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14T23:11:28.5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21759 14320,'-29'-4,"7"3,52-14,16 3,-18 5,0 0,15-3,-1 1,-1 1,1 1,-1 0,-1 4,-17 12,-18 9,-27 4,-18-1,13-10,-2-2,4 0,-1 1,-1-1,1 0,-22 6,34-3,21-6,20-1,11-1,-4-3,-2 2,-20 4,-13 4,-27 7,-8 0,-11-2,0 4,0 4,11-2,14 6,27 0,12 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3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37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1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08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8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38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be positive definite if full 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7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 n^2 + n^3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4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2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7.xml"/><Relationship Id="rId5" Type="http://schemas.openxmlformats.org/officeDocument/2006/relationships/image" Target="../media/image420.png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5.xml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" Type="http://schemas.openxmlformats.org/officeDocument/2006/relationships/image" Target="../media/image84.png"/><Relationship Id="rId21" Type="http://schemas.openxmlformats.org/officeDocument/2006/relationships/customXml" Target="../ink/ink9.xml"/><Relationship Id="rId12" Type="http://schemas.openxmlformats.org/officeDocument/2006/relationships/image" Target="../media/image11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19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customXml" Target="../ink/ink4.xml"/><Relationship Id="rId24" Type="http://schemas.openxmlformats.org/officeDocument/2006/relationships/image" Target="../media/image21.png"/><Relationship Id="rId5" Type="http://schemas.openxmlformats.org/officeDocument/2006/relationships/image" Target="../media/image14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customXml" Target="../ink/ink8.xml"/><Relationship Id="rId4" Type="http://schemas.openxmlformats.org/officeDocument/2006/relationships/image" Target="../media/image12.png"/><Relationship Id="rId9" Type="http://schemas.openxmlformats.org/officeDocument/2006/relationships/customXml" Target="../ink/ink3.xml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customXml" Target="../ink/ink12.xml"/><Relationship Id="rId30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9" Type="http://schemas.openxmlformats.org/officeDocument/2006/relationships/customXml" Target="../ink/ink27.xml"/><Relationship Id="rId21" Type="http://schemas.openxmlformats.org/officeDocument/2006/relationships/customXml" Target="../ink/ink18.xml"/><Relationship Id="rId34" Type="http://schemas.openxmlformats.org/officeDocument/2006/relationships/image" Target="../media/image36.png"/><Relationship Id="rId42" Type="http://schemas.openxmlformats.org/officeDocument/2006/relationships/image" Target="../media/image40.png"/><Relationship Id="rId7" Type="http://schemas.openxmlformats.org/officeDocument/2006/relationships/image" Target="../media/image101.png"/><Relationship Id="rId2" Type="http://schemas.openxmlformats.org/officeDocument/2006/relationships/image" Target="../media/image220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customXml" Target="../ink/ink22.xml"/><Relationship Id="rId41" Type="http://schemas.openxmlformats.org/officeDocument/2006/relationships/customXml" Target="../ink/ink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181.png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26.xml"/><Relationship Id="rId40" Type="http://schemas.openxmlformats.org/officeDocument/2006/relationships/image" Target="../media/image39.png"/><Relationship Id="rId5" Type="http://schemas.openxmlformats.org/officeDocument/2006/relationships/image" Target="../media/image240.png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10" Type="http://schemas.openxmlformats.org/officeDocument/2006/relationships/image" Target="../media/image161.png"/><Relationship Id="rId19" Type="http://schemas.openxmlformats.org/officeDocument/2006/relationships/customXml" Target="../ink/ink17.xml"/><Relationship Id="rId31" Type="http://schemas.openxmlformats.org/officeDocument/2006/relationships/customXml" Target="../ink/ink23.xml"/><Relationship Id="rId44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image" Target="../media/image131.png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21.xml"/><Relationship Id="rId30" Type="http://schemas.openxmlformats.org/officeDocument/2006/relationships/image" Target="../media/image34.png"/><Relationship Id="rId35" Type="http://schemas.openxmlformats.org/officeDocument/2006/relationships/customXml" Target="../ink/ink25.xml"/><Relationship Id="rId43" Type="http://schemas.openxmlformats.org/officeDocument/2006/relationships/customXml" Target="../ink/ink29.xml"/><Relationship Id="rId8" Type="http://schemas.openxmlformats.org/officeDocument/2006/relationships/image" Target="../media/image111.png"/><Relationship Id="rId3" Type="http://schemas.openxmlformats.org/officeDocument/2006/relationships/image" Target="../media/image230.png"/><Relationship Id="rId12" Type="http://schemas.openxmlformats.org/officeDocument/2006/relationships/image" Target="../media/image190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33" Type="http://schemas.openxmlformats.org/officeDocument/2006/relationships/customXml" Target="../ink/ink24.xml"/><Relationship Id="rId38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customXml" Target="../ink/ink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1.png"/><Relationship Id="rId4" Type="http://schemas.openxmlformats.org/officeDocument/2006/relationships/customXml" Target="../ink/ink3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390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3.xm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0.png"/><Relationship Id="rId4" Type="http://schemas.openxmlformats.org/officeDocument/2006/relationships/customXml" Target="../ink/ink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Singular Value Decomposition</a:t>
            </a:r>
            <a:br>
              <a:rPr lang="en-US" dirty="0"/>
            </a:br>
            <a:r>
              <a:rPr lang="en-US" dirty="0"/>
              <a:t>(matrix factorization)</a:t>
            </a:r>
          </a:p>
        </p:txBody>
      </p:sp>
    </p:spTree>
    <p:extLst>
      <p:ext uri="{BB962C8B-B14F-4D97-AF65-F5344CB8AC3E}">
        <p14:creationId xmlns:p14="http://schemas.microsoft.com/office/powerpoint/2010/main" val="36855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84DC097E-6E2E-7645-98C2-ACA197328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67" y="245293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Cost of SVD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E9D66E5-8C2B-3843-A601-81BD5F71EC66}"/>
                  </a:ext>
                </a:extLst>
              </p:cNvPr>
              <p:cNvSpPr/>
              <p:nvPr/>
            </p:nvSpPr>
            <p:spPr>
              <a:xfrm>
                <a:off x="228600" y="953179"/>
                <a:ext cx="8991600" cy="1454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The cost of an SVD is proportional to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𝒎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200" dirty="0"/>
                  <a:t>where the constant of proportionality constant ranging from 4 to 10 (or more) depending on the algorithm.</a:t>
                </a:r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E9D66E5-8C2B-3843-A601-81BD5F71E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53179"/>
                <a:ext cx="8991600" cy="1454244"/>
              </a:xfrm>
              <a:prstGeom prst="rect">
                <a:avLst/>
              </a:prstGeom>
              <a:blipFill>
                <a:blip r:embed="rId3"/>
                <a:stretch>
                  <a:fillRect l="-705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B41FDA3-52B5-EA49-BFFD-184C206A4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7" y="1840714"/>
            <a:ext cx="5964592" cy="4730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75BA110-40F0-C047-8873-22337348B92B}"/>
                  </a:ext>
                </a:extLst>
              </p:cNvPr>
              <p:cNvSpPr/>
              <p:nvPr/>
            </p:nvSpPr>
            <p:spPr>
              <a:xfrm>
                <a:off x="4572000" y="4572000"/>
                <a:ext cx="4343400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𝑆𝑉𝐷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𝑚𝑎𝑡𝑚𝑎𝑡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𝐿𝑈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 2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/3=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75BA110-40F0-C047-8873-22337348B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572000"/>
                <a:ext cx="4343400" cy="1200329"/>
              </a:xfrm>
              <a:prstGeom prst="rect">
                <a:avLst/>
              </a:prstGeom>
              <a:blipFill>
                <a:blip r:embed="rId5"/>
                <a:stretch>
                  <a:fillRect l="-292" t="-1042" b="-4167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2A1819-CD7C-0745-BFF1-E0F3286A7E74}"/>
                  </a:ext>
                </a:extLst>
              </p14:cNvPr>
              <p14:cNvContentPartPr/>
              <p14:nvPr/>
            </p14:nvContentPartPr>
            <p14:xfrm>
              <a:off x="77040" y="291960"/>
              <a:ext cx="8926560" cy="6469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2A1819-CD7C-0745-BFF1-E0F3286A7E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40" y="275760"/>
                <a:ext cx="8958960" cy="65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817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>
            <a:extLst>
              <a:ext uri="{FF2B5EF4-FFF2-40B4-BE49-F238E27FC236}">
                <a16:creationId xmlns:a16="http://schemas.microsoft.com/office/drawing/2014/main" id="{F311D65C-61A7-224E-8DDE-31F53E964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67" y="245293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SVD summary: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733B2D-67E9-1640-AD12-32B746C6421B}"/>
                  </a:ext>
                </a:extLst>
              </p:cNvPr>
              <p:cNvSpPr/>
              <p:nvPr/>
            </p:nvSpPr>
            <p:spPr>
              <a:xfrm>
                <a:off x="228600" y="1143000"/>
                <a:ext cx="8686800" cy="54420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SVD is a factorization of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000" dirty="0"/>
                  <a:t> matrix into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charset="0"/>
                      </a:rPr>
                      <m:t>𝑨</m:t>
                    </m:r>
                    <m:r>
                      <a:rPr lang="en-US" sz="2000">
                        <a:latin typeface="Cambria Math" charset="0"/>
                      </a:rPr>
                      <m:t>=</m:t>
                    </m:r>
                    <m:r>
                      <a:rPr lang="en-US" sz="2000" b="1" i="1">
                        <a:latin typeface="Cambria Math" charset="0"/>
                      </a:rPr>
                      <m:t>𝑼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000" dirty="0"/>
                  <a:t> where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charset="0"/>
                      </a:rPr>
                      <m:t>𝑼</m:t>
                    </m:r>
                  </m:oMath>
                </a14:m>
                <a:r>
                  <a:rPr lang="en-US" sz="2000" dirty="0"/>
                  <a:t>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sz="2000" dirty="0"/>
                  <a:t> orthogonal matrix,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000" dirty="0"/>
                  <a:t>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000" dirty="0"/>
                  <a:t> orthogonal matrix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sz="2000" dirty="0"/>
                  <a:t>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000" dirty="0"/>
                  <a:t> diagonal matrix.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reduced form: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charset="0"/>
                      </a:rPr>
                      <m:t>𝑨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dirty="0"/>
                  <a:t>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matrix,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dirty="0"/>
                  <a:t>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matrix,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Cambria Math" charset="0"/>
                    <a:cs typeface="Cambria Math" charset="0"/>
                  </a:rPr>
                  <a:t>The columns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 are the eigenvectors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, denoted the right singular vectors.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ea typeface="Cambria Math" charset="0"/>
                  <a:cs typeface="Cambria Math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</a:t>
                </a:r>
                <a:r>
                  <a:rPr lang="en-US" sz="2000" dirty="0">
                    <a:ea typeface="Cambria Math" charset="0"/>
                    <a:cs typeface="Cambria Math" charset="0"/>
                  </a:rPr>
                  <a:t>The columns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𝑼</m:t>
                    </m:r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 are the eigenvectors of the matrix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, denoted the left singular vectors.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ea typeface="Cambria Math" charset="0"/>
                  <a:cs typeface="Cambria Math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Cambria Math" charset="0"/>
                    <a:cs typeface="Cambria Math" charset="0"/>
                  </a:rPr>
                  <a:t>The diagonal entries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 are the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are called the singular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singular values are always non-negative (since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 is a positive semi-definite matrix, the eigenvalues are always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733B2D-67E9-1640-AD12-32B746C64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43000"/>
                <a:ext cx="8686800" cy="5442003"/>
              </a:xfrm>
              <a:prstGeom prst="rect">
                <a:avLst/>
              </a:prstGeom>
              <a:blipFill>
                <a:blip r:embed="rId2"/>
                <a:stretch>
                  <a:fillRect l="-584" t="-465" r="-876" b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34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45293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Singular Value Decomposition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D1B474-ECA1-9E41-AE8F-5A4A3CC90657}"/>
                  </a:ext>
                </a:extLst>
              </p:cNvPr>
              <p:cNvSpPr txBox="1"/>
              <p:nvPr/>
            </p:nvSpPr>
            <p:spPr>
              <a:xfrm>
                <a:off x="351367" y="1058056"/>
                <a:ext cx="8183033" cy="5510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 SVD is a factorization of 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200" dirty="0"/>
                  <a:t> matrix into</a:t>
                </a:r>
              </a:p>
              <a:p>
                <a:endParaRPr lang="en-US" sz="22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  <m:r>
                      <a:rPr lang="en-US" sz="2200">
                        <a:latin typeface="Cambria Math" charset="0"/>
                      </a:rPr>
                      <m:t>=</m:t>
                    </m:r>
                    <m:r>
                      <a:rPr lang="en-US" sz="2200" b="1" i="1">
                        <a:latin typeface="Cambria Math" charset="0"/>
                      </a:rPr>
                      <m:t>𝑼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200" dirty="0"/>
                  <a:t> </a:t>
                </a:r>
              </a:p>
              <a:p>
                <a:pPr algn="ctr"/>
                <a:endParaRPr lang="en-US" sz="2200" dirty="0"/>
              </a:p>
              <a:p>
                <a:r>
                  <a:rPr lang="en-US" sz="2200" dirty="0"/>
                  <a:t>where</a:t>
                </a:r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𝑼</m:t>
                    </m:r>
                  </m:oMath>
                </a14:m>
                <a:r>
                  <a:rPr lang="en-US" sz="2200" dirty="0"/>
                  <a:t> is a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sz="2200" dirty="0"/>
                  <a:t> orthogonal matrix,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200" dirty="0"/>
                  <a:t> is 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200" dirty="0"/>
                  <a:t> orthogonal matrix and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sz="2200" dirty="0"/>
                  <a:t> is a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200" dirty="0"/>
                  <a:t> diagonal matrix.</a:t>
                </a:r>
              </a:p>
              <a:p>
                <a:endParaRPr lang="en-US" sz="2200" dirty="0"/>
              </a:p>
              <a:p>
                <a:r>
                  <a:rPr lang="en-US" b="1" dirty="0">
                    <a:ea typeface="Cambria Math" charset="0"/>
                  </a:rPr>
                  <a:t>For a square matrix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2400" b="1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="1" i="1" dirty="0">
                  <a:latin typeface="Cambria Math" charset="0"/>
                </a:endParaRPr>
              </a:p>
              <a:p>
                <a:endParaRPr lang="en-US" sz="2400" b="1" i="1" dirty="0">
                  <a:latin typeface="Cambria Math" charset="0"/>
                </a:endParaRPr>
              </a:p>
              <a:p>
                <a:endParaRPr lang="en-US" sz="2400" b="1" i="1" dirty="0">
                  <a:latin typeface="Cambria Math" charset="0"/>
                </a:endParaRPr>
              </a:p>
              <a:p>
                <a:endParaRPr lang="en-US" sz="1000" b="1" i="1" dirty="0">
                  <a:latin typeface="Cambria Math" charset="0"/>
                </a:endParaRPr>
              </a:p>
              <a:p>
                <a:endParaRPr lang="en-US" sz="24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D1B474-ECA1-9E41-AE8F-5A4A3CC90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7" y="1058056"/>
                <a:ext cx="8183033" cy="5510098"/>
              </a:xfrm>
              <a:prstGeom prst="rect">
                <a:avLst/>
              </a:prstGeom>
              <a:blipFill>
                <a:blip r:embed="rId3"/>
                <a:stretch>
                  <a:fillRect l="-930" t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EDCF77-5C77-E04A-B0C5-7A19935ACCE6}"/>
                  </a:ext>
                </a:extLst>
              </p:cNvPr>
              <p:cNvSpPr/>
              <p:nvPr/>
            </p:nvSpPr>
            <p:spPr>
              <a:xfrm>
                <a:off x="6283926" y="3001063"/>
                <a:ext cx="2235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EDCF77-5C77-E04A-B0C5-7A19935AC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926" y="3001063"/>
                <a:ext cx="22354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5B81A6-36D7-A649-B09E-32958B335632}"/>
                  </a:ext>
                </a:extLst>
              </p14:cNvPr>
              <p14:cNvContentPartPr/>
              <p14:nvPr/>
            </p14:nvContentPartPr>
            <p14:xfrm>
              <a:off x="492840" y="961920"/>
              <a:ext cx="8493840" cy="578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5B81A6-36D7-A649-B09E-32958B3356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6640" y="945720"/>
                <a:ext cx="8526240" cy="58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311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>
            <a:extLst>
              <a:ext uri="{FF2B5EF4-FFF2-40B4-BE49-F238E27FC236}">
                <a16:creationId xmlns:a16="http://schemas.microsoft.com/office/drawing/2014/main" id="{D8D9FE3D-7F91-1D45-9364-E992DFFB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4576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Reduced SVD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FC2499F-B23A-224E-AD7F-05AADA45B63B}"/>
                  </a:ext>
                </a:extLst>
              </p:cNvPr>
              <p:cNvSpPr/>
              <p:nvPr/>
            </p:nvSpPr>
            <p:spPr>
              <a:xfrm>
                <a:off x="228600" y="1934787"/>
                <a:ext cx="9067800" cy="2421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charset="0"/>
                      </a:rPr>
                      <m:t>𝑨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>
                        <a:latin typeface="Cambria Math" charset="0"/>
                      </a:rPr>
                      <m:t>𝑼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FC2499F-B23A-224E-AD7F-05AADA45B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34787"/>
                <a:ext cx="9067800" cy="24218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09CF69-5C9F-9942-9CF0-76C7FD351884}"/>
                  </a:ext>
                </a:extLst>
              </p:cNvPr>
              <p:cNvSpPr txBox="1"/>
              <p:nvPr/>
            </p:nvSpPr>
            <p:spPr>
              <a:xfrm>
                <a:off x="5698888" y="4108360"/>
                <a:ext cx="551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09CF69-5C9F-9942-9CF0-76C7FD351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888" y="4108360"/>
                <a:ext cx="551369" cy="276999"/>
              </a:xfrm>
              <a:prstGeom prst="rect">
                <a:avLst/>
              </a:prstGeom>
              <a:blipFill>
                <a:blip r:embed="rId4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61F58F-3F46-1549-86B4-864D21790903}"/>
                  </a:ext>
                </a:extLst>
              </p:cNvPr>
              <p:cNvSpPr txBox="1"/>
              <p:nvPr/>
            </p:nvSpPr>
            <p:spPr>
              <a:xfrm>
                <a:off x="3153315" y="4104589"/>
                <a:ext cx="612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61F58F-3F46-1549-86B4-864D21790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315" y="4104589"/>
                <a:ext cx="612284" cy="276999"/>
              </a:xfrm>
              <a:prstGeom prst="rect">
                <a:avLst/>
              </a:prstGeom>
              <a:blipFill>
                <a:blip r:embed="rId5"/>
                <a:stretch>
                  <a:fillRect l="-4000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11D8C-8933-6F4C-84B1-8ED4F00EEB44}"/>
                  </a:ext>
                </a:extLst>
              </p:cNvPr>
              <p:cNvSpPr txBox="1"/>
              <p:nvPr/>
            </p:nvSpPr>
            <p:spPr>
              <a:xfrm>
                <a:off x="7528101" y="4068272"/>
                <a:ext cx="490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11D8C-8933-6F4C-84B1-8ED4F00E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101" y="4068272"/>
                <a:ext cx="490454" cy="276999"/>
              </a:xfrm>
              <a:prstGeom prst="rect">
                <a:avLst/>
              </a:prstGeom>
              <a:blipFill>
                <a:blip r:embed="rId6"/>
                <a:stretch>
                  <a:fillRect l="-7692"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F5EB2D-13C8-6B4F-960A-441C386D52E3}"/>
                  </a:ext>
                </a:extLst>
              </p:cNvPr>
              <p:cNvSpPr/>
              <p:nvPr/>
            </p:nvSpPr>
            <p:spPr>
              <a:xfrm>
                <a:off x="228600" y="999045"/>
                <a:ext cx="688763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charset="0"/>
                    <a:cs typeface="Cambria Math" charset="0"/>
                  </a:rPr>
                  <a:t>What happens when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 is not a square matrix?</a:t>
                </a:r>
              </a:p>
              <a:p>
                <a:endParaRPr lang="en-US" sz="2000" dirty="0">
                  <a:ea typeface="Cambria Math" charset="0"/>
                  <a:cs typeface="Cambria Math" charset="0"/>
                </a:endParaRPr>
              </a:p>
              <a:p>
                <a:r>
                  <a:rPr lang="en-US" sz="2000" b="1" dirty="0">
                    <a:ea typeface="Cambria Math" charset="0"/>
                  </a:rPr>
                  <a:t>1)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F5EB2D-13C8-6B4F-960A-441C386D5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99045"/>
                <a:ext cx="6887633" cy="1015663"/>
              </a:xfrm>
              <a:prstGeom prst="rect">
                <a:avLst/>
              </a:prstGeom>
              <a:blipFill>
                <a:blip r:embed="rId8"/>
                <a:stretch>
                  <a:fillRect l="-921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7F98E1-2856-2D4F-ACD6-1988BF078DFB}"/>
                  </a:ext>
                </a:extLst>
              </p14:cNvPr>
              <p14:cNvContentPartPr/>
              <p14:nvPr/>
            </p14:nvContentPartPr>
            <p14:xfrm>
              <a:off x="258120" y="814680"/>
              <a:ext cx="8611560" cy="5879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7F98E1-2856-2D4F-ACD6-1988BF078D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6520" y="798480"/>
                <a:ext cx="8649360" cy="59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5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>
            <a:extLst>
              <a:ext uri="{FF2B5EF4-FFF2-40B4-BE49-F238E27FC236}">
                <a16:creationId xmlns:a16="http://schemas.microsoft.com/office/drawing/2014/main" id="{D8D9FE3D-7F91-1D45-9364-E992DFFB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4576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Reduced SVD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FC2499F-B23A-224E-AD7F-05AADA45B63B}"/>
                  </a:ext>
                </a:extLst>
              </p:cNvPr>
              <p:cNvSpPr/>
              <p:nvPr/>
            </p:nvSpPr>
            <p:spPr>
              <a:xfrm>
                <a:off x="38100" y="1219200"/>
                <a:ext cx="9067800" cy="1756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charset="0"/>
                        </a:rPr>
                        <m:t>𝑨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latin typeface="Cambria Math" charset="0"/>
                        </a:rPr>
                        <m:t>𝑼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FC2499F-B23A-224E-AD7F-05AADA45B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219200"/>
                <a:ext cx="9067800" cy="1756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09CF69-5C9F-9942-9CF0-76C7FD351884}"/>
                  </a:ext>
                </a:extLst>
              </p:cNvPr>
              <p:cNvSpPr txBox="1"/>
              <p:nvPr/>
            </p:nvSpPr>
            <p:spPr>
              <a:xfrm>
                <a:off x="4923928" y="3153296"/>
                <a:ext cx="551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09CF69-5C9F-9942-9CF0-76C7FD351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928" y="3153296"/>
                <a:ext cx="551369" cy="276999"/>
              </a:xfrm>
              <a:prstGeom prst="rect">
                <a:avLst/>
              </a:prstGeom>
              <a:blipFill>
                <a:blip r:embed="rId4"/>
                <a:stretch>
                  <a:fillRect l="-6818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61F58F-3F46-1549-86B4-864D21790903}"/>
                  </a:ext>
                </a:extLst>
              </p:cNvPr>
              <p:cNvSpPr txBox="1"/>
              <p:nvPr/>
            </p:nvSpPr>
            <p:spPr>
              <a:xfrm>
                <a:off x="2363735" y="3158842"/>
                <a:ext cx="551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61F58F-3F46-1549-86B4-864D21790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735" y="3158842"/>
                <a:ext cx="551369" cy="276999"/>
              </a:xfrm>
              <a:prstGeom prst="rect">
                <a:avLst/>
              </a:prstGeom>
              <a:blipFill>
                <a:blip r:embed="rId5"/>
                <a:stretch>
                  <a:fillRect l="-4444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11D8C-8933-6F4C-84B1-8ED4F00EEB44}"/>
                  </a:ext>
                </a:extLst>
              </p:cNvPr>
              <p:cNvSpPr txBox="1"/>
              <p:nvPr/>
            </p:nvSpPr>
            <p:spPr>
              <a:xfrm>
                <a:off x="7792373" y="3153296"/>
                <a:ext cx="490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11D8C-8933-6F4C-84B1-8ED4F00E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373" y="3153296"/>
                <a:ext cx="490454" cy="276999"/>
              </a:xfrm>
              <a:prstGeom prst="rect">
                <a:avLst/>
              </a:prstGeom>
              <a:blipFill>
                <a:blip r:embed="rId6"/>
                <a:stretch>
                  <a:fillRect l="-5128"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F5EB2D-13C8-6B4F-960A-441C386D52E3}"/>
                  </a:ext>
                </a:extLst>
              </p:cNvPr>
              <p:cNvSpPr/>
              <p:nvPr/>
            </p:nvSpPr>
            <p:spPr>
              <a:xfrm>
                <a:off x="228600" y="916004"/>
                <a:ext cx="688763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charset="0"/>
                  </a:rPr>
                  <a:t>2)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F5EB2D-13C8-6B4F-960A-441C386D5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16004"/>
                <a:ext cx="6887633" cy="400110"/>
              </a:xfrm>
              <a:prstGeom prst="rect">
                <a:avLst/>
              </a:prstGeom>
              <a:blipFill>
                <a:blip r:embed="rId8"/>
                <a:stretch>
                  <a:fillRect l="-921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3695BB-5E82-1C45-851A-A8C677D7612C}"/>
                  </a:ext>
                </a:extLst>
              </p14:cNvPr>
              <p14:cNvContentPartPr/>
              <p14:nvPr/>
            </p14:nvContentPartPr>
            <p14:xfrm>
              <a:off x="6536160" y="5276160"/>
              <a:ext cx="244080" cy="12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3695BB-5E82-1C45-851A-A8C677D761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20320" y="5212800"/>
                <a:ext cx="2754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50F0F6-5FA1-464B-9EAA-BB2C990C7DDB}"/>
                  </a:ext>
                </a:extLst>
              </p14:cNvPr>
              <p14:cNvContentPartPr/>
              <p14:nvPr/>
            </p14:nvContentPartPr>
            <p14:xfrm>
              <a:off x="6643440" y="5545440"/>
              <a:ext cx="193680" cy="119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50F0F6-5FA1-464B-9EAA-BB2C990C7D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7600" y="5482080"/>
                <a:ext cx="2250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5C467A-70A9-014B-B38D-5C9324E4D026}"/>
                  </a:ext>
                </a:extLst>
              </p14:cNvPr>
              <p14:cNvContentPartPr/>
              <p14:nvPr/>
            </p14:nvContentPartPr>
            <p14:xfrm>
              <a:off x="6981120" y="5215680"/>
              <a:ext cx="175320" cy="111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5C467A-70A9-014B-B38D-5C9324E4D0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65280" y="5152320"/>
                <a:ext cx="2066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1574DD-383F-6148-8C47-FBACE614D8FC}"/>
                  </a:ext>
                </a:extLst>
              </p14:cNvPr>
              <p14:cNvContentPartPr/>
              <p14:nvPr/>
            </p14:nvContentPartPr>
            <p14:xfrm>
              <a:off x="7346160" y="5175360"/>
              <a:ext cx="151200" cy="127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1574DD-383F-6148-8C47-FBACE614D8F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30320" y="5112000"/>
                <a:ext cx="1825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B1C1571-5658-914E-8A89-3A43DA1F956C}"/>
                  </a:ext>
                </a:extLst>
              </p14:cNvPr>
              <p14:cNvContentPartPr/>
              <p14:nvPr/>
            </p14:nvContentPartPr>
            <p14:xfrm>
              <a:off x="7092720" y="5507280"/>
              <a:ext cx="144360" cy="117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B1C1571-5658-914E-8A89-3A43DA1F956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76880" y="5443920"/>
                <a:ext cx="1756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5F9470A-D55D-F542-AEDD-A0BADE62EB47}"/>
                  </a:ext>
                </a:extLst>
              </p14:cNvPr>
              <p14:cNvContentPartPr/>
              <p14:nvPr/>
            </p14:nvContentPartPr>
            <p14:xfrm>
              <a:off x="7431120" y="5490360"/>
              <a:ext cx="112320" cy="171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5F9470A-D55D-F542-AEDD-A0BADE62EB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15280" y="5427000"/>
                <a:ext cx="1436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5A7E8A-F643-D846-83D2-12BF29135B5F}"/>
                  </a:ext>
                </a:extLst>
              </p14:cNvPr>
              <p14:cNvContentPartPr/>
              <p14:nvPr/>
            </p14:nvContentPartPr>
            <p14:xfrm>
              <a:off x="7814880" y="5122800"/>
              <a:ext cx="147600" cy="146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5A7E8A-F643-D846-83D2-12BF29135B5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99040" y="5059440"/>
                <a:ext cx="1789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C030E0-0B84-8C49-99B6-41652B933A6F}"/>
                  </a:ext>
                </a:extLst>
              </p14:cNvPr>
              <p14:cNvContentPartPr/>
              <p14:nvPr/>
            </p14:nvContentPartPr>
            <p14:xfrm>
              <a:off x="7832520" y="5479920"/>
              <a:ext cx="122760" cy="135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C030E0-0B84-8C49-99B6-41652B933A6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16680" y="5416560"/>
                <a:ext cx="1540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15C38BB-EF3E-0840-AAB1-5ED26424C93E}"/>
                  </a:ext>
                </a:extLst>
              </p14:cNvPr>
              <p14:cNvContentPartPr/>
              <p14:nvPr/>
            </p14:nvContentPartPr>
            <p14:xfrm>
              <a:off x="4273920" y="3295440"/>
              <a:ext cx="1612440" cy="3562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15C38BB-EF3E-0840-AAB1-5ED26424C93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080" y="3232080"/>
                <a:ext cx="1643760" cy="36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FF6D7A8-33C5-9741-ACBE-E25DC9B37722}"/>
                  </a:ext>
                </a:extLst>
              </p14:cNvPr>
              <p14:cNvContentPartPr/>
              <p14:nvPr/>
            </p14:nvContentPartPr>
            <p14:xfrm>
              <a:off x="5788800" y="3264840"/>
              <a:ext cx="3321360" cy="3593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FF6D7A8-33C5-9741-ACBE-E25DC9B3772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72960" y="3201480"/>
                <a:ext cx="3352680" cy="37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3B9BF1-F48C-9747-952A-C241D8D4A373}"/>
                  </a:ext>
                </a:extLst>
              </p14:cNvPr>
              <p14:cNvContentPartPr/>
              <p14:nvPr/>
            </p14:nvContentPartPr>
            <p14:xfrm>
              <a:off x="160920" y="695880"/>
              <a:ext cx="8883000" cy="6046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3B9BF1-F48C-9747-952A-C241D8D4A37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9320" y="679680"/>
                <a:ext cx="8920800" cy="607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51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98ACFCF-E5CE-6644-B75B-4B1D89CF147B}"/>
                  </a:ext>
                </a:extLst>
              </p:cNvPr>
              <p:cNvSpPr/>
              <p:nvPr/>
            </p:nvSpPr>
            <p:spPr>
              <a:xfrm>
                <a:off x="228600" y="178926"/>
                <a:ext cx="8594404" cy="837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Let’s take a look at the product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sz="2400" dirty="0"/>
                  <a:t> has the singular values of a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,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matrix.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98ACFCF-E5CE-6644-B75B-4B1D89CF1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8926"/>
                <a:ext cx="8594404" cy="837537"/>
              </a:xfrm>
              <a:prstGeom prst="rect">
                <a:avLst/>
              </a:prstGeom>
              <a:blipFill>
                <a:blip r:embed="rId2"/>
                <a:stretch>
                  <a:fillRect l="-1032" t="-2985" r="-8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AF969DE-DCC3-B54A-B49E-3221A70773E8}"/>
                  </a:ext>
                </a:extLst>
              </p:cNvPr>
              <p:cNvSpPr/>
              <p:nvPr/>
            </p:nvSpPr>
            <p:spPr>
              <a:xfrm>
                <a:off x="169499" y="1171889"/>
                <a:ext cx="7450501" cy="181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sSup>
                                  <m:sSup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AF969DE-DCC3-B54A-B49E-3221A7077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99" y="1171889"/>
                <a:ext cx="7450501" cy="1812035"/>
              </a:xfrm>
              <a:prstGeom prst="rect">
                <a:avLst/>
              </a:prstGeom>
              <a:blipFill>
                <a:blip r:embed="rId3"/>
                <a:stretch>
                  <a:fillRect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81EE4C-C251-C24B-9DF0-E61CB47300EC}"/>
                  </a:ext>
                </a:extLst>
              </p:cNvPr>
              <p:cNvSpPr txBox="1"/>
              <p:nvPr/>
            </p:nvSpPr>
            <p:spPr>
              <a:xfrm>
                <a:off x="4288217" y="3152001"/>
                <a:ext cx="551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81EE4C-C251-C24B-9DF0-E61CB4730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17" y="3152001"/>
                <a:ext cx="551369" cy="276999"/>
              </a:xfrm>
              <a:prstGeom prst="rect">
                <a:avLst/>
              </a:prstGeom>
              <a:blipFill>
                <a:blip r:embed="rId4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DAF54C-34E3-C845-8579-73C7EB58F395}"/>
                  </a:ext>
                </a:extLst>
              </p:cNvPr>
              <p:cNvSpPr txBox="1"/>
              <p:nvPr/>
            </p:nvSpPr>
            <p:spPr>
              <a:xfrm>
                <a:off x="1884869" y="2760710"/>
                <a:ext cx="551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DAF54C-34E3-C845-8579-73C7EB58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69" y="2760710"/>
                <a:ext cx="551369" cy="276999"/>
              </a:xfrm>
              <a:prstGeom prst="rect">
                <a:avLst/>
              </a:prstGeom>
              <a:blipFill>
                <a:blip r:embed="rId5"/>
                <a:stretch>
                  <a:fillRect l="-4444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161D09-D511-9949-AEF6-3F8464ACF4EF}"/>
                  </a:ext>
                </a:extLst>
              </p:cNvPr>
              <p:cNvSpPr txBox="1"/>
              <p:nvPr/>
            </p:nvSpPr>
            <p:spPr>
              <a:xfrm>
                <a:off x="6286500" y="2733817"/>
                <a:ext cx="490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161D09-D511-9949-AEF6-3F8464AC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0" y="2733817"/>
                <a:ext cx="490454" cy="276999"/>
              </a:xfrm>
              <a:prstGeom prst="rect">
                <a:avLst/>
              </a:prstGeom>
              <a:blipFill>
                <a:blip r:embed="rId6"/>
                <a:stretch>
                  <a:fillRect l="-5000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B09E35-FB7B-6245-94E1-9FB09F0A9E68}"/>
                  </a:ext>
                </a:extLst>
              </p:cNvPr>
              <p:cNvSpPr/>
              <p:nvPr/>
            </p:nvSpPr>
            <p:spPr>
              <a:xfrm>
                <a:off x="38100" y="3934536"/>
                <a:ext cx="8908208" cy="18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1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9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sSup>
                                      <m:sSup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9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B09E35-FB7B-6245-94E1-9FB09F0A9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3934536"/>
                <a:ext cx="8908208" cy="1824217"/>
              </a:xfrm>
              <a:prstGeom prst="rect">
                <a:avLst/>
              </a:prstGeom>
              <a:blipFill>
                <a:blip r:embed="rId7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AA8151-41BB-4343-9AA9-0EF654752FEC}"/>
                  </a:ext>
                </a:extLst>
              </p:cNvPr>
              <p:cNvSpPr txBox="1"/>
              <p:nvPr/>
            </p:nvSpPr>
            <p:spPr>
              <a:xfrm>
                <a:off x="3686715" y="5558990"/>
                <a:ext cx="551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AA8151-41BB-4343-9AA9-0EF654752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715" y="5558990"/>
                <a:ext cx="551369" cy="276999"/>
              </a:xfrm>
              <a:prstGeom prst="rect">
                <a:avLst/>
              </a:prstGeom>
              <a:blipFill>
                <a:blip r:embed="rId8"/>
                <a:stretch>
                  <a:fillRect l="-4444" r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0C9795-B511-4144-BA2A-B14896EF52C9}"/>
                  </a:ext>
                </a:extLst>
              </p:cNvPr>
              <p:cNvSpPr txBox="1"/>
              <p:nvPr/>
            </p:nvSpPr>
            <p:spPr>
              <a:xfrm>
                <a:off x="1333500" y="5832902"/>
                <a:ext cx="551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0C9795-B511-4144-BA2A-B14896EF5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5832902"/>
                <a:ext cx="551369" cy="276999"/>
              </a:xfrm>
              <a:prstGeom prst="rect">
                <a:avLst/>
              </a:prstGeom>
              <a:blipFill>
                <a:blip r:embed="rId9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33821-F47A-3347-BB84-97C2A927DEE3}"/>
                  </a:ext>
                </a:extLst>
              </p:cNvPr>
              <p:cNvSpPr txBox="1"/>
              <p:nvPr/>
            </p:nvSpPr>
            <p:spPr>
              <a:xfrm>
                <a:off x="7167646" y="5971401"/>
                <a:ext cx="490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33821-F47A-3347-BB84-97C2A927D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646" y="5971401"/>
                <a:ext cx="490454" cy="276999"/>
              </a:xfrm>
              <a:prstGeom prst="rect">
                <a:avLst/>
              </a:prstGeom>
              <a:blipFill>
                <a:blip r:embed="rId10"/>
                <a:stretch>
                  <a:fillRect l="-7692"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CBEB050-10F6-5847-AFDC-40081821133F}"/>
                  </a:ext>
                </a:extLst>
              </p:cNvPr>
              <p:cNvSpPr/>
              <p:nvPr/>
            </p:nvSpPr>
            <p:spPr>
              <a:xfrm>
                <a:off x="169499" y="1043012"/>
                <a:ext cx="11003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CBEB050-10F6-5847-AFDC-400818211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99" y="1043012"/>
                <a:ext cx="110030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3D64CE-4925-AC49-94C6-0D602263216B}"/>
                  </a:ext>
                </a:extLst>
              </p:cNvPr>
              <p:cNvSpPr/>
              <p:nvPr/>
            </p:nvSpPr>
            <p:spPr>
              <a:xfrm>
                <a:off x="155083" y="3446322"/>
                <a:ext cx="11003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3D64CE-4925-AC49-94C6-0D6022632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3" y="3446322"/>
                <a:ext cx="110030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CB92F9-9B03-2B47-95EF-1D31FCA75C53}"/>
                  </a:ext>
                </a:extLst>
              </p14:cNvPr>
              <p14:cNvContentPartPr/>
              <p14:nvPr/>
            </p14:nvContentPartPr>
            <p14:xfrm>
              <a:off x="3730680" y="603360"/>
              <a:ext cx="576720" cy="14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CB92F9-9B03-2B47-95EF-1D31FCA75C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14840" y="540000"/>
                <a:ext cx="6080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5248B1-1A14-FE45-AF30-4B516202DB32}"/>
                  </a:ext>
                </a:extLst>
              </p14:cNvPr>
              <p14:cNvContentPartPr/>
              <p14:nvPr/>
            </p14:nvContentPartPr>
            <p14:xfrm>
              <a:off x="268200" y="1511640"/>
              <a:ext cx="871920" cy="204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5248B1-1A14-FE45-AF30-4B516202DB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2360" y="1448280"/>
                <a:ext cx="9032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0AC5F2-FD69-EB47-8EEC-B67579E8D662}"/>
                  </a:ext>
                </a:extLst>
              </p14:cNvPr>
              <p14:cNvContentPartPr/>
              <p14:nvPr/>
            </p14:nvContentPartPr>
            <p14:xfrm>
              <a:off x="1159560" y="1652400"/>
              <a:ext cx="37440" cy="931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0AC5F2-FD69-EB47-8EEC-B67579E8D66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43720" y="1589040"/>
                <a:ext cx="68760" cy="10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CECE22C-36AB-2145-B995-08DDCA2B5712}"/>
                  </a:ext>
                </a:extLst>
              </p14:cNvPr>
              <p14:cNvContentPartPr/>
              <p14:nvPr/>
            </p14:nvContentPartPr>
            <p14:xfrm>
              <a:off x="1253520" y="1618920"/>
              <a:ext cx="1146960" cy="100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CECE22C-36AB-2145-B995-08DDCA2B571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37680" y="1555560"/>
                <a:ext cx="11782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24E761E-3F1C-924B-8E86-EFB2F4849FE1}"/>
                  </a:ext>
                </a:extLst>
              </p14:cNvPr>
              <p14:cNvContentPartPr/>
              <p14:nvPr/>
            </p14:nvContentPartPr>
            <p14:xfrm>
              <a:off x="2403360" y="1722960"/>
              <a:ext cx="128880" cy="926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24E761E-3F1C-924B-8E86-EFB2F4849FE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87520" y="1659600"/>
                <a:ext cx="160200" cy="10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AFD9C08-0ECC-C74E-856A-36C6324F9B62}"/>
                  </a:ext>
                </a:extLst>
              </p14:cNvPr>
              <p14:cNvContentPartPr/>
              <p14:nvPr/>
            </p14:nvContentPartPr>
            <p14:xfrm>
              <a:off x="1199880" y="2648160"/>
              <a:ext cx="1207080" cy="120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AFD9C08-0ECC-C74E-856A-36C6324F9B6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84040" y="2584800"/>
                <a:ext cx="12384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D2535CA-849D-3549-818C-02EB96673F72}"/>
                  </a:ext>
                </a:extLst>
              </p14:cNvPr>
              <p14:cNvContentPartPr/>
              <p14:nvPr/>
            </p14:nvContentPartPr>
            <p14:xfrm>
              <a:off x="3975480" y="1273680"/>
              <a:ext cx="47160" cy="778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D2535CA-849D-3549-818C-02EB96673F7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959640" y="1210320"/>
                <a:ext cx="78480" cy="9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34EEF6D-A211-0B45-B9AD-8559EB92AE39}"/>
                  </a:ext>
                </a:extLst>
              </p14:cNvPr>
              <p14:cNvContentPartPr/>
              <p14:nvPr/>
            </p14:nvContentPartPr>
            <p14:xfrm>
              <a:off x="4059000" y="1213920"/>
              <a:ext cx="1236960" cy="92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34EEF6D-A211-0B45-B9AD-8559EB92AE3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43160" y="1150560"/>
                <a:ext cx="12682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EB4CD54-ED09-BE48-8B5B-E4D29C66AB35}"/>
                  </a:ext>
                </a:extLst>
              </p14:cNvPr>
              <p14:cNvContentPartPr/>
              <p14:nvPr/>
            </p14:nvContentPartPr>
            <p14:xfrm>
              <a:off x="5279400" y="1354320"/>
              <a:ext cx="70560" cy="733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EB4CD54-ED09-BE48-8B5B-E4D29C66AB3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63560" y="1290960"/>
                <a:ext cx="101880" cy="8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ECC4743-88CE-5341-B085-FB36D250B09B}"/>
                  </a:ext>
                </a:extLst>
              </p14:cNvPr>
              <p14:cNvContentPartPr/>
              <p14:nvPr/>
            </p14:nvContentPartPr>
            <p14:xfrm>
              <a:off x="4012200" y="2145240"/>
              <a:ext cx="1220400" cy="43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ECC4743-88CE-5341-B085-FB36D250B09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96360" y="2081880"/>
                <a:ext cx="12517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4951B61-6356-1646-8FB9-CB520B4E8812}"/>
                  </a:ext>
                </a:extLst>
              </p14:cNvPr>
              <p14:cNvContentPartPr/>
              <p14:nvPr/>
            </p14:nvContentPartPr>
            <p14:xfrm>
              <a:off x="5852520" y="1551960"/>
              <a:ext cx="20520" cy="1069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4951B61-6356-1646-8FB9-CB520B4E881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36680" y="1488600"/>
                <a:ext cx="51840" cy="11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DDEBCC7-3217-DD4F-82BC-D3E292E1E311}"/>
                  </a:ext>
                </a:extLst>
              </p14:cNvPr>
              <p14:cNvContentPartPr/>
              <p14:nvPr/>
            </p14:nvContentPartPr>
            <p14:xfrm>
              <a:off x="5886000" y="1488240"/>
              <a:ext cx="1325520" cy="60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DDEBCC7-3217-DD4F-82BC-D3E292E1E31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870160" y="1424880"/>
                <a:ext cx="13568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DDBABAE-EDCC-114A-9C70-91C33702F8AD}"/>
                  </a:ext>
                </a:extLst>
              </p14:cNvPr>
              <p14:cNvContentPartPr/>
              <p14:nvPr/>
            </p14:nvContentPartPr>
            <p14:xfrm>
              <a:off x="7380720" y="1538640"/>
              <a:ext cx="20520" cy="54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DDBABAE-EDCC-114A-9C70-91C33702F8A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64880" y="1475280"/>
                <a:ext cx="518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84D2AB3-82F0-B14E-A3BF-53D8CC133A7E}"/>
                  </a:ext>
                </a:extLst>
              </p14:cNvPr>
              <p14:cNvContentPartPr/>
              <p14:nvPr/>
            </p14:nvContentPartPr>
            <p14:xfrm>
              <a:off x="7427880" y="1652400"/>
              <a:ext cx="74160" cy="960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84D2AB3-82F0-B14E-A3BF-53D8CC133A7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412040" y="1589040"/>
                <a:ext cx="105480" cy="10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7C7E7A5-0FA8-2940-A1FA-4806C4491B32}"/>
                  </a:ext>
                </a:extLst>
              </p14:cNvPr>
              <p14:cNvContentPartPr/>
              <p14:nvPr/>
            </p14:nvContentPartPr>
            <p14:xfrm>
              <a:off x="5788440" y="2668320"/>
              <a:ext cx="1599480" cy="67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7C7E7A5-0FA8-2940-A1FA-4806C4491B3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772600" y="2604960"/>
                <a:ext cx="16308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A9F2135-2157-2442-BCE7-F563953D4EDE}"/>
                  </a:ext>
                </a:extLst>
              </p14:cNvPr>
              <p14:cNvContentPartPr/>
              <p14:nvPr/>
            </p14:nvContentPartPr>
            <p14:xfrm>
              <a:off x="177480" y="1079280"/>
              <a:ext cx="8416440" cy="4696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A9F2135-2157-2442-BCE7-F563953D4ED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61280" y="1063080"/>
                <a:ext cx="8448840" cy="47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03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4DE1D-77DD-A540-BE05-7A552A700B33}"/>
                  </a:ext>
                </a:extLst>
              </p:cNvPr>
              <p:cNvSpPr txBox="1"/>
              <p:nvPr/>
            </p:nvSpPr>
            <p:spPr>
              <a:xfrm>
                <a:off x="219890" y="381000"/>
                <a:ext cx="8873309" cy="1582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with the singular value decomposition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>
                        <a:latin typeface="Cambria Math" charset="0"/>
                      </a:rPr>
                      <m:t>=</m:t>
                    </m:r>
                    <m:r>
                      <a:rPr lang="en-US" sz="2400" b="1" i="1">
                        <a:latin typeface="Cambria Math" charset="0"/>
                      </a:rPr>
                      <m:t>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Let’s take a look at the eigenpairs corresponding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endParaRPr lang="en-US" sz="24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4DE1D-77DD-A540-BE05-7A552A70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90" y="381000"/>
                <a:ext cx="8873309" cy="1582741"/>
              </a:xfrm>
              <a:prstGeom prst="rect">
                <a:avLst/>
              </a:prstGeom>
              <a:blipFill>
                <a:blip r:embed="rId3"/>
                <a:stretch>
                  <a:fillRect l="-100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6A5173-3824-CC4E-A16B-D0090EAB7FAF}"/>
                  </a:ext>
                </a:extLst>
              </p14:cNvPr>
              <p14:cNvContentPartPr/>
              <p14:nvPr/>
            </p14:nvContentPartPr>
            <p14:xfrm>
              <a:off x="235080" y="754200"/>
              <a:ext cx="8862480" cy="5973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6A5173-3824-CC4E-A16B-D0090EAB7F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480" y="738000"/>
                <a:ext cx="8905680" cy="601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35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4DE1D-77DD-A540-BE05-7A552A700B33}"/>
                  </a:ext>
                </a:extLst>
              </p:cNvPr>
              <p:cNvSpPr txBox="1"/>
              <p:nvPr/>
            </p:nvSpPr>
            <p:spPr>
              <a:xfrm>
                <a:off x="270691" y="381000"/>
                <a:ext cx="88733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 a similar way,</a:t>
                </a:r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4DE1D-77DD-A540-BE05-7A552A70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91" y="381000"/>
                <a:ext cx="8873309" cy="1200329"/>
              </a:xfrm>
              <a:prstGeom prst="rect">
                <a:avLst/>
              </a:prstGeom>
              <a:blipFill>
                <a:blip r:embed="rId3"/>
                <a:stretch>
                  <a:fillRect l="-1144"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635A19-8C13-E74E-A685-90866D8E5059}"/>
                  </a:ext>
                </a:extLst>
              </p14:cNvPr>
              <p14:cNvContentPartPr/>
              <p14:nvPr/>
            </p14:nvContentPartPr>
            <p14:xfrm>
              <a:off x="884880" y="492840"/>
              <a:ext cx="7485120" cy="503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635A19-8C13-E74E-A685-90866D8E50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680" y="476640"/>
                <a:ext cx="7517520" cy="50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231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92498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can we compute an SVD of a matrix A ?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990600"/>
                <a:ext cx="8792634" cy="5583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Evaluate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𝐯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4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Make a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dirty="0"/>
                  <a:t> from the normalized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𝐯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 The columns are called “</a:t>
                </a:r>
                <a:r>
                  <a:rPr lang="en-US" sz="2400" dirty="0">
                    <a:solidFill>
                      <a:srgbClr val="007434"/>
                    </a:solidFill>
                  </a:rPr>
                  <a:t>right singular vectors</a:t>
                </a:r>
                <a:r>
                  <a:rPr lang="en-US" sz="2400" dirty="0"/>
                  <a:t>”.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Make a diagonal matrix from the square roots of the eigenvalues.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/>
                  <a:t>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/>
                  <a:t>Find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>
                        <a:latin typeface="Cambria Math" charset="0"/>
                      </a:rPr>
                      <m:t>=</m:t>
                    </m:r>
                    <m:r>
                      <a:rPr lang="en-US" sz="2400" b="1" i="1">
                        <a:latin typeface="Cambria Math" charset="0"/>
                      </a:rPr>
                      <m:t>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400" b="1" i="1">
                        <a:latin typeface="Cambria Math" charset="0"/>
                      </a:rPr>
                      <m:t>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dirty="0"/>
                  <a:t>. The columns are called the “</a:t>
                </a:r>
                <a:r>
                  <a:rPr lang="en-US" sz="2400" dirty="0">
                    <a:solidFill>
                      <a:srgbClr val="007434"/>
                    </a:solidFill>
                  </a:rPr>
                  <a:t>left singular vectors</a:t>
                </a:r>
                <a:r>
                  <a:rPr lang="en-US" sz="2400" dirty="0"/>
                  <a:t>”.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90600"/>
                <a:ext cx="8792634" cy="5583773"/>
              </a:xfrm>
              <a:prstGeom prst="rect">
                <a:avLst/>
              </a:prstGeom>
              <a:blipFill>
                <a:blip r:embed="rId3"/>
                <a:stretch>
                  <a:fillRect l="-866" t="-680" r="-144" b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8CD3A1-A02C-A842-86FC-C98ADC1744B7}"/>
                  </a:ext>
                </a:extLst>
              </p14:cNvPr>
              <p14:cNvContentPartPr/>
              <p14:nvPr/>
            </p14:nvContentPartPr>
            <p14:xfrm>
              <a:off x="1776600" y="861480"/>
              <a:ext cx="7293600" cy="5884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8CD3A1-A02C-A842-86FC-C98ADC1744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5000" y="839880"/>
                <a:ext cx="7336800" cy="59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634A6379-2FEB-BD48-A449-3CF1B348A51C}"/>
                  </a:ext>
                </a:extLst>
              </p14:cNvPr>
              <p14:cNvContentPartPr/>
              <p14:nvPr/>
            </p14:nvContentPartPr>
            <p14:xfrm>
              <a:off x="4756116" y="6126675"/>
              <a:ext cx="1893240" cy="70812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634A6379-2FEB-BD48-A449-3CF1B348A5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25516" y="6095715"/>
                <a:ext cx="195444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98D4E2A2-9EB8-144C-AFC1-9591D4E3672D}"/>
                  </a:ext>
                </a:extLst>
              </p14:cNvPr>
              <p14:cNvContentPartPr/>
              <p14:nvPr/>
            </p14:nvContentPartPr>
            <p14:xfrm>
              <a:off x="6244716" y="6020115"/>
              <a:ext cx="52920" cy="4896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98D4E2A2-9EB8-144C-AFC1-9591D4E367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9236" y="6004995"/>
                <a:ext cx="835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D2C9C9F-4C59-B440-AD26-EDD09BD90DE3}"/>
                  </a:ext>
                </a:extLst>
              </p14:cNvPr>
              <p14:cNvContentPartPr/>
              <p14:nvPr/>
            </p14:nvContentPartPr>
            <p14:xfrm>
              <a:off x="4675476" y="6044595"/>
              <a:ext cx="1986120" cy="8132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D2C9C9F-4C59-B440-AD26-EDD09BD90D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59996" y="6029115"/>
                <a:ext cx="2016720" cy="84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7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295400"/>
                <a:ext cx="8487833" cy="84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charset="0"/>
                    <a:cs typeface="Cambria Math" charset="0"/>
                  </a:rPr>
                  <a:t>A matrix is positive definite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𝑩𝒙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for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charset="0"/>
                    <a:cs typeface="Cambria Math" charset="0"/>
                  </a:rPr>
                  <a:t>A matrix is positive semi-definite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𝑩𝒙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for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95400"/>
                <a:ext cx="8487833" cy="844077"/>
              </a:xfrm>
              <a:prstGeom prst="rect">
                <a:avLst/>
              </a:prstGeom>
              <a:blipFill>
                <a:blip r:embed="rId3"/>
                <a:stretch>
                  <a:fillRect l="-1048" t="-4478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148">
            <a:extLst>
              <a:ext uri="{FF2B5EF4-FFF2-40B4-BE49-F238E27FC236}">
                <a16:creationId xmlns:a16="http://schemas.microsoft.com/office/drawing/2014/main" id="{A51B355D-5B4E-924A-BCDB-A383D7DF6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84582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Singular values are always non-negative</a:t>
            </a:r>
            <a:endParaRPr lang="en-US" sz="38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4DEFE4-ABD4-4549-B4F6-242E00A3F921}"/>
                  </a:ext>
                </a:extLst>
              </p14:cNvPr>
              <p14:cNvContentPartPr/>
              <p14:nvPr/>
            </p14:nvContentPartPr>
            <p14:xfrm>
              <a:off x="264960" y="1005480"/>
              <a:ext cx="8597880" cy="546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4DEFE4-ABD4-4549-B4F6-242E00A3F9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760" y="983880"/>
                <a:ext cx="8630280" cy="54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4165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75067</TotalTime>
  <Words>619</Words>
  <Application>Microsoft Macintosh PowerPoint</Application>
  <PresentationFormat>On-screen Show (4:3)</PresentationFormat>
  <Paragraphs>84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Singular Value Decomposition (matrix factorization)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Silva, Mariana Teixeira</cp:lastModifiedBy>
  <cp:revision>1215</cp:revision>
  <cp:lastPrinted>2018-03-08T18:06:52Z</cp:lastPrinted>
  <dcterms:created xsi:type="dcterms:W3CDTF">2012-07-21T17:56:31Z</dcterms:created>
  <dcterms:modified xsi:type="dcterms:W3CDTF">2020-11-01T22:25:59Z</dcterms:modified>
</cp:coreProperties>
</file>