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1278-C513-6689-C126-35C2ACBE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C37B2-E626-2EDB-2376-2133098FA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1D77-814D-851F-22FE-3BA6A933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4159-32F4-3D01-4A94-BA83628F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6EA1-D166-26E2-4D13-DE58CB26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D1BD-BCA3-6691-D15C-D6E581D1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627A5-1D87-7AC9-41A5-01F16ED6F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E42B-02B3-5DA8-4A3B-47D1DCB0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85C5-C9AF-328E-AFDD-110285D1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83B9-065B-EDD2-50EC-0A5A6474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700A8-3F39-B2A2-2D75-6387110E4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A9DD-B4C9-A24A-EAA6-27F139DF2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751A-CDBC-E8BE-D631-C06A49FB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257E-BBEF-F71F-0FC4-18DE4F7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6073-8BBE-2C43-406D-63D0AB21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E99E-FD3D-2B67-B9E4-D18617E6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67EC-6AB0-680B-C98A-C306D423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D319-C709-68BF-0DF7-57DB38F8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68D5-F32A-63A1-57B0-4427D568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9B94-599F-AECB-5FFD-F0E9F82E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506-0039-C2CA-F97D-96A98266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56DA-A8D6-E35F-C88F-526BAEDE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CBF3-5454-33F9-4629-CA597B0E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1168-8284-18B2-D0FF-7F921773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6C27-8E5D-4FD8-9F12-70CCE0E9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5C86-96A5-6395-57E6-AA1B41D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97C3-00E5-4B0D-8EAC-1C86D3AE8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CBF4-C2E2-3957-E307-4CC9E1FF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F0ECD-7AE1-BE03-CB7A-A172C5A5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6794F-0C8D-D98C-52C8-F7E85E42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1654-7C04-65A2-D26B-104015DB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E438-E5E1-31F7-7F09-B9FB38AE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7E9C9-6C9E-42CF-19BB-9736AB85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8566-DAD2-8130-8C37-D2F8A344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25F22-CB8D-ED47-D12B-F26413C4F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4959B-5189-6264-0A2E-F59F0DDE9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4964-9F3C-E02F-02DA-DE8AD850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C26E8-06A6-E015-874F-F5819C67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CA0A3-5AA3-8C97-BCFB-F052CFBA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33E2-F397-949F-E95A-1E8CCAFD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6BCC7-3510-A42D-94BF-CF579126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B2968-8B85-C3AA-CADB-8D2E2CDE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6E213-66CA-98AC-A854-6ED9DFBD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7CA8-534F-CA8B-CBED-7BFA424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BF1E5-9A8B-D7AC-1D56-9F98835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71DE-6A62-CB9E-2A0D-29A3597F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3E5-B3B3-0A79-93F0-0C3ECB53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DA5B-59ED-9BCF-8873-365AA43C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D3FDD-63BA-D322-56A0-D2112F31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341A6-5782-FA3A-C948-F904F007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981F3-C7E1-A8C8-FB72-F2CDF057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8942-84D6-F6A3-7649-F359AF75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8DBC-A5D0-2B60-2EE7-461C8F11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BEA78-3A78-187C-D423-158D9435F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F109-1125-62B7-F7C1-53F78C8B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AFD8-25B3-11A1-7988-AF2FCCC3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34785-D59F-01B6-0032-D6206FC5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53C2-09F5-6BE9-1A60-DD248FDF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50B30-5C30-5537-860B-49D97D04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1541-7912-C509-FC69-64A314F6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E8B0-F3AC-4590-23D8-166DD1229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D519-0F86-451E-9CB9-B13DA19E2CD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EE2-CB6D-7665-419C-D725F177D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0877-12A9-57AF-35C7-E60AAFA1B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10DA2E-5024-E759-7222-B3A062BA30F3}"/>
              </a:ext>
            </a:extLst>
          </p:cNvPr>
          <p:cNvSpPr/>
          <p:nvPr/>
        </p:nvSpPr>
        <p:spPr>
          <a:xfrm>
            <a:off x="0" y="0"/>
            <a:ext cx="12192000" cy="1237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B52D-6D9D-95B3-A58E-BD0AC610C573}"/>
              </a:ext>
            </a:extLst>
          </p:cNvPr>
          <p:cNvSpPr txBox="1"/>
          <p:nvPr/>
        </p:nvSpPr>
        <p:spPr>
          <a:xfrm>
            <a:off x="998883" y="332961"/>
            <a:ext cx="1774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70903-E9DC-B04C-E337-E0477F1B18B9}"/>
              </a:ext>
            </a:extLst>
          </p:cNvPr>
          <p:cNvSpPr txBox="1"/>
          <p:nvPr/>
        </p:nvSpPr>
        <p:spPr>
          <a:xfrm>
            <a:off x="3205369" y="323022"/>
            <a:ext cx="2300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2C5B-28E2-97E5-EB4D-55E6D243D586}"/>
              </a:ext>
            </a:extLst>
          </p:cNvPr>
          <p:cNvSpPr txBox="1"/>
          <p:nvPr/>
        </p:nvSpPr>
        <p:spPr>
          <a:xfrm>
            <a:off x="5844208" y="332961"/>
            <a:ext cx="27680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49DEF-3BFA-DDFC-1638-01DD95E2A484}"/>
              </a:ext>
            </a:extLst>
          </p:cNvPr>
          <p:cNvSpPr txBox="1"/>
          <p:nvPr/>
        </p:nvSpPr>
        <p:spPr>
          <a:xfrm>
            <a:off x="9064487" y="323022"/>
            <a:ext cx="2206487" cy="379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BE0A2-B8DD-3393-A968-DB1C5F370EF0}"/>
              </a:ext>
            </a:extLst>
          </p:cNvPr>
          <p:cNvSpPr txBox="1"/>
          <p:nvPr/>
        </p:nvSpPr>
        <p:spPr>
          <a:xfrm>
            <a:off x="491988" y="1667431"/>
            <a:ext cx="186855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89401-EAB4-C6ED-E6D2-849EE5BB194B}"/>
              </a:ext>
            </a:extLst>
          </p:cNvPr>
          <p:cNvSpPr txBox="1"/>
          <p:nvPr/>
        </p:nvSpPr>
        <p:spPr>
          <a:xfrm>
            <a:off x="447261" y="2469874"/>
            <a:ext cx="123742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A6573-1335-9CB6-0A55-E523B35B528A}"/>
              </a:ext>
            </a:extLst>
          </p:cNvPr>
          <p:cNvSpPr txBox="1"/>
          <p:nvPr/>
        </p:nvSpPr>
        <p:spPr>
          <a:xfrm>
            <a:off x="1769165" y="2469874"/>
            <a:ext cx="139147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9AC28-A39F-2FFB-5B4A-9E6BC108B5AE}"/>
              </a:ext>
            </a:extLst>
          </p:cNvPr>
          <p:cNvSpPr txBox="1"/>
          <p:nvPr/>
        </p:nvSpPr>
        <p:spPr>
          <a:xfrm>
            <a:off x="3267488" y="2469874"/>
            <a:ext cx="114797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B3B68-7824-4F5A-F332-EB057292E09A}"/>
              </a:ext>
            </a:extLst>
          </p:cNvPr>
          <p:cNvSpPr txBox="1"/>
          <p:nvPr/>
        </p:nvSpPr>
        <p:spPr>
          <a:xfrm>
            <a:off x="4522304" y="2469874"/>
            <a:ext cx="269847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Unique Report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B182B-F68B-DC7C-4489-B5B24C2C7DE5}"/>
              </a:ext>
            </a:extLst>
          </p:cNvPr>
          <p:cNvSpPr txBox="1"/>
          <p:nvPr/>
        </p:nvSpPr>
        <p:spPr>
          <a:xfrm>
            <a:off x="447261" y="2971800"/>
            <a:ext cx="6773517" cy="31393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Table or </a:t>
            </a:r>
            <a:r>
              <a:rPr lang="en-US" altLang="zh-CN" dirty="0"/>
              <a:t>Map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4BD54-911F-3B3A-53B7-DD7B88CDF04F}"/>
              </a:ext>
            </a:extLst>
          </p:cNvPr>
          <p:cNvSpPr/>
          <p:nvPr/>
        </p:nvSpPr>
        <p:spPr>
          <a:xfrm>
            <a:off x="7675033" y="1845733"/>
            <a:ext cx="4069706" cy="4265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Detailed data on select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116984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10DA2E-5024-E759-7222-B3A062BA30F3}"/>
              </a:ext>
            </a:extLst>
          </p:cNvPr>
          <p:cNvSpPr/>
          <p:nvPr/>
        </p:nvSpPr>
        <p:spPr>
          <a:xfrm>
            <a:off x="0" y="0"/>
            <a:ext cx="12192000" cy="1237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B52D-6D9D-95B3-A58E-BD0AC610C573}"/>
              </a:ext>
            </a:extLst>
          </p:cNvPr>
          <p:cNvSpPr txBox="1"/>
          <p:nvPr/>
        </p:nvSpPr>
        <p:spPr>
          <a:xfrm>
            <a:off x="998883" y="332961"/>
            <a:ext cx="1774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Crime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70903-E9DC-B04C-E337-E0477F1B18B9}"/>
              </a:ext>
            </a:extLst>
          </p:cNvPr>
          <p:cNvSpPr txBox="1"/>
          <p:nvPr/>
        </p:nvSpPr>
        <p:spPr>
          <a:xfrm>
            <a:off x="3205369" y="323022"/>
            <a:ext cx="2300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2C5B-28E2-97E5-EB4D-55E6D243D586}"/>
              </a:ext>
            </a:extLst>
          </p:cNvPr>
          <p:cNvSpPr txBox="1"/>
          <p:nvPr/>
        </p:nvSpPr>
        <p:spPr>
          <a:xfrm>
            <a:off x="5844208" y="332961"/>
            <a:ext cx="27680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49DEF-3BFA-DDFC-1638-01DD95E2A484}"/>
              </a:ext>
            </a:extLst>
          </p:cNvPr>
          <p:cNvSpPr txBox="1"/>
          <p:nvPr/>
        </p:nvSpPr>
        <p:spPr>
          <a:xfrm>
            <a:off x="9064487" y="323022"/>
            <a:ext cx="2206487" cy="379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BE0A2-B8DD-3393-A968-DB1C5F370EF0}"/>
              </a:ext>
            </a:extLst>
          </p:cNvPr>
          <p:cNvSpPr txBox="1"/>
          <p:nvPr/>
        </p:nvSpPr>
        <p:spPr>
          <a:xfrm>
            <a:off x="491987" y="1663198"/>
            <a:ext cx="248478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A6573-1335-9CB6-0A55-E523B35B528A}"/>
              </a:ext>
            </a:extLst>
          </p:cNvPr>
          <p:cNvSpPr txBox="1"/>
          <p:nvPr/>
        </p:nvSpPr>
        <p:spPr>
          <a:xfrm>
            <a:off x="2365698" y="2479813"/>
            <a:ext cx="139147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E1B8C-DA92-EE1E-39AA-7F26A79F63C3}"/>
              </a:ext>
            </a:extLst>
          </p:cNvPr>
          <p:cNvSpPr txBox="1"/>
          <p:nvPr/>
        </p:nvSpPr>
        <p:spPr>
          <a:xfrm>
            <a:off x="491987" y="2479813"/>
            <a:ext cx="175922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3E317-FF72-0505-744C-F645F6993B73}"/>
              </a:ext>
            </a:extLst>
          </p:cNvPr>
          <p:cNvSpPr/>
          <p:nvPr/>
        </p:nvSpPr>
        <p:spPr>
          <a:xfrm>
            <a:off x="550333" y="3263900"/>
            <a:ext cx="3206843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DC2B8E-C508-74F4-ECAE-CC55D0D1D06D}"/>
              </a:ext>
            </a:extLst>
          </p:cNvPr>
          <p:cNvSpPr/>
          <p:nvPr/>
        </p:nvSpPr>
        <p:spPr>
          <a:xfrm>
            <a:off x="4168636" y="3263898"/>
            <a:ext cx="3484034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148B8C-67EA-E53D-796F-D034FCA4C31B}"/>
              </a:ext>
            </a:extLst>
          </p:cNvPr>
          <p:cNvSpPr/>
          <p:nvPr/>
        </p:nvSpPr>
        <p:spPr>
          <a:xfrm>
            <a:off x="8064131" y="3263899"/>
            <a:ext cx="3206843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32375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10DA2E-5024-E759-7222-B3A062BA30F3}"/>
              </a:ext>
            </a:extLst>
          </p:cNvPr>
          <p:cNvSpPr/>
          <p:nvPr/>
        </p:nvSpPr>
        <p:spPr>
          <a:xfrm>
            <a:off x="0" y="0"/>
            <a:ext cx="12192000" cy="1237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B52D-6D9D-95B3-A58E-BD0AC610C573}"/>
              </a:ext>
            </a:extLst>
          </p:cNvPr>
          <p:cNvSpPr txBox="1"/>
          <p:nvPr/>
        </p:nvSpPr>
        <p:spPr>
          <a:xfrm>
            <a:off x="998883" y="332961"/>
            <a:ext cx="1774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Crime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70903-E9DC-B04C-E337-E0477F1B18B9}"/>
              </a:ext>
            </a:extLst>
          </p:cNvPr>
          <p:cNvSpPr txBox="1"/>
          <p:nvPr/>
        </p:nvSpPr>
        <p:spPr>
          <a:xfrm>
            <a:off x="3205369" y="323022"/>
            <a:ext cx="2300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2C5B-28E2-97E5-EB4D-55E6D243D586}"/>
              </a:ext>
            </a:extLst>
          </p:cNvPr>
          <p:cNvSpPr txBox="1"/>
          <p:nvPr/>
        </p:nvSpPr>
        <p:spPr>
          <a:xfrm>
            <a:off x="5844208" y="332961"/>
            <a:ext cx="27680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49DEF-3BFA-DDFC-1638-01DD95E2A484}"/>
              </a:ext>
            </a:extLst>
          </p:cNvPr>
          <p:cNvSpPr txBox="1"/>
          <p:nvPr/>
        </p:nvSpPr>
        <p:spPr>
          <a:xfrm>
            <a:off x="9064487" y="323022"/>
            <a:ext cx="2206487" cy="379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BE0A2-B8DD-3393-A968-DB1C5F370EF0}"/>
              </a:ext>
            </a:extLst>
          </p:cNvPr>
          <p:cNvSpPr txBox="1"/>
          <p:nvPr/>
        </p:nvSpPr>
        <p:spPr>
          <a:xfrm>
            <a:off x="491987" y="1667431"/>
            <a:ext cx="306622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89401-EAB4-C6ED-E6D2-849EE5BB194B}"/>
              </a:ext>
            </a:extLst>
          </p:cNvPr>
          <p:cNvSpPr txBox="1"/>
          <p:nvPr/>
        </p:nvSpPr>
        <p:spPr>
          <a:xfrm>
            <a:off x="491987" y="3417372"/>
            <a:ext cx="123742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A6573-1335-9CB6-0A55-E523B35B528A}"/>
              </a:ext>
            </a:extLst>
          </p:cNvPr>
          <p:cNvSpPr txBox="1"/>
          <p:nvPr/>
        </p:nvSpPr>
        <p:spPr>
          <a:xfrm>
            <a:off x="1823831" y="3417372"/>
            <a:ext cx="139147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9AC28-A39F-2FFB-5B4A-9E6BC108B5AE}"/>
              </a:ext>
            </a:extLst>
          </p:cNvPr>
          <p:cNvSpPr txBox="1"/>
          <p:nvPr/>
        </p:nvSpPr>
        <p:spPr>
          <a:xfrm>
            <a:off x="3309731" y="3408225"/>
            <a:ext cx="114797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B3B68-7824-4F5A-F332-EB057292E09A}"/>
              </a:ext>
            </a:extLst>
          </p:cNvPr>
          <p:cNvSpPr txBox="1"/>
          <p:nvPr/>
        </p:nvSpPr>
        <p:spPr>
          <a:xfrm>
            <a:off x="4616725" y="3408225"/>
            <a:ext cx="269847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Unique Report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E1B8C-DA92-EE1E-39AA-7F26A79F63C3}"/>
              </a:ext>
            </a:extLst>
          </p:cNvPr>
          <p:cNvSpPr txBox="1"/>
          <p:nvPr/>
        </p:nvSpPr>
        <p:spPr>
          <a:xfrm>
            <a:off x="491987" y="2479813"/>
            <a:ext cx="175922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B5221-4B16-FB71-5C31-EA85D5FA717D}"/>
              </a:ext>
            </a:extLst>
          </p:cNvPr>
          <p:cNvSpPr txBox="1"/>
          <p:nvPr/>
        </p:nvSpPr>
        <p:spPr>
          <a:xfrm>
            <a:off x="491987" y="3962223"/>
            <a:ext cx="1237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5D1E-B544-729E-1974-8E6A8E2FD83A}"/>
              </a:ext>
            </a:extLst>
          </p:cNvPr>
          <p:cNvSpPr txBox="1"/>
          <p:nvPr/>
        </p:nvSpPr>
        <p:spPr>
          <a:xfrm>
            <a:off x="1823831" y="3962223"/>
            <a:ext cx="1381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72CA8-EB28-2D3F-F7AE-BD79F357021D}"/>
              </a:ext>
            </a:extLst>
          </p:cNvPr>
          <p:cNvSpPr txBox="1"/>
          <p:nvPr/>
        </p:nvSpPr>
        <p:spPr>
          <a:xfrm>
            <a:off x="3309731" y="3962223"/>
            <a:ext cx="1147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4DD82-467A-DAAD-CA3F-FCAA11D38FA0}"/>
              </a:ext>
            </a:extLst>
          </p:cNvPr>
          <p:cNvSpPr txBox="1"/>
          <p:nvPr/>
        </p:nvSpPr>
        <p:spPr>
          <a:xfrm>
            <a:off x="4616725" y="3962223"/>
            <a:ext cx="269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07886-4217-B71C-EF59-906CB2436469}"/>
              </a:ext>
            </a:extLst>
          </p:cNvPr>
          <p:cNvSpPr txBox="1"/>
          <p:nvPr/>
        </p:nvSpPr>
        <p:spPr>
          <a:xfrm>
            <a:off x="491987" y="4451906"/>
            <a:ext cx="1237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35F0A-E279-A9ED-BA45-8EBA48B3DE85}"/>
              </a:ext>
            </a:extLst>
          </p:cNvPr>
          <p:cNvSpPr txBox="1"/>
          <p:nvPr/>
        </p:nvSpPr>
        <p:spPr>
          <a:xfrm>
            <a:off x="1823831" y="4451906"/>
            <a:ext cx="1381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E3285-375D-AD59-BC0E-621787173283}"/>
              </a:ext>
            </a:extLst>
          </p:cNvPr>
          <p:cNvSpPr txBox="1"/>
          <p:nvPr/>
        </p:nvSpPr>
        <p:spPr>
          <a:xfrm>
            <a:off x="3309731" y="4451906"/>
            <a:ext cx="1147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2D9BD-6840-347E-19AE-E05CDA8E4B35}"/>
              </a:ext>
            </a:extLst>
          </p:cNvPr>
          <p:cNvSpPr txBox="1"/>
          <p:nvPr/>
        </p:nvSpPr>
        <p:spPr>
          <a:xfrm>
            <a:off x="4616725" y="4451906"/>
            <a:ext cx="269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31F9F-A9B8-8821-077E-22D182883AB4}"/>
              </a:ext>
            </a:extLst>
          </p:cNvPr>
          <p:cNvSpPr txBox="1"/>
          <p:nvPr/>
        </p:nvSpPr>
        <p:spPr>
          <a:xfrm>
            <a:off x="491987" y="4940420"/>
            <a:ext cx="1237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7B0A9-A4F9-CCA4-D860-A648617B9AA5}"/>
              </a:ext>
            </a:extLst>
          </p:cNvPr>
          <p:cNvSpPr txBox="1"/>
          <p:nvPr/>
        </p:nvSpPr>
        <p:spPr>
          <a:xfrm>
            <a:off x="1823831" y="4940420"/>
            <a:ext cx="1381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E2D47-9118-2ABC-50CD-18E918B83F63}"/>
              </a:ext>
            </a:extLst>
          </p:cNvPr>
          <p:cNvSpPr txBox="1"/>
          <p:nvPr/>
        </p:nvSpPr>
        <p:spPr>
          <a:xfrm>
            <a:off x="3309731" y="4940420"/>
            <a:ext cx="1147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A5B7-E912-72DD-565C-31B87B6A8FC8}"/>
              </a:ext>
            </a:extLst>
          </p:cNvPr>
          <p:cNvSpPr txBox="1"/>
          <p:nvPr/>
        </p:nvSpPr>
        <p:spPr>
          <a:xfrm>
            <a:off x="4616725" y="4940420"/>
            <a:ext cx="269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C0181-5B84-0589-B1AA-40C93E98D2C0}"/>
              </a:ext>
            </a:extLst>
          </p:cNvPr>
          <p:cNvSpPr txBox="1"/>
          <p:nvPr/>
        </p:nvSpPr>
        <p:spPr>
          <a:xfrm>
            <a:off x="491987" y="5428934"/>
            <a:ext cx="1237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C4939-01C0-4034-046A-0E1E4341E66E}"/>
              </a:ext>
            </a:extLst>
          </p:cNvPr>
          <p:cNvSpPr txBox="1"/>
          <p:nvPr/>
        </p:nvSpPr>
        <p:spPr>
          <a:xfrm>
            <a:off x="1823831" y="5428934"/>
            <a:ext cx="1381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AE5B78-884C-C033-728B-715F71BA24DB}"/>
              </a:ext>
            </a:extLst>
          </p:cNvPr>
          <p:cNvSpPr txBox="1"/>
          <p:nvPr/>
        </p:nvSpPr>
        <p:spPr>
          <a:xfrm>
            <a:off x="3309731" y="5428934"/>
            <a:ext cx="1147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3CD14-5383-648A-A6E3-87AAB045B0E5}"/>
              </a:ext>
            </a:extLst>
          </p:cNvPr>
          <p:cNvSpPr txBox="1"/>
          <p:nvPr/>
        </p:nvSpPr>
        <p:spPr>
          <a:xfrm>
            <a:off x="4616725" y="5428934"/>
            <a:ext cx="269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A7963C-A2DD-2559-8722-DB8E08A6B4E1}"/>
              </a:ext>
            </a:extLst>
          </p:cNvPr>
          <p:cNvSpPr txBox="1"/>
          <p:nvPr/>
        </p:nvSpPr>
        <p:spPr>
          <a:xfrm>
            <a:off x="491987" y="5933021"/>
            <a:ext cx="1237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BA4645-9756-D64C-1424-E50F67DB0274}"/>
              </a:ext>
            </a:extLst>
          </p:cNvPr>
          <p:cNvSpPr txBox="1"/>
          <p:nvPr/>
        </p:nvSpPr>
        <p:spPr>
          <a:xfrm>
            <a:off x="1823831" y="5933021"/>
            <a:ext cx="1381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063C8-C2A0-5BCC-F7EB-6FF5535896C2}"/>
              </a:ext>
            </a:extLst>
          </p:cNvPr>
          <p:cNvSpPr txBox="1"/>
          <p:nvPr/>
        </p:nvSpPr>
        <p:spPr>
          <a:xfrm>
            <a:off x="3309731" y="5933021"/>
            <a:ext cx="1147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D756FD-3D2B-B4D1-536F-AD082C18725F}"/>
              </a:ext>
            </a:extLst>
          </p:cNvPr>
          <p:cNvSpPr txBox="1"/>
          <p:nvPr/>
        </p:nvSpPr>
        <p:spPr>
          <a:xfrm>
            <a:off x="4616725" y="5933021"/>
            <a:ext cx="269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2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C24B53-4139-9980-F41F-4839B0F8C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10DA2E-5024-E759-7222-B3A062BA30F3}"/>
              </a:ext>
            </a:extLst>
          </p:cNvPr>
          <p:cNvSpPr/>
          <p:nvPr/>
        </p:nvSpPr>
        <p:spPr>
          <a:xfrm>
            <a:off x="0" y="0"/>
            <a:ext cx="12192000" cy="1237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B52D-6D9D-95B3-A58E-BD0AC610C573}"/>
              </a:ext>
            </a:extLst>
          </p:cNvPr>
          <p:cNvSpPr txBox="1"/>
          <p:nvPr/>
        </p:nvSpPr>
        <p:spPr>
          <a:xfrm>
            <a:off x="998883" y="332961"/>
            <a:ext cx="1774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Crime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70903-E9DC-B04C-E337-E0477F1B18B9}"/>
              </a:ext>
            </a:extLst>
          </p:cNvPr>
          <p:cNvSpPr txBox="1"/>
          <p:nvPr/>
        </p:nvSpPr>
        <p:spPr>
          <a:xfrm>
            <a:off x="3205369" y="323022"/>
            <a:ext cx="2300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2C5B-28E2-97E5-EB4D-55E6D243D586}"/>
              </a:ext>
            </a:extLst>
          </p:cNvPr>
          <p:cNvSpPr txBox="1"/>
          <p:nvPr/>
        </p:nvSpPr>
        <p:spPr>
          <a:xfrm>
            <a:off x="5844208" y="332961"/>
            <a:ext cx="27680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49DEF-3BFA-DDFC-1638-01DD95E2A484}"/>
              </a:ext>
            </a:extLst>
          </p:cNvPr>
          <p:cNvSpPr txBox="1"/>
          <p:nvPr/>
        </p:nvSpPr>
        <p:spPr>
          <a:xfrm>
            <a:off x="9064487" y="323022"/>
            <a:ext cx="2206487" cy="379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BE0A2-B8DD-3393-A968-DB1C5F370EF0}"/>
              </a:ext>
            </a:extLst>
          </p:cNvPr>
          <p:cNvSpPr txBox="1"/>
          <p:nvPr/>
        </p:nvSpPr>
        <p:spPr>
          <a:xfrm>
            <a:off x="491988" y="1667431"/>
            <a:ext cx="252453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8F3F1-59AF-0D30-8809-D4463A60ED0E}"/>
              </a:ext>
            </a:extLst>
          </p:cNvPr>
          <p:cNvSpPr txBox="1"/>
          <p:nvPr/>
        </p:nvSpPr>
        <p:spPr>
          <a:xfrm>
            <a:off x="491988" y="2554357"/>
            <a:ext cx="19828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Report this Crime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82B5D-8682-BA04-4A20-4A37C00A83A2}"/>
              </a:ext>
            </a:extLst>
          </p:cNvPr>
          <p:cNvSpPr txBox="1"/>
          <p:nvPr/>
        </p:nvSpPr>
        <p:spPr>
          <a:xfrm>
            <a:off x="491988" y="3135796"/>
            <a:ext cx="1326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FC396-8DD2-DF55-DB8D-FE838142AE6F}"/>
              </a:ext>
            </a:extLst>
          </p:cNvPr>
          <p:cNvSpPr txBox="1"/>
          <p:nvPr/>
        </p:nvSpPr>
        <p:spPr>
          <a:xfrm>
            <a:off x="1948070" y="3135796"/>
            <a:ext cx="1480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019D6-3AB9-6358-77B8-411853D6CE91}"/>
              </a:ext>
            </a:extLst>
          </p:cNvPr>
          <p:cNvSpPr txBox="1"/>
          <p:nvPr/>
        </p:nvSpPr>
        <p:spPr>
          <a:xfrm>
            <a:off x="4953000" y="3147427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Severity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1F81E-4695-85ED-A1F4-5FFFD8E3C88A}"/>
              </a:ext>
            </a:extLst>
          </p:cNvPr>
          <p:cNvSpPr txBox="1"/>
          <p:nvPr/>
        </p:nvSpPr>
        <p:spPr>
          <a:xfrm>
            <a:off x="491988" y="3602038"/>
            <a:ext cx="112510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B79FC-22EF-59FB-811B-52A98DFF199F}"/>
              </a:ext>
            </a:extLst>
          </p:cNvPr>
          <p:cNvSpPr txBox="1"/>
          <p:nvPr/>
        </p:nvSpPr>
        <p:spPr>
          <a:xfrm>
            <a:off x="491988" y="4820478"/>
            <a:ext cx="1664803" cy="38323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9EBB1-15C0-91DA-711D-3307049A41DD}"/>
              </a:ext>
            </a:extLst>
          </p:cNvPr>
          <p:cNvSpPr txBox="1"/>
          <p:nvPr/>
        </p:nvSpPr>
        <p:spPr>
          <a:xfrm>
            <a:off x="491988" y="5426765"/>
            <a:ext cx="11251095" cy="97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E2BFC-471E-9FF5-6BED-CFCE2E8A55DD}"/>
              </a:ext>
            </a:extLst>
          </p:cNvPr>
          <p:cNvSpPr txBox="1"/>
          <p:nvPr/>
        </p:nvSpPr>
        <p:spPr>
          <a:xfrm>
            <a:off x="3558208" y="3147427"/>
            <a:ext cx="1261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Crime Type</a:t>
            </a:r>
          </a:p>
        </p:txBody>
      </p:sp>
    </p:spTree>
    <p:extLst>
      <p:ext uri="{BB962C8B-B14F-4D97-AF65-F5344CB8AC3E}">
        <p14:creationId xmlns:p14="http://schemas.microsoft.com/office/powerpoint/2010/main" val="77531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99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曦翔</dc:creator>
  <cp:lastModifiedBy>Wu, Jiawei Leo</cp:lastModifiedBy>
  <cp:revision>3</cp:revision>
  <dcterms:created xsi:type="dcterms:W3CDTF">2023-09-11T04:00:25Z</dcterms:created>
  <dcterms:modified xsi:type="dcterms:W3CDTF">2023-09-11T21:58:45Z</dcterms:modified>
</cp:coreProperties>
</file>