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8B0-D62E-4685-9956-B438EDD2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37430"/>
            <a:ext cx="8001000" cy="2590800"/>
          </a:xfrm>
        </p:spPr>
        <p:txBody>
          <a:bodyPr/>
          <a:lstStyle/>
          <a:p>
            <a:r>
              <a:rPr lang="en-US" dirty="0"/>
              <a:t>Jungle presentation 3 – </a:t>
            </a:r>
            <a:r>
              <a:rPr lang="en-US" sz="2800" dirty="0"/>
              <a:t>Class/sequence diagrams, game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87EC-B60C-4E66-98CD-81D92AA66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‘C’ Team:</a:t>
            </a:r>
          </a:p>
          <a:p>
            <a:r>
              <a:rPr lang="en-US" dirty="0">
                <a:solidFill>
                  <a:schemeClr val="tx1"/>
                </a:solidFill>
              </a:rPr>
              <a:t>Jake Marrapode</a:t>
            </a:r>
          </a:p>
          <a:p>
            <a:r>
              <a:rPr lang="en-US" dirty="0">
                <a:solidFill>
                  <a:schemeClr val="tx1"/>
                </a:solidFill>
              </a:rPr>
              <a:t>Ian Franklin</a:t>
            </a:r>
          </a:p>
          <a:p>
            <a:r>
              <a:rPr lang="en-US" dirty="0">
                <a:solidFill>
                  <a:schemeClr val="tx1"/>
                </a:solidFill>
              </a:rPr>
              <a:t>Braiden Wells</a:t>
            </a:r>
          </a:p>
          <a:p>
            <a:r>
              <a:rPr lang="en-US" dirty="0" err="1">
                <a:solidFill>
                  <a:schemeClr val="tx1"/>
                </a:solidFill>
              </a:rPr>
              <a:t>Saloni</a:t>
            </a:r>
            <a:r>
              <a:rPr lang="en-US" dirty="0">
                <a:solidFill>
                  <a:schemeClr val="tx1"/>
                </a:solidFill>
              </a:rPr>
              <a:t> Choudhary</a:t>
            </a:r>
          </a:p>
        </p:txBody>
      </p:sp>
    </p:spTree>
    <p:extLst>
      <p:ext uri="{BB962C8B-B14F-4D97-AF65-F5344CB8AC3E}">
        <p14:creationId xmlns:p14="http://schemas.microsoft.com/office/powerpoint/2010/main" val="97413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46000"/>
                <a:lumOff val="5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747" y="5619874"/>
            <a:ext cx="5430253" cy="1507067"/>
          </a:xfrm>
        </p:spPr>
        <p:txBody>
          <a:bodyPr/>
          <a:lstStyle/>
          <a:p>
            <a:r>
              <a:rPr lang="en-US" dirty="0"/>
              <a:t>Jungle Game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58529-230C-4608-933A-4700E8AB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1" y="413889"/>
            <a:ext cx="3984171" cy="507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80CC6-0747-4856-BA65-7BE5F838B39A}"/>
              </a:ext>
            </a:extLst>
          </p:cNvPr>
          <p:cNvSpPr txBox="1"/>
          <p:nvPr/>
        </p:nvSpPr>
        <p:spPr>
          <a:xfrm>
            <a:off x="4467497" y="413889"/>
            <a:ext cx="7518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players</a:t>
            </a:r>
          </a:p>
          <a:p>
            <a:r>
              <a:rPr lang="en-US" dirty="0"/>
              <a:t>8 movable pieces per player:</a:t>
            </a:r>
          </a:p>
          <a:p>
            <a:r>
              <a:rPr lang="en-US" dirty="0"/>
              <a:t>  Rat, Cat Wolf, Dog, Leopard, Tiger, Lion, Elephant</a:t>
            </a:r>
          </a:p>
          <a:p>
            <a:r>
              <a:rPr lang="en-US" dirty="0"/>
              <a:t>  Pieces can remove a weaker piece – strength is the listed order</a:t>
            </a:r>
          </a:p>
          <a:p>
            <a:endParaRPr lang="en-US" dirty="0"/>
          </a:p>
          <a:p>
            <a:r>
              <a:rPr lang="en-US" dirty="0"/>
              <a:t>3 Traps per player</a:t>
            </a:r>
          </a:p>
          <a:p>
            <a:r>
              <a:rPr lang="en-US" dirty="0"/>
              <a:t>   Traps remove an opposing player’s piece and are destroyed </a:t>
            </a:r>
          </a:p>
          <a:p>
            <a:endParaRPr lang="en-US" dirty="0"/>
          </a:p>
          <a:p>
            <a:r>
              <a:rPr lang="en-US" dirty="0"/>
              <a:t>1 Den (Objective) per player</a:t>
            </a:r>
          </a:p>
          <a:p>
            <a:r>
              <a:rPr lang="en-US" dirty="0"/>
              <a:t>  Game ends when the den of one player captures another's den</a:t>
            </a:r>
          </a:p>
          <a:p>
            <a:endParaRPr lang="en-US" dirty="0"/>
          </a:p>
          <a:p>
            <a:r>
              <a:rPr lang="en-US" dirty="0"/>
              <a:t>Two rivers that can be crossed only with certain pieces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0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6000">
              <a:schemeClr val="bg2">
                <a:tint val="97000"/>
                <a:hueMod val="92000"/>
                <a:satMod val="169000"/>
                <a:alpha val="90000"/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19874"/>
            <a:ext cx="3991155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09037C-735C-4B7F-B881-8A210970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79" y="0"/>
            <a:ext cx="9679578" cy="6628284"/>
          </a:xfrm>
        </p:spPr>
      </p:pic>
    </p:spTree>
    <p:extLst>
      <p:ext uri="{BB962C8B-B14F-4D97-AF65-F5344CB8AC3E}">
        <p14:creationId xmlns:p14="http://schemas.microsoft.com/office/powerpoint/2010/main" val="99653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6000">
              <a:schemeClr val="bg2">
                <a:tint val="97000"/>
                <a:hueMod val="92000"/>
                <a:satMod val="169000"/>
                <a:lumMod val="164000"/>
                <a:alpha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19874"/>
            <a:ext cx="3991155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FA70FB-0CB1-4782-9534-8E35A6D3F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165" y="242133"/>
            <a:ext cx="9328726" cy="5700889"/>
          </a:xfrm>
        </p:spPr>
      </p:pic>
    </p:spTree>
    <p:extLst>
      <p:ext uri="{BB962C8B-B14F-4D97-AF65-F5344CB8AC3E}">
        <p14:creationId xmlns:p14="http://schemas.microsoft.com/office/powerpoint/2010/main" val="121024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  <a:alpha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19874"/>
            <a:ext cx="3991155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911A8-E8AA-41F7-97EA-2CB3C94D8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3" y="110433"/>
            <a:ext cx="7860145" cy="6474936"/>
          </a:xfrm>
        </p:spPr>
      </p:pic>
    </p:spTree>
    <p:extLst>
      <p:ext uri="{BB962C8B-B14F-4D97-AF65-F5344CB8AC3E}">
        <p14:creationId xmlns:p14="http://schemas.microsoft.com/office/powerpoint/2010/main" val="66080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  <a:alpha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19874"/>
            <a:ext cx="3991155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847508-615D-47F6-B4FB-18C7742B7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48" y="0"/>
            <a:ext cx="10550769" cy="5486400"/>
          </a:xfrm>
        </p:spPr>
      </p:pic>
    </p:spTree>
    <p:extLst>
      <p:ext uri="{BB962C8B-B14F-4D97-AF65-F5344CB8AC3E}">
        <p14:creationId xmlns:p14="http://schemas.microsoft.com/office/powerpoint/2010/main" val="390681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46000"/>
                <a:lumOff val="5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683" y="5619874"/>
            <a:ext cx="8233318" cy="1507067"/>
          </a:xfrm>
        </p:spPr>
        <p:txBody>
          <a:bodyPr/>
          <a:lstStyle/>
          <a:p>
            <a:r>
              <a:rPr lang="en-US" dirty="0"/>
              <a:t>Sequence diagram: turn/Move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F891A8-361F-41E9-9487-774C425A0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459" y="117280"/>
            <a:ext cx="7393258" cy="59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9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46000"/>
                <a:lumOff val="5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683" y="5619874"/>
            <a:ext cx="8233318" cy="1507067"/>
          </a:xfrm>
        </p:spPr>
        <p:txBody>
          <a:bodyPr/>
          <a:lstStyle/>
          <a:p>
            <a:r>
              <a:rPr lang="en-US" dirty="0"/>
              <a:t>Game logic demo</a:t>
            </a:r>
          </a:p>
        </p:txBody>
      </p:sp>
    </p:spTree>
    <p:extLst>
      <p:ext uri="{BB962C8B-B14F-4D97-AF65-F5344CB8AC3E}">
        <p14:creationId xmlns:p14="http://schemas.microsoft.com/office/powerpoint/2010/main" val="18029169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4702</TotalTime>
  <Words>124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Jungle presentation 3 – Class/sequence diagrams, game demo</vt:lpstr>
      <vt:lpstr>Jungle Game Review</vt:lpstr>
      <vt:lpstr>Class diagram</vt:lpstr>
      <vt:lpstr>Class diagram</vt:lpstr>
      <vt:lpstr>Class diagram</vt:lpstr>
      <vt:lpstr>Class diagram</vt:lpstr>
      <vt:lpstr>Sequence diagram: turn/Move</vt:lpstr>
      <vt:lpstr>Game logic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presentation 2 – Domain model</dc:title>
  <dc:creator>Jake Marrapode</dc:creator>
  <cp:lastModifiedBy>Jake Marrapode</cp:lastModifiedBy>
  <cp:revision>9</cp:revision>
  <dcterms:created xsi:type="dcterms:W3CDTF">2018-10-03T23:39:46Z</dcterms:created>
  <dcterms:modified xsi:type="dcterms:W3CDTF">2018-10-30T18:03:38Z</dcterms:modified>
</cp:coreProperties>
</file>