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sldIdLst>
    <p:sldId id="256" r:id="rId3"/>
    <p:sldId id="257" r:id="rId4"/>
    <p:sldId id="259" r:id="rId5"/>
    <p:sldId id="264" r:id="rId6"/>
    <p:sldId id="265" r:id="rId7"/>
    <p:sldId id="258" r:id="rId8"/>
    <p:sldId id="263" r:id="rId9"/>
    <p:sldId id="260" r:id="rId10"/>
    <p:sldId id="261" r:id="rId11"/>
    <p:sldId id="266" r:id="rId12"/>
    <p:sldId id="262" r:id="rId13"/>
    <p:sldId id="274" r:id="rId14"/>
    <p:sldId id="275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C9A0F03-7BA9-4F46-A520-585E1AAF97DA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2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19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429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868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60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3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98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19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02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75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9234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49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14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75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685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229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792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938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039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95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90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67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73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73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30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C9A0F03-7BA9-4F46-A520-585E1AAF97DA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14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C9A0F03-7BA9-4F46-A520-585E1AAF97DA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61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2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E8B0-D62E-4685-9956-B438EDD21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37430"/>
            <a:ext cx="8001000" cy="2590800"/>
          </a:xfrm>
        </p:spPr>
        <p:txBody>
          <a:bodyPr/>
          <a:lstStyle/>
          <a:p>
            <a:r>
              <a:rPr lang="en-US" dirty="0"/>
              <a:t>Jungle presentation 4 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287EC-B60C-4E66-98CD-81D92AA66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The ‘C’ Team:</a:t>
            </a:r>
          </a:p>
          <a:p>
            <a:r>
              <a:rPr lang="en-US" dirty="0">
                <a:solidFill>
                  <a:schemeClr val="tx1"/>
                </a:solidFill>
              </a:rPr>
              <a:t>Jake Marrapode</a:t>
            </a:r>
          </a:p>
          <a:p>
            <a:r>
              <a:rPr lang="en-US" dirty="0">
                <a:solidFill>
                  <a:schemeClr val="tx1"/>
                </a:solidFill>
              </a:rPr>
              <a:t>Ian Franklin</a:t>
            </a:r>
          </a:p>
          <a:p>
            <a:r>
              <a:rPr lang="en-US" dirty="0">
                <a:solidFill>
                  <a:schemeClr val="tx1"/>
                </a:solidFill>
              </a:rPr>
              <a:t>Braiden Wells</a:t>
            </a:r>
          </a:p>
          <a:p>
            <a:r>
              <a:rPr lang="en-US" dirty="0" err="1">
                <a:solidFill>
                  <a:schemeClr val="tx1"/>
                </a:solidFill>
              </a:rPr>
              <a:t>Saloni</a:t>
            </a:r>
            <a:r>
              <a:rPr lang="en-US" dirty="0">
                <a:solidFill>
                  <a:schemeClr val="tx1"/>
                </a:solidFill>
              </a:rPr>
              <a:t> Choudhary</a:t>
            </a:r>
          </a:p>
        </p:txBody>
      </p:sp>
    </p:spTree>
    <p:extLst>
      <p:ext uri="{BB962C8B-B14F-4D97-AF65-F5344CB8AC3E}">
        <p14:creationId xmlns:p14="http://schemas.microsoft.com/office/powerpoint/2010/main" val="97413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BE38-C86B-47F2-98A0-09C40A6C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76589"/>
            <a:ext cx="8534400" cy="1028097"/>
          </a:xfrm>
        </p:spPr>
        <p:txBody>
          <a:bodyPr/>
          <a:lstStyle/>
          <a:p>
            <a:pPr algn="ctr"/>
            <a:r>
              <a:rPr lang="en-IN"/>
              <a:t>Development manual</a:t>
            </a:r>
            <a:endParaRPr lang="en-IN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4BCCD75-8A4F-4A8A-A599-8F1B49843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54" y="1204686"/>
            <a:ext cx="10241139" cy="54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28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86F0-C94D-452F-B33C-2ACE04A6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08818"/>
            <a:ext cx="8534400" cy="150706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66FD508-C855-4CC6-9BF9-158A72B7A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89" y="283540"/>
            <a:ext cx="10448144" cy="618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2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5AD56-D7E6-45AA-BB87-8B294638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System test cases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C3EBEB-1A32-4404-A4AB-27B10824C6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74" r="1" b="29697"/>
          <a:stretch/>
        </p:blipFill>
        <p:spPr>
          <a:xfrm>
            <a:off x="834934" y="854087"/>
            <a:ext cx="9290304" cy="3280831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48870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5A429-D44A-4C3C-9C44-DCA27297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System test cases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EA02AD0-E0DF-463B-A8A8-03E339F3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47" r="1" b="23449"/>
          <a:stretch/>
        </p:blipFill>
        <p:spPr>
          <a:xfrm>
            <a:off x="834934" y="854087"/>
            <a:ext cx="9290304" cy="3280831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43080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42526-47E4-4D8B-BFF5-6215D336F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Package Diagram</a:t>
            </a:r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A9F00F7-7120-4DB4-A285-71A8A7D0E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54" y="784904"/>
            <a:ext cx="4991725" cy="504214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649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7148D-B660-47A8-B517-C2975129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Refactoring</a:t>
            </a:r>
          </a:p>
        </p:txBody>
      </p:sp>
      <p:grpSp>
        <p:nvGrpSpPr>
          <p:cNvPr id="37" name="Group 21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23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0C9E720-00F2-4587-B3C8-5CC6505425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84" b="-2"/>
          <a:stretch/>
        </p:blipFill>
        <p:spPr>
          <a:xfrm>
            <a:off x="834934" y="854087"/>
            <a:ext cx="9290304" cy="3280831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8583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4F269-B723-442A-99CC-3FB98FFD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Refactoring</a:t>
            </a:r>
          </a:p>
        </p:txBody>
      </p:sp>
      <p:grpSp>
        <p:nvGrpSpPr>
          <p:cNvPr id="37" name="Group 21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23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4110FDC-13B7-41D1-907B-491B55B247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867"/>
          <a:stretch/>
        </p:blipFill>
        <p:spPr>
          <a:xfrm>
            <a:off x="834934" y="854087"/>
            <a:ext cx="9290304" cy="3280831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7209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83B7-8A93-4C52-8712-8B14F15E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897" y="104016"/>
            <a:ext cx="8534400" cy="1507067"/>
          </a:xfrm>
        </p:spPr>
        <p:txBody>
          <a:bodyPr/>
          <a:lstStyle/>
          <a:p>
            <a:pPr algn="ctr"/>
            <a:r>
              <a:rPr lang="en-IN" dirty="0"/>
              <a:t>Design patterns implemented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042C-F83F-487A-B03D-B11216728C57}"/>
              </a:ext>
            </a:extLst>
          </p:cNvPr>
          <p:cNvSpPr txBox="1"/>
          <p:nvPr/>
        </p:nvSpPr>
        <p:spPr>
          <a:xfrm>
            <a:off x="1756228" y="2757712"/>
            <a:ext cx="89117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3200" dirty="0"/>
              <a:t> Model View Controller</a:t>
            </a:r>
          </a:p>
          <a:p>
            <a:endParaRPr lang="en-IN" sz="3200" dirty="0"/>
          </a:p>
          <a:p>
            <a:r>
              <a:rPr lang="en-IN" sz="3200" dirty="0"/>
              <a:t>2. Observer Pattern </a:t>
            </a:r>
          </a:p>
        </p:txBody>
      </p:sp>
    </p:spTree>
    <p:extLst>
      <p:ext uri="{BB962C8B-B14F-4D97-AF65-F5344CB8AC3E}">
        <p14:creationId xmlns:p14="http://schemas.microsoft.com/office/powerpoint/2010/main" val="1148035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F063-A5DB-4073-8730-6D11852F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698" y="118533"/>
            <a:ext cx="8534400" cy="1202267"/>
          </a:xfrm>
        </p:spPr>
        <p:txBody>
          <a:bodyPr/>
          <a:lstStyle/>
          <a:p>
            <a:r>
              <a:rPr lang="en-IN" dirty="0"/>
              <a:t>Challenges and lesson learnt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5C544-61B4-48DD-9E3E-7222FC9C6701}"/>
              </a:ext>
            </a:extLst>
          </p:cNvPr>
          <p:cNvSpPr txBox="1"/>
          <p:nvPr/>
        </p:nvSpPr>
        <p:spPr>
          <a:xfrm>
            <a:off x="812799" y="1320800"/>
            <a:ext cx="10566401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Challenges :</a:t>
            </a:r>
          </a:p>
          <a:p>
            <a:endParaRPr lang="en-IN" sz="2000" dirty="0"/>
          </a:p>
          <a:p>
            <a:pPr marL="342900" indent="-342900">
              <a:buAutoNum type="arabicPeriod"/>
            </a:pPr>
            <a:r>
              <a:rPr lang="en-IN" sz="2000" dirty="0"/>
              <a:t>Doing the documentation correctly.</a:t>
            </a:r>
          </a:p>
          <a:p>
            <a:pPr marL="342900" indent="-342900">
              <a:buAutoNum type="arabicPeriod"/>
            </a:pPr>
            <a:r>
              <a:rPr lang="en-IN" sz="2000" dirty="0"/>
              <a:t>Understanding Swing</a:t>
            </a:r>
          </a:p>
          <a:p>
            <a:pPr marL="342900" indent="-342900">
              <a:buAutoNum type="arabicPeriod"/>
            </a:pPr>
            <a:r>
              <a:rPr lang="en-IN" sz="2000" dirty="0"/>
              <a:t>Setting up the database </a:t>
            </a:r>
          </a:p>
          <a:p>
            <a:pPr marL="342900" indent="-342900">
              <a:buAutoNum type="arabicPeriod"/>
            </a:pPr>
            <a:r>
              <a:rPr lang="en-IN" sz="2000" dirty="0"/>
              <a:t>Putting together all the components of the system</a:t>
            </a:r>
          </a:p>
          <a:p>
            <a:pPr marL="342900" indent="-342900">
              <a:buAutoNum type="arabicPeriod"/>
            </a:pPr>
            <a:r>
              <a:rPr lang="en-IN" sz="2000" dirty="0"/>
              <a:t>Try to implement design patterns</a:t>
            </a:r>
          </a:p>
          <a:p>
            <a:pPr marL="342900" indent="-342900">
              <a:buAutoNum type="arabicPeriod"/>
            </a:pPr>
            <a:endParaRPr lang="en-IN" sz="2000" dirty="0"/>
          </a:p>
          <a:p>
            <a:r>
              <a:rPr lang="en-IN" sz="2000" dirty="0"/>
              <a:t>Lessons Learnt :</a:t>
            </a:r>
          </a:p>
          <a:p>
            <a:pPr marL="342900" indent="-342900">
              <a:buAutoNum type="arabicPeriod"/>
            </a:pPr>
            <a:r>
              <a:rPr lang="en-IN" sz="2000" dirty="0"/>
              <a:t>Design Documents are under-rated.</a:t>
            </a:r>
          </a:p>
          <a:p>
            <a:pPr marL="342900" indent="-342900">
              <a:buAutoNum type="arabicPeriod"/>
            </a:pPr>
            <a:r>
              <a:rPr lang="en-IN" sz="2000" dirty="0"/>
              <a:t>Team work is not that bad.</a:t>
            </a:r>
          </a:p>
          <a:p>
            <a:pPr marL="342900" indent="-342900">
              <a:buAutoNum type="arabicPeriod"/>
            </a:pPr>
            <a:r>
              <a:rPr lang="en-IN" sz="2000" dirty="0"/>
              <a:t>Using AWS relational database.</a:t>
            </a:r>
          </a:p>
          <a:p>
            <a:pPr marL="342900" indent="-342900">
              <a:buAutoNum type="arabicPeriod"/>
            </a:pPr>
            <a:r>
              <a:rPr lang="en-IN" sz="2000" dirty="0"/>
              <a:t>Design patterns</a:t>
            </a:r>
          </a:p>
          <a:p>
            <a:pPr marL="342900" indent="-342900">
              <a:buAutoNum type="arabicPeriod"/>
            </a:pPr>
            <a:r>
              <a:rPr lang="en-IN" sz="2000" dirty="0"/>
              <a:t>Refactoring</a:t>
            </a:r>
          </a:p>
          <a:p>
            <a:pPr marL="342900" indent="-342900">
              <a:buAutoNum type="arabicPeriod"/>
            </a:pPr>
            <a:r>
              <a:rPr lang="en-IN" sz="2000" dirty="0"/>
              <a:t>Getting Swing under control.</a:t>
            </a:r>
          </a:p>
          <a:p>
            <a:pPr marL="342900" indent="-342900">
              <a:buAutoNum type="arabicPeriod"/>
            </a:pPr>
            <a:r>
              <a:rPr lang="en-IN" sz="2000" dirty="0"/>
              <a:t>The usefulness of serialization</a:t>
            </a:r>
          </a:p>
          <a:p>
            <a:pPr marL="342900" indent="-342900">
              <a:buAutoNum type="arabicPeriod"/>
            </a:pPr>
            <a:r>
              <a:rPr lang="en-IN" sz="2000" dirty="0"/>
              <a:t>MVC is very useful for parallel development.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802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B774-3995-49F3-ADF6-7FC6DF2D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54" y="176589"/>
            <a:ext cx="10143445" cy="1507067"/>
          </a:xfrm>
        </p:spPr>
        <p:txBody>
          <a:bodyPr/>
          <a:lstStyle/>
          <a:p>
            <a:pPr algn="ctr"/>
            <a:r>
              <a:rPr lang="en-IN" dirty="0"/>
              <a:t>Technologies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1BC7D-3418-4630-B999-F290F04B755F}"/>
              </a:ext>
            </a:extLst>
          </p:cNvPr>
          <p:cNvSpPr txBox="1"/>
          <p:nvPr/>
        </p:nvSpPr>
        <p:spPr>
          <a:xfrm>
            <a:off x="1045029" y="2481942"/>
            <a:ext cx="98261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/>
              <a:t>Programming Language – Java</a:t>
            </a:r>
          </a:p>
          <a:p>
            <a:pPr marL="342900" indent="-342900">
              <a:buAutoNum type="arabicPeriod"/>
            </a:pPr>
            <a:r>
              <a:rPr lang="en-IN" sz="3200" dirty="0"/>
              <a:t>IDE – Eclipse</a:t>
            </a:r>
          </a:p>
          <a:p>
            <a:pPr marL="342900" indent="-342900">
              <a:buAutoNum type="arabicPeriod"/>
            </a:pPr>
            <a:r>
              <a:rPr lang="en-IN" sz="3200" dirty="0" err="1"/>
              <a:t>Github</a:t>
            </a:r>
            <a:endParaRPr lang="en-IN" sz="3200" dirty="0"/>
          </a:p>
          <a:p>
            <a:pPr marL="342900" indent="-342900">
              <a:buAutoNum type="arabicPeriod"/>
            </a:pPr>
            <a:r>
              <a:rPr lang="en-IN" sz="3200" dirty="0" err="1"/>
              <a:t>Zenhub</a:t>
            </a:r>
            <a:endParaRPr lang="en-IN" sz="3200" dirty="0"/>
          </a:p>
          <a:p>
            <a:pPr marL="342900" indent="-342900">
              <a:buAutoNum type="arabicPeriod"/>
            </a:pPr>
            <a:r>
              <a:rPr lang="en-IN" sz="3200" dirty="0"/>
              <a:t>Refactoring - </a:t>
            </a:r>
            <a:r>
              <a:rPr lang="en-IN" sz="3200" dirty="0" err="1"/>
              <a:t>AutoRefactor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790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000">
              <a:schemeClr val="bg2">
                <a:tint val="97000"/>
                <a:hueMod val="92000"/>
                <a:satMod val="169000"/>
                <a:lumMod val="46000"/>
                <a:lumOff val="5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4CE6-3F2C-4F36-8C4D-1190A021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747" y="5619874"/>
            <a:ext cx="5430253" cy="1507067"/>
          </a:xfrm>
        </p:spPr>
        <p:txBody>
          <a:bodyPr/>
          <a:lstStyle/>
          <a:p>
            <a:r>
              <a:rPr lang="en-US" dirty="0"/>
              <a:t>Jungle Game 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E58529-230C-4608-933A-4700E8AB6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31" y="413889"/>
            <a:ext cx="3984171" cy="5071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A80CC6-0747-4856-BA65-7BE5F838B39A}"/>
              </a:ext>
            </a:extLst>
          </p:cNvPr>
          <p:cNvSpPr txBox="1"/>
          <p:nvPr/>
        </p:nvSpPr>
        <p:spPr>
          <a:xfrm>
            <a:off x="4467497" y="413889"/>
            <a:ext cx="75183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 players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8 movable pieces per player: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Rat, Cat Wolf, Dog, Leopard, Tiger, Lion, Elephant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Pieces can remove a weaker piece – strength is the listed order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 Traps per player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Traps remove an opposing player’s piece and are destroyed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 Den (Objective) per player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Game ends when the den of one player captures another's den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 rivers that can be crossed only with certain pieces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204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F25-BF04-43F0-A855-448607A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Game Demo</a:t>
            </a:r>
          </a:p>
        </p:txBody>
      </p:sp>
    </p:spTree>
    <p:extLst>
      <p:ext uri="{BB962C8B-B14F-4D97-AF65-F5344CB8AC3E}">
        <p14:creationId xmlns:p14="http://schemas.microsoft.com/office/powerpoint/2010/main" val="319531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067A139-86EB-480F-AE6B-AF8092F21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D8120-4C12-44BD-9FD7-505050DB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28617"/>
            <a:ext cx="5408613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Use Case diagram</a:t>
            </a:r>
          </a:p>
        </p:txBody>
      </p:sp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4E252378-AA68-427C-BF69-E4434E447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black background&#10;&#10;Description generated with high confidence">
            <a:extLst>
              <a:ext uri="{FF2B5EF4-FFF2-40B4-BE49-F238E27FC236}">
                <a16:creationId xmlns:a16="http://schemas.microsoft.com/office/drawing/2014/main" id="{4A8CCC10-B141-4F0B-943B-3D1E05F5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" r="5876" b="-2"/>
          <a:stretch/>
        </p:blipFill>
        <p:spPr>
          <a:xfrm>
            <a:off x="797205" y="786117"/>
            <a:ext cx="4809744" cy="4956048"/>
          </a:xfrm>
          <a:custGeom>
            <a:avLst/>
            <a:gdLst>
              <a:gd name="connsiteX0" fmla="*/ 478762 w 4809744"/>
              <a:gd name="connsiteY0" fmla="*/ 0 h 4956048"/>
              <a:gd name="connsiteX1" fmla="*/ 4809744 w 4809744"/>
              <a:gd name="connsiteY1" fmla="*/ 0 h 4956048"/>
              <a:gd name="connsiteX2" fmla="*/ 4809744 w 4809744"/>
              <a:gd name="connsiteY2" fmla="*/ 4477286 h 4956048"/>
              <a:gd name="connsiteX3" fmla="*/ 4330982 w 4809744"/>
              <a:gd name="connsiteY3" fmla="*/ 4956048 h 4956048"/>
              <a:gd name="connsiteX4" fmla="*/ 0 w 4809744"/>
              <a:gd name="connsiteY4" fmla="*/ 4956048 h 4956048"/>
              <a:gd name="connsiteX5" fmla="*/ 0 w 4809744"/>
              <a:gd name="connsiteY5" fmla="*/ 478762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5E8C853-59EA-4FCB-BB4E-1B0AEEA40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8D8A51-1FB2-4FA0-A860-D57179B52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5C2F33D-5361-48D8-899D-50A713699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608EC6-04A0-4D53-B4C8-57F06AF1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9C42FEC-C8F1-465B-900B-C7F552326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4CDCA4C-0922-4330-AF15-394E8C6DD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099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D04A-5479-4DEC-B1FE-DE626CB9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012" y="104019"/>
            <a:ext cx="8534400" cy="824896"/>
          </a:xfrm>
        </p:spPr>
        <p:txBody>
          <a:bodyPr/>
          <a:lstStyle/>
          <a:p>
            <a:pPr algn="ctr"/>
            <a:r>
              <a:rPr lang="en-IN" dirty="0"/>
              <a:t> Use Cases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5C363819-94A9-4BBA-9E8D-B8C4F2D35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BA6CF8-D754-49F8-8DDE-E15517A04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40CAB001-3092-4A53-83D1-8947BF94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A02CB316-5680-4D77-98D4-AF999E4E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5" name="Rectangle 30">
            <a:extLst>
              <a:ext uri="{FF2B5EF4-FFF2-40B4-BE49-F238E27FC236}">
                <a16:creationId xmlns:a16="http://schemas.microsoft.com/office/drawing/2014/main" id="{035F35B1-702F-42DC-B3CD-10D4CF6AF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6" name="Rectangle 39">
            <a:extLst>
              <a:ext uri="{FF2B5EF4-FFF2-40B4-BE49-F238E27FC236}">
                <a16:creationId xmlns:a16="http://schemas.microsoft.com/office/drawing/2014/main" id="{0AF93757-8534-44B2-B2BC-BD0C9F3A6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9BFA670-7B2D-4CEC-84D0-6A280D509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05" y="1115181"/>
            <a:ext cx="7904324" cy="541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2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8718CBF-393E-49F7-BF80-654796348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303" y="786117"/>
            <a:ext cx="9623394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1686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8C3C3-CD57-4C7E-A41D-17F39509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Domain Model</a:t>
            </a:r>
          </a:p>
        </p:txBody>
      </p:sp>
      <p:sp>
        <p:nvSpPr>
          <p:cNvPr id="46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0DA173-B3B0-4617-B0C2-CCCFED4DA3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4"/>
          <a:stretch/>
        </p:blipFill>
        <p:spPr>
          <a:xfrm>
            <a:off x="79907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607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6FE0-DF38-425A-9229-A23F2EA3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456" y="371280"/>
            <a:ext cx="8534400" cy="899886"/>
          </a:xfrm>
        </p:spPr>
        <p:txBody>
          <a:bodyPr/>
          <a:lstStyle/>
          <a:p>
            <a:pPr algn="ctr"/>
            <a:r>
              <a:rPr lang="en-IN" dirty="0"/>
              <a:t>Glossary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6F6B0-C921-41BA-B9E5-7711A8BCF643}"/>
              </a:ext>
            </a:extLst>
          </p:cNvPr>
          <p:cNvSpPr txBox="1"/>
          <p:nvPr/>
        </p:nvSpPr>
        <p:spPr>
          <a:xfrm>
            <a:off x="718456" y="1683657"/>
            <a:ext cx="107550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Board -A Board represents the Jungle game board for a given match between two registered users. A board has 63 Tiles in a 7x9 grid, which can contain up to 24 Game Pieces in total.</a:t>
            </a:r>
          </a:p>
          <a:p>
            <a:pPr marL="342900" indent="-342900">
              <a:buAutoNum type="arabicPeriod"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Date- This represents the day an invitation was sent by any user. </a:t>
            </a:r>
          </a:p>
          <a:p>
            <a:pPr marL="342900" indent="-342900">
              <a:buAutoNum type="arabicPeriod"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decides - This relationship between Turns and Match indicates that the match will ensure which player should play the next turn. A single match decides multiple turns to be played by the players.</a:t>
            </a:r>
          </a:p>
          <a:p>
            <a:pPr marL="342900" indent="-342900">
              <a:buAutoNum type="arabicPeriod"/>
            </a:pP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GamePiece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- A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GamePiece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represents a Jungle game piece belonging to a user in a given Match. Each user starts a match with 12 pieces, each one a different `type`. In the game of Jungle, there are 8 movable types: _elephant_, _lion_, _tiger_, _leopard_, _dog_, _wolf_, _cat_, _rat_; and 2 non-movable types: _den_, and _trap_.</a:t>
            </a:r>
          </a:p>
          <a:p>
            <a:pPr marL="342900" indent="-342900">
              <a:buAutoNum type="arabicPeriod"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Invite -An Invite represents the invitations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recieved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or sent by a particular user for starting a new match between other registered users in the game. A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RegisteredUser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can send an Invite to another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RegisteredUser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, which can be accepted or denied.</a:t>
            </a:r>
          </a:p>
        </p:txBody>
      </p:sp>
    </p:spTree>
    <p:extLst>
      <p:ext uri="{BB962C8B-B14F-4D97-AF65-F5344CB8AC3E}">
        <p14:creationId xmlns:p14="http://schemas.microsoft.com/office/powerpoint/2010/main" val="69370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E844-1BA6-42B9-BCAD-CC890F27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440" y="2281161"/>
            <a:ext cx="8534400" cy="1507067"/>
          </a:xfrm>
        </p:spPr>
        <p:txBody>
          <a:bodyPr/>
          <a:lstStyle/>
          <a:p>
            <a:pPr algn="ctr"/>
            <a:r>
              <a:rPr lang="en-IN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27948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300E-EF26-48CF-ACF1-0E79D50B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171" y="2426303"/>
            <a:ext cx="8534400" cy="1507067"/>
          </a:xfrm>
        </p:spPr>
        <p:txBody>
          <a:bodyPr/>
          <a:lstStyle/>
          <a:p>
            <a:r>
              <a:rPr lang="en-IN" dirty="0"/>
              <a:t>System sequence diagramS</a:t>
            </a:r>
          </a:p>
        </p:txBody>
      </p:sp>
    </p:spTree>
    <p:extLst>
      <p:ext uri="{BB962C8B-B14F-4D97-AF65-F5344CB8AC3E}">
        <p14:creationId xmlns:p14="http://schemas.microsoft.com/office/powerpoint/2010/main" val="368508057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90</TotalTime>
  <Words>435</Words>
  <Application>Microsoft Office PowerPoint</Application>
  <PresentationFormat>Widescreen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Wingdings 3</vt:lpstr>
      <vt:lpstr>Metropolitan</vt:lpstr>
      <vt:lpstr>Slice</vt:lpstr>
      <vt:lpstr>Jungle presentation 4  </vt:lpstr>
      <vt:lpstr>Jungle Game Review</vt:lpstr>
      <vt:lpstr>Use Case diagram</vt:lpstr>
      <vt:lpstr> Use Cases</vt:lpstr>
      <vt:lpstr>PowerPoint Presentation</vt:lpstr>
      <vt:lpstr>Domain Model</vt:lpstr>
      <vt:lpstr>Glossary</vt:lpstr>
      <vt:lpstr>Class diagram</vt:lpstr>
      <vt:lpstr>System sequence diagramS</vt:lpstr>
      <vt:lpstr>Development manual</vt:lpstr>
      <vt:lpstr>PowerPoint Presentation</vt:lpstr>
      <vt:lpstr>System test cases</vt:lpstr>
      <vt:lpstr>System test cases</vt:lpstr>
      <vt:lpstr>Package Diagram</vt:lpstr>
      <vt:lpstr>Refactoring</vt:lpstr>
      <vt:lpstr>Refactoring</vt:lpstr>
      <vt:lpstr>Design patterns implemented</vt:lpstr>
      <vt:lpstr>Challenges and lesson learnt</vt:lpstr>
      <vt:lpstr>Technologies used</vt:lpstr>
      <vt:lpstr>Game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Jungle Presentation P4</dc:title>
  <dc:creator>Choudhary,Saloni</dc:creator>
  <cp:lastModifiedBy>Space Cowboy</cp:lastModifiedBy>
  <cp:revision>16</cp:revision>
  <dcterms:created xsi:type="dcterms:W3CDTF">2018-12-04T04:39:25Z</dcterms:created>
  <dcterms:modified xsi:type="dcterms:W3CDTF">2018-12-04T18:19:52Z</dcterms:modified>
</cp:coreProperties>
</file>