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Jungle presentation 3 – </a:t>
            </a:r>
            <a:r>
              <a:rPr lang="en-US" sz="2800" dirty="0"/>
              <a:t>Class/sequence diagrams, game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‘C’ Team</a:t>
            </a:r>
          </a:p>
          <a:p>
            <a:r>
              <a:rPr lang="en-US" dirty="0"/>
              <a:t>Jake Marrapode</a:t>
            </a:r>
          </a:p>
          <a:p>
            <a:r>
              <a:rPr lang="en-US" dirty="0"/>
              <a:t>Ian Franklin</a:t>
            </a:r>
          </a:p>
          <a:p>
            <a:r>
              <a:rPr lang="en-US" dirty="0"/>
              <a:t>Braiden Wells</a:t>
            </a:r>
          </a:p>
          <a:p>
            <a:r>
              <a:rPr lang="en-US" dirty="0" err="1"/>
              <a:t>Saloni</a:t>
            </a:r>
            <a:r>
              <a:rPr lang="en-US" dirty="0"/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players</a:t>
            </a:r>
          </a:p>
          <a:p>
            <a:r>
              <a:rPr lang="en-US" dirty="0"/>
              <a:t>8 movable pieces per player:</a:t>
            </a:r>
          </a:p>
          <a:p>
            <a:r>
              <a:rPr lang="en-US" dirty="0"/>
              <a:t>  Rat, Cat Wolf, Dog, Leopard, Tiger, Lion, Elephant</a:t>
            </a:r>
          </a:p>
          <a:p>
            <a:r>
              <a:rPr lang="en-US" dirty="0"/>
              <a:t>  Pieces can remove a weaker piece – strength is the listed order</a:t>
            </a:r>
          </a:p>
          <a:p>
            <a:endParaRPr lang="en-US" dirty="0"/>
          </a:p>
          <a:p>
            <a:r>
              <a:rPr lang="en-US" dirty="0"/>
              <a:t>3 Traps per player</a:t>
            </a:r>
          </a:p>
          <a:p>
            <a:r>
              <a:rPr lang="en-US" dirty="0"/>
              <a:t>   Traps remove an opposing player’s piece and are destroyed </a:t>
            </a:r>
          </a:p>
          <a:p>
            <a:endParaRPr lang="en-US" dirty="0"/>
          </a:p>
          <a:p>
            <a:r>
              <a:rPr lang="en-US" dirty="0"/>
              <a:t>1 Den (Objective) per player</a:t>
            </a:r>
          </a:p>
          <a:p>
            <a:r>
              <a:rPr lang="en-US" dirty="0"/>
              <a:t>  Game ends when the den of one player captures another's den</a:t>
            </a:r>
          </a:p>
          <a:p>
            <a:endParaRPr lang="en-US" dirty="0"/>
          </a:p>
          <a:p>
            <a:r>
              <a:rPr lang="en-US" dirty="0"/>
              <a:t>Two rivers that can be crossed only with certain pieces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052F-20DA-4036-B8B9-6396B960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7000"/>
                <a:hueMod val="92000"/>
                <a:satMod val="169000"/>
                <a:lumMod val="46000"/>
                <a:lumOff val="5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052F-20DA-4036-B8B9-6396B960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7000"/>
                <a:hueMod val="92000"/>
                <a:satMod val="169000"/>
                <a:lumMod val="46000"/>
                <a:lumOff val="5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052F-20DA-4036-B8B9-6396B960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0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4685</TotalTime>
  <Words>112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Jungle presentation 3 – Class/sequence diagrams, game demo</vt:lpstr>
      <vt:lpstr>Jungle Game Review</vt:lpstr>
      <vt:lpstr>Class diagram</vt:lpstr>
      <vt:lpstr>Class diagram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2 – Domain model</dc:title>
  <dc:creator>Jake Marrapode</dc:creator>
  <cp:lastModifiedBy>Jake Marrapode</cp:lastModifiedBy>
  <cp:revision>7</cp:revision>
  <dcterms:created xsi:type="dcterms:W3CDTF">2018-10-03T23:39:46Z</dcterms:created>
  <dcterms:modified xsi:type="dcterms:W3CDTF">2018-10-30T04:54:07Z</dcterms:modified>
</cp:coreProperties>
</file>