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E8B0-D62E-4685-9956-B438EDD21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Jungle presentation 2 – Domain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287EC-B60C-4E66-98CD-81D92AA66F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‘C’ Team</a:t>
            </a:r>
          </a:p>
          <a:p>
            <a:r>
              <a:rPr lang="en-US" dirty="0"/>
              <a:t>Jake Marrapode</a:t>
            </a:r>
          </a:p>
          <a:p>
            <a:r>
              <a:rPr lang="en-US" dirty="0"/>
              <a:t>Ian Franklin</a:t>
            </a:r>
          </a:p>
          <a:p>
            <a:r>
              <a:rPr lang="en-US" dirty="0"/>
              <a:t>Braiden Wells</a:t>
            </a:r>
          </a:p>
          <a:p>
            <a:r>
              <a:rPr lang="en-US" dirty="0" err="1"/>
              <a:t>Saloni</a:t>
            </a:r>
            <a:r>
              <a:rPr lang="en-US" dirty="0"/>
              <a:t> Choudhary</a:t>
            </a:r>
          </a:p>
        </p:txBody>
      </p:sp>
    </p:spTree>
    <p:extLst>
      <p:ext uri="{BB962C8B-B14F-4D97-AF65-F5344CB8AC3E}">
        <p14:creationId xmlns:p14="http://schemas.microsoft.com/office/powerpoint/2010/main" val="97413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9000">
              <a:schemeClr val="bg2">
                <a:tint val="97000"/>
                <a:hueMod val="92000"/>
                <a:satMod val="169000"/>
                <a:lumMod val="46000"/>
                <a:lumOff val="54000"/>
                <a:alpha val="9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4CE6-3F2C-4F36-8C4D-1190A021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845" y="5619874"/>
            <a:ext cx="3991155" cy="1507067"/>
          </a:xfrm>
        </p:spPr>
        <p:txBody>
          <a:bodyPr/>
          <a:lstStyle/>
          <a:p>
            <a:r>
              <a:rPr lang="en-US" dirty="0"/>
              <a:t>Domain model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140F64-C9BD-4381-AFD2-57E6195C4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8106" y="355317"/>
            <a:ext cx="8435788" cy="5264557"/>
          </a:xfrm>
        </p:spPr>
      </p:pic>
    </p:spTree>
    <p:extLst>
      <p:ext uri="{BB962C8B-B14F-4D97-AF65-F5344CB8AC3E}">
        <p14:creationId xmlns:p14="http://schemas.microsoft.com/office/powerpoint/2010/main" val="415320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648C-303B-428E-8735-5AA170AD8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0991" y="5714553"/>
            <a:ext cx="3591009" cy="1507067"/>
          </a:xfrm>
        </p:spPr>
        <p:txBody>
          <a:bodyPr/>
          <a:lstStyle/>
          <a:p>
            <a:r>
              <a:rPr lang="en-US" dirty="0"/>
              <a:t>Old Use cases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A30CF8-BD08-4530-8112-46955BC4B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70" y="137159"/>
            <a:ext cx="6128934" cy="55773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CF1D4F-1491-48D9-947F-26743F9B6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825" y="137159"/>
            <a:ext cx="5615991" cy="397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3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D1DBC6-D16C-4507-929C-E5C212077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634" y="151358"/>
            <a:ext cx="6492240" cy="609006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34FB71E-77B7-4DE5-AC93-E4115B8C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845" y="5668001"/>
            <a:ext cx="3991155" cy="1507067"/>
          </a:xfrm>
        </p:spPr>
        <p:txBody>
          <a:bodyPr/>
          <a:lstStyle/>
          <a:p>
            <a:r>
              <a:rPr lang="en-US" dirty="0"/>
              <a:t>New Use case</a:t>
            </a:r>
          </a:p>
        </p:txBody>
      </p:sp>
    </p:spTree>
    <p:extLst>
      <p:ext uri="{BB962C8B-B14F-4D97-AF65-F5344CB8AC3E}">
        <p14:creationId xmlns:p14="http://schemas.microsoft.com/office/powerpoint/2010/main" val="184216234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43</TotalTime>
  <Words>27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Jungle presentation 2 – Domain model</vt:lpstr>
      <vt:lpstr>Domain model</vt:lpstr>
      <vt:lpstr>Old Use cases</vt:lpstr>
      <vt:lpstr>New Use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Jungle presentation 2 – Domain model</dc:title>
  <dc:creator>Jake Marrapode</dc:creator>
  <cp:lastModifiedBy>Jake Marrapode</cp:lastModifiedBy>
  <cp:revision>3</cp:revision>
  <dcterms:created xsi:type="dcterms:W3CDTF">2018-10-03T23:39:46Z</dcterms:created>
  <dcterms:modified xsi:type="dcterms:W3CDTF">2018-10-04T00:23:44Z</dcterms:modified>
</cp:coreProperties>
</file>