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9" r:id="rId5"/>
    <p:sldId id="264" r:id="rId6"/>
    <p:sldId id="265" r:id="rId7"/>
    <p:sldId id="258" r:id="rId8"/>
    <p:sldId id="263" r:id="rId9"/>
    <p:sldId id="260" r:id="rId10"/>
    <p:sldId id="261" r:id="rId11"/>
    <p:sldId id="266" r:id="rId12"/>
    <p:sldId id="262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2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23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85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2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9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3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3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37430"/>
            <a:ext cx="8001000" cy="2590800"/>
          </a:xfrm>
        </p:spPr>
        <p:txBody>
          <a:bodyPr/>
          <a:lstStyle/>
          <a:p>
            <a:r>
              <a:rPr lang="en-US" dirty="0"/>
              <a:t>Jungle presentation 4 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‘C’ Team:</a:t>
            </a:r>
          </a:p>
          <a:p>
            <a:r>
              <a:rPr lang="en-US" dirty="0">
                <a:solidFill>
                  <a:schemeClr val="tx1"/>
                </a:solidFill>
              </a:rPr>
              <a:t>Jake Marrapode</a:t>
            </a:r>
          </a:p>
          <a:p>
            <a:r>
              <a:rPr lang="en-US" dirty="0">
                <a:solidFill>
                  <a:schemeClr val="tx1"/>
                </a:solidFill>
              </a:rPr>
              <a:t>Ian Franklin</a:t>
            </a:r>
          </a:p>
          <a:p>
            <a:r>
              <a:rPr lang="en-US" dirty="0">
                <a:solidFill>
                  <a:schemeClr val="tx1"/>
                </a:solidFill>
              </a:rPr>
              <a:t>Braiden Wells</a:t>
            </a:r>
          </a:p>
          <a:p>
            <a:r>
              <a:rPr lang="en-US" dirty="0" err="1">
                <a:solidFill>
                  <a:schemeClr val="tx1"/>
                </a:solidFill>
              </a:rPr>
              <a:t>Saloni</a:t>
            </a:r>
            <a:r>
              <a:rPr lang="en-US" dirty="0">
                <a:solidFill>
                  <a:schemeClr val="tx1"/>
                </a:solidFill>
              </a:rPr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BE38-C86B-47F2-98A0-09C40A6C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6589"/>
            <a:ext cx="8534400" cy="1028097"/>
          </a:xfrm>
        </p:spPr>
        <p:txBody>
          <a:bodyPr/>
          <a:lstStyle/>
          <a:p>
            <a:pPr algn="ctr"/>
            <a:r>
              <a:rPr lang="en-IN"/>
              <a:t>Development manual</a:t>
            </a:r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BCCD75-8A4F-4A8A-A599-8F1B4984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4" y="1204686"/>
            <a:ext cx="10241139" cy="54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6F0-C94D-452F-B33C-2ACE04A6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8818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6FD508-C855-4CC6-9BF9-158A72B7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283540"/>
            <a:ext cx="10448144" cy="6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AD56-D7E6-45AA-BB87-8B29463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C3EBEB-1A32-4404-A4AB-27B10824C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4" r="1" b="2969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887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A429-D44A-4C3C-9C44-DCA2729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A02AD0-E0DF-463B-A8A8-03E339F3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1" b="23449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30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2526-47E4-4D8B-BFF5-6215D3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Package Diagram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9F00F7-7120-4DB4-A285-71A8A7D0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4" y="784904"/>
            <a:ext cx="4991725" cy="504214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9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48D-B660-47A8-B517-C2975129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C9E720-00F2-4587-B3C8-5CC650542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4" b="-2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8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F269-B723-442A-99CC-3FB98FFD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110FDC-13B7-41D1-907B-491B55B2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6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2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3B7-8A93-4C52-8712-8B14F15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897" y="104016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Design patterns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042C-F83F-487A-B03D-B11216728C57}"/>
              </a:ext>
            </a:extLst>
          </p:cNvPr>
          <p:cNvSpPr txBox="1"/>
          <p:nvPr/>
        </p:nvSpPr>
        <p:spPr>
          <a:xfrm>
            <a:off x="1756228" y="2757712"/>
            <a:ext cx="891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 Model View Controller</a:t>
            </a:r>
          </a:p>
          <a:p>
            <a:endParaRPr lang="en-IN" sz="3200" dirty="0"/>
          </a:p>
          <a:p>
            <a:r>
              <a:rPr lang="en-IN" sz="3200" dirty="0"/>
              <a:t>2. Observer Pattern </a:t>
            </a:r>
          </a:p>
        </p:txBody>
      </p:sp>
    </p:spTree>
    <p:extLst>
      <p:ext uri="{BB962C8B-B14F-4D97-AF65-F5344CB8AC3E}">
        <p14:creationId xmlns:p14="http://schemas.microsoft.com/office/powerpoint/2010/main" val="114803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063-A5DB-4073-8730-6D1185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98" y="118533"/>
            <a:ext cx="8534400" cy="1202267"/>
          </a:xfrm>
        </p:spPr>
        <p:txBody>
          <a:bodyPr/>
          <a:lstStyle/>
          <a:p>
            <a:r>
              <a:rPr lang="en-IN" dirty="0"/>
              <a:t>Challenges and lesson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544-61B4-48DD-9E3E-7222FC9C6701}"/>
              </a:ext>
            </a:extLst>
          </p:cNvPr>
          <p:cNvSpPr txBox="1"/>
          <p:nvPr/>
        </p:nvSpPr>
        <p:spPr>
          <a:xfrm>
            <a:off x="812799" y="1320800"/>
            <a:ext cx="105664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Challenges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Doing the documentation correctly.</a:t>
            </a:r>
          </a:p>
          <a:p>
            <a:pPr marL="342900" indent="-342900">
              <a:buAutoNum type="arabicPeriod"/>
            </a:pPr>
            <a:r>
              <a:rPr lang="en-IN" sz="2000" dirty="0"/>
              <a:t>Understanding Swing</a:t>
            </a:r>
          </a:p>
          <a:p>
            <a:pPr marL="342900" indent="-342900">
              <a:buAutoNum type="arabicPeriod"/>
            </a:pPr>
            <a:r>
              <a:rPr lang="en-IN" sz="2000" dirty="0"/>
              <a:t>Setting up the database </a:t>
            </a:r>
          </a:p>
          <a:p>
            <a:pPr marL="342900" indent="-342900">
              <a:buAutoNum type="arabicPeriod"/>
            </a:pPr>
            <a:r>
              <a:rPr lang="en-IN" sz="2000" dirty="0"/>
              <a:t>Putting together all the components of the system together</a:t>
            </a:r>
          </a:p>
          <a:p>
            <a:pPr marL="342900" indent="-342900">
              <a:buAutoNum type="arabicPeriod"/>
            </a:pPr>
            <a:r>
              <a:rPr lang="en-IN" sz="2000" dirty="0"/>
              <a:t>Try to implement design patterns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r>
              <a:rPr lang="en-IN" sz="2000" dirty="0"/>
              <a:t>Lessons Learnt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Design Documents are under-rated.</a:t>
            </a:r>
          </a:p>
          <a:p>
            <a:pPr marL="342900" indent="-342900">
              <a:buAutoNum type="arabicPeriod"/>
            </a:pPr>
            <a:r>
              <a:rPr lang="en-IN" sz="2000" dirty="0"/>
              <a:t>Team work is not that bad.</a:t>
            </a:r>
          </a:p>
          <a:p>
            <a:pPr marL="342900" indent="-342900">
              <a:buAutoNum type="arabicPeriod"/>
            </a:pPr>
            <a:r>
              <a:rPr lang="en-IN" sz="2000" dirty="0"/>
              <a:t>Using AWS relational database.</a:t>
            </a:r>
          </a:p>
          <a:p>
            <a:pPr marL="342900" indent="-342900">
              <a:buAutoNum type="arabicPeriod"/>
            </a:pPr>
            <a:r>
              <a:rPr lang="en-IN" sz="2000" dirty="0"/>
              <a:t>Design patterns</a:t>
            </a:r>
          </a:p>
          <a:p>
            <a:pPr marL="342900" indent="-342900">
              <a:buAutoNum type="arabicPeriod"/>
            </a:pPr>
            <a:r>
              <a:rPr lang="en-IN" sz="2000" dirty="0"/>
              <a:t>Refactoring</a:t>
            </a:r>
          </a:p>
          <a:p>
            <a:pPr marL="342900" indent="-342900">
              <a:buAutoNum type="arabicPeriod"/>
            </a:pPr>
            <a:r>
              <a:rPr lang="en-IN" sz="2000" dirty="0"/>
              <a:t>Getting Swing under control.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0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774-3995-49F3-ADF6-7FC6DF2D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54" y="176589"/>
            <a:ext cx="10143445" cy="1507067"/>
          </a:xfrm>
        </p:spPr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BC7D-3418-4630-B999-F290F04B755F}"/>
              </a:ext>
            </a:extLst>
          </p:cNvPr>
          <p:cNvSpPr txBox="1"/>
          <p:nvPr/>
        </p:nvSpPr>
        <p:spPr>
          <a:xfrm>
            <a:off x="1045029" y="2481942"/>
            <a:ext cx="9826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Programming Language – Java</a:t>
            </a:r>
          </a:p>
          <a:p>
            <a:pPr marL="342900" indent="-342900">
              <a:buAutoNum type="arabicPeriod"/>
            </a:pPr>
            <a:r>
              <a:rPr lang="en-IN" sz="3200" dirty="0"/>
              <a:t>IDE – Eclipse</a:t>
            </a:r>
          </a:p>
          <a:p>
            <a:pPr marL="342900" indent="-342900">
              <a:buAutoNum type="arabicPeriod"/>
            </a:pPr>
            <a:r>
              <a:rPr lang="en-IN" sz="3200" dirty="0" err="1"/>
              <a:t>Github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 err="1"/>
              <a:t>Zenhub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Refactoring - </a:t>
            </a:r>
            <a:r>
              <a:rPr lang="en-IN" sz="3200" dirty="0" err="1"/>
              <a:t>AutoRefactor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players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 movable pieces per player: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Rat, Cat Wolf, Dog, Leopard, Tiger, Lion, Elephant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Pieces can remove a weaker piece – strength is the listed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Traps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Traps remove an opposing player’s piece and are destroyed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Den (Objective)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Game ends when the den of one player captures another's den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rivers that can be crossed only with certain pieces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F25-BF04-43F0-A855-448607A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31953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D8120-4C12-44BD-9FD7-505050DB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diagram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A8CCC10-B141-4F0B-943B-3D1E05F5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r="5876" b="-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9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D04A-5479-4DEC-B1FE-DE626CB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2" y="104019"/>
            <a:ext cx="8534400" cy="824896"/>
          </a:xfrm>
        </p:spPr>
        <p:txBody>
          <a:bodyPr/>
          <a:lstStyle/>
          <a:p>
            <a:pPr algn="ctr"/>
            <a:r>
              <a:rPr lang="en-IN" dirty="0"/>
              <a:t> Use Cases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C363819-94A9-4BBA-9E8D-B8C4F2D3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A6CF8-D754-49F8-8DDE-E15517A0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CAB001-3092-4A53-83D1-8947BF94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02CB316-5680-4D77-98D4-AF999E4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035F35B1-702F-42DC-B3CD-10D4CF6A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0AF93757-8534-44B2-B2BC-BD0C9F3A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BFA670-7B2D-4CEC-84D0-6A280D50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5" y="1115181"/>
            <a:ext cx="7904324" cy="54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18CBF-393E-49F7-BF80-65479634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03" y="786117"/>
            <a:ext cx="962339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C3C3-CD57-4C7E-A41D-17F3950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Domain Model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DA173-B3B0-4617-B0C2-CCCFED4D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0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FE0-DF38-425A-9229-A23F2EA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6" y="371280"/>
            <a:ext cx="8534400" cy="899886"/>
          </a:xfrm>
        </p:spPr>
        <p:txBody>
          <a:bodyPr/>
          <a:lstStyle/>
          <a:p>
            <a:pPr algn="ctr"/>
            <a:r>
              <a:rPr lang="en-IN" dirty="0"/>
              <a:t>Glossary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6F6B0-C921-41BA-B9E5-7711A8BCF643}"/>
              </a:ext>
            </a:extLst>
          </p:cNvPr>
          <p:cNvSpPr txBox="1"/>
          <p:nvPr/>
        </p:nvSpPr>
        <p:spPr>
          <a:xfrm>
            <a:off x="718456" y="1683657"/>
            <a:ext cx="107550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Board -A Board represents the Jungle game board for a given match between two registered users. A board has 63 Tiles in a 7x9 grid, which can contain up to 24 Game Pieces in total.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Date- This represents the day an invitation was sent by any user. 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decides - This relationship between Turns and Match indicates that the match will ensure which player should play the next turn. A single match decides multiple turns to be played by the players.</a:t>
            </a:r>
          </a:p>
          <a:p>
            <a:pPr marL="342900" indent="-342900">
              <a:buAutoNum type="arabicPeriod"/>
            </a:pP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-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represents a Jungle game piece belonging to a user in a given Match. Each user starts a match with 12 pieces, each one a different `type`. In the game of Jungle, there are 8 movable types: _elephant_, _lion_, _tiger_, _leopard_, _dog_, _wolf_, _cat_, _rat_; and 2 non-movable types: _den_, and _trap_.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Invite -An Invite represents the invitations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recieved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or sent by a particular user for starting a new match between other registered users in the game.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can send an Invite to another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can be accepted or denied.</a:t>
            </a:r>
          </a:p>
        </p:txBody>
      </p:sp>
    </p:spTree>
    <p:extLst>
      <p:ext uri="{BB962C8B-B14F-4D97-AF65-F5344CB8AC3E}">
        <p14:creationId xmlns:p14="http://schemas.microsoft.com/office/powerpoint/2010/main" val="6937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844-1BA6-42B9-BCAD-CC890F27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40" y="2281161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794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00E-EF26-48CF-ACF1-0E79D50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1" y="2426303"/>
            <a:ext cx="8534400" cy="1507067"/>
          </a:xfrm>
        </p:spPr>
        <p:txBody>
          <a:bodyPr/>
          <a:lstStyle/>
          <a:p>
            <a:r>
              <a:rPr lang="en-IN" dirty="0"/>
              <a:t>System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850805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89</TotalTime>
  <Words>424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 3</vt:lpstr>
      <vt:lpstr>Metropolitan</vt:lpstr>
      <vt:lpstr>Slice</vt:lpstr>
      <vt:lpstr>Jungle presentation 4  </vt:lpstr>
      <vt:lpstr>Jungle Game Review</vt:lpstr>
      <vt:lpstr>Use Case diagram</vt:lpstr>
      <vt:lpstr> Use Cases</vt:lpstr>
      <vt:lpstr>PowerPoint Presentation</vt:lpstr>
      <vt:lpstr>Domain Model</vt:lpstr>
      <vt:lpstr>Glossary</vt:lpstr>
      <vt:lpstr>Class diagram</vt:lpstr>
      <vt:lpstr>System sequence diagramS</vt:lpstr>
      <vt:lpstr>Development manual</vt:lpstr>
      <vt:lpstr>PowerPoint Presentation</vt:lpstr>
      <vt:lpstr>System test cases</vt:lpstr>
      <vt:lpstr>System test cases</vt:lpstr>
      <vt:lpstr>Package Diagram</vt:lpstr>
      <vt:lpstr>Refactoring</vt:lpstr>
      <vt:lpstr>Refactoring</vt:lpstr>
      <vt:lpstr>Design patterns implemented</vt:lpstr>
      <vt:lpstr>Challenges and lesson learnt</vt:lpstr>
      <vt:lpstr>Technologies used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P4</dc:title>
  <dc:creator>Choudhary,Saloni</dc:creator>
  <cp:lastModifiedBy>Choudhary,Saloni</cp:lastModifiedBy>
  <cp:revision>15</cp:revision>
  <dcterms:created xsi:type="dcterms:W3CDTF">2018-12-04T04:39:25Z</dcterms:created>
  <dcterms:modified xsi:type="dcterms:W3CDTF">2018-12-04T17:30:08Z</dcterms:modified>
</cp:coreProperties>
</file>