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03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24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0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23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2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5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8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4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27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8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7F6F-33BA-4F77-9F09-77D73C262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19844"/>
            <a:ext cx="8991600" cy="3010756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3600" dirty="0"/>
              <a:t>PROJECT JUNGLE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700" dirty="0"/>
              <a:t>Presentation-1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700" dirty="0"/>
              <a:t>CS414-OBJECT ORIENTED DESIGN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FA0A5-00AA-415D-9CDD-A4B34D9A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600" y="4521200"/>
            <a:ext cx="7086600" cy="19348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/>
              <a:t>                    </a:t>
            </a:r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TEAM NAME :         THE ‘C’ TEAM</a:t>
            </a:r>
          </a:p>
          <a:p>
            <a:pPr algn="l"/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TEAM MEMBERS:    1. JAKE MARRAPODE</a:t>
            </a:r>
          </a:p>
          <a:p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2 .IAN FRANKLIN</a:t>
            </a:r>
          </a:p>
          <a:p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  3.BRAIDEN WALLS</a:t>
            </a:r>
          </a:p>
          <a:p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            4. SALONI CHOUDHARY</a:t>
            </a:r>
          </a:p>
        </p:txBody>
      </p:sp>
    </p:spTree>
    <p:extLst>
      <p:ext uri="{BB962C8B-B14F-4D97-AF65-F5344CB8AC3E}">
        <p14:creationId xmlns:p14="http://schemas.microsoft.com/office/powerpoint/2010/main" val="352652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8F5F-23AB-4313-8F4E-5A842ACB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928" y="120635"/>
            <a:ext cx="7729728" cy="688257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case-3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161" y="1055077"/>
            <a:ext cx="6911261" cy="432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2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12F0-B412-4D12-B74D-4073D8C5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40280"/>
            <a:ext cx="8375904" cy="1600200"/>
          </a:xfrm>
        </p:spPr>
        <p:txBody>
          <a:bodyPr>
            <a:normAutofit/>
          </a:bodyPr>
          <a:lstStyle/>
          <a:p>
            <a:r>
              <a:rPr lang="en-IN" sz="3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450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14B9-A523-423F-A319-1E131396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75792"/>
            <a:ext cx="7729728" cy="1188720"/>
          </a:xfrm>
        </p:spPr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C895-E094-45AA-8D59-E2D1267A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2638044"/>
            <a:ext cx="8229600" cy="3534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The task is to create a multi-player game named Jungle , in which we can have multiple users register using e-mail ids.  We have to fulfil requirements of our client by providing functionalities to our game like send match invites , match players if invites are accepted , have saved games to be resumed back , record the match history for every user and also store them to be viewed by different users .  </a:t>
            </a:r>
          </a:p>
        </p:txBody>
      </p:sp>
    </p:spTree>
    <p:extLst>
      <p:ext uri="{BB962C8B-B14F-4D97-AF65-F5344CB8AC3E}">
        <p14:creationId xmlns:p14="http://schemas.microsoft.com/office/powerpoint/2010/main" val="8638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3AE0-6F5C-4259-BF76-ECDF4269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77392"/>
            <a:ext cx="7729728" cy="1188720"/>
          </a:xfrm>
        </p:spPr>
        <p:txBody>
          <a:bodyPr/>
          <a:lstStyle/>
          <a:p>
            <a:r>
              <a:rPr lang="en-IN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A58D-13D1-4E86-8456-AACD8C38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IN" sz="2400" dirty="0"/>
              <a:t>We identified the actors(users) and stakeholders(client) of the system </a:t>
            </a:r>
          </a:p>
          <a:p>
            <a:pPr marL="342900" indent="-342900">
              <a:buAutoNum type="arabicPeriod"/>
            </a:pPr>
            <a:r>
              <a:rPr lang="en-IN" sz="2400" dirty="0"/>
              <a:t>Listed the goals of our clients.</a:t>
            </a:r>
          </a:p>
          <a:p>
            <a:pPr marL="342900" indent="-342900">
              <a:buAutoNum type="arabicPeriod"/>
            </a:pPr>
            <a:r>
              <a:rPr lang="en-IN" sz="2400" dirty="0"/>
              <a:t>Created a domain model for better understanding of the functionality.</a:t>
            </a:r>
          </a:p>
          <a:p>
            <a:pPr marL="342900" indent="-342900">
              <a:buAutoNum type="arabicPeriod"/>
            </a:pPr>
            <a:r>
              <a:rPr lang="en-IN" sz="2400" dirty="0"/>
              <a:t>Identified the use cases for each goal .</a:t>
            </a:r>
          </a:p>
          <a:p>
            <a:pPr marL="342900" indent="-342900">
              <a:buAutoNum type="arabicPeriod"/>
            </a:pPr>
            <a:r>
              <a:rPr lang="en-IN" sz="2400" dirty="0"/>
              <a:t>Created the use cases.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89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97C7-04D4-41E1-8FD0-36EA9E3E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48792"/>
            <a:ext cx="7729728" cy="1188720"/>
          </a:xfrm>
        </p:spPr>
        <p:txBody>
          <a:bodyPr/>
          <a:lstStyle/>
          <a:p>
            <a:r>
              <a:rPr lang="en-IN" dirty="0"/>
              <a:t>Goals to be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D5FD-80DC-4EB5-AE28-9600C619D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992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Online Game platform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Registration of users using e-mail id.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Users should be able to send invites themselves  ,accept invites and reject them by other users.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Create match for players and they should be able to join multiple games</a:t>
            </a:r>
          </a:p>
        </p:txBody>
      </p:sp>
    </p:spTree>
    <p:extLst>
      <p:ext uri="{BB962C8B-B14F-4D97-AF65-F5344CB8AC3E}">
        <p14:creationId xmlns:p14="http://schemas.microsoft.com/office/powerpoint/2010/main" val="96740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497-5A06-43AD-A972-62A49112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31E1D-0D6F-4085-AEB8-0C27DDF1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 startAt="5"/>
            </a:pPr>
            <a:r>
              <a:rPr lang="en-IN" sz="2400" dirty="0"/>
              <a:t>Users should be able to leave the match at their will.</a:t>
            </a:r>
          </a:p>
          <a:p>
            <a:pPr marL="342900" indent="-342900">
              <a:buAutoNum type="arabicPeriod" startAt="5"/>
            </a:pPr>
            <a:r>
              <a:rPr lang="en-IN" sz="2400" dirty="0"/>
              <a:t>User should be able to view the current state of the board as well.</a:t>
            </a:r>
          </a:p>
          <a:p>
            <a:pPr marL="342900" indent="-342900">
              <a:buAutoNum type="arabicPeriod" startAt="5"/>
            </a:pPr>
            <a:r>
              <a:rPr lang="en-IN" sz="2400" dirty="0"/>
              <a:t>Storage and look up of match history</a:t>
            </a:r>
          </a:p>
          <a:p>
            <a:pPr marL="342900" indent="-342900">
              <a:buAutoNum type="arabicPeriod" startAt="5"/>
            </a:pPr>
            <a:r>
              <a:rPr lang="en-IN" sz="2400" dirty="0"/>
              <a:t>Users can view match history of other users as well.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88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57E7-AFA2-4E99-AE9D-6E30194C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46" y="2286000"/>
            <a:ext cx="2286000" cy="2286000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The Domain model</a:t>
            </a: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195A7738-D4D9-4E15-A635-CA28918C1A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554" y="2121408"/>
            <a:ext cx="2615184" cy="26151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13E79E-894E-4011-B4B0-93B31C4E1F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1DDD9C-2B95-4688-9DD6-D3AC34FF9E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F834F6F4-3851-40D7-B41E-3F0CAD090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brightnessContrast bright="17000" contrast="14000"/>
                    </a14:imgEffect>
                  </a14:imgLayer>
                </a14:imgProps>
              </a:ext>
            </a:extLst>
          </a:blip>
          <a:srcRect l="19995" t="12877" r="19841" b="9313"/>
          <a:stretch/>
        </p:blipFill>
        <p:spPr>
          <a:xfrm>
            <a:off x="4047181" y="802768"/>
            <a:ext cx="7324343" cy="493776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3345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E44A-079D-465C-88BB-E48AC825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B51F-7A3C-4E6F-BD12-B9E01546C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2638044"/>
            <a:ext cx="10408920" cy="325526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User can register/unregister account and manage/store user information.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send/receive notifications and can accept/deny invites from other user.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play the game and start multiple matches at once.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end match via quitting the game or winning/losing.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look up previous match history of another user.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view the current state of the matchboard.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63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AAFA-B3FF-47D7-A9B7-577AC3ED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9859"/>
            <a:ext cx="7729728" cy="809783"/>
          </a:xfrm>
        </p:spPr>
        <p:txBody>
          <a:bodyPr/>
          <a:lstStyle/>
          <a:p>
            <a:r>
              <a:rPr lang="en-IN" dirty="0"/>
              <a:t>Use Case-1</a:t>
            </a: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7CCF3CBE-7926-4130-B047-73F949417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Rectangle 35">
            <a:extLst>
              <a:ext uri="{FF2B5EF4-FFF2-40B4-BE49-F238E27FC236}">
                <a16:creationId xmlns:a16="http://schemas.microsoft.com/office/drawing/2014/main" id="{17220EE7-61D5-4A6E-835F-21E2ADED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" name="Picture 2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0899D7-EE59-497C-98CA-4E0107BF6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1" y="1089501"/>
            <a:ext cx="5372100" cy="57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3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6CA1-23B8-4217-9FCB-8F545EAC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4937"/>
            <a:ext cx="7729728" cy="528206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 -2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7B984A-3BBA-4D1D-8D3D-1597BE51D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106" y="777710"/>
            <a:ext cx="5299788" cy="59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2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60</TotalTime>
  <Words>324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Parcel</vt:lpstr>
      <vt:lpstr> PROJECT JUNGLE  Presentation-1  CS414-OBJECT ORIENTED DESIGN</vt:lpstr>
      <vt:lpstr>description</vt:lpstr>
      <vt:lpstr>The approach</vt:lpstr>
      <vt:lpstr>Goals to be achieved</vt:lpstr>
      <vt:lpstr>Contd..</vt:lpstr>
      <vt:lpstr>The Domain model</vt:lpstr>
      <vt:lpstr>Use cases identified</vt:lpstr>
      <vt:lpstr>Use Case-1</vt:lpstr>
      <vt:lpstr>Use case -2</vt:lpstr>
      <vt:lpstr>Use case-3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JUNGLE  Presentation-1  CS414-OBJECT ORIENTED DESIGN</dc:title>
  <dc:creator>Choudhary,Saloni</dc:creator>
  <cp:lastModifiedBy>WCNR PC Labs</cp:lastModifiedBy>
  <cp:revision>11</cp:revision>
  <dcterms:created xsi:type="dcterms:W3CDTF">2018-09-19T15:52:04Z</dcterms:created>
  <dcterms:modified xsi:type="dcterms:W3CDTF">2018-09-20T19:34:06Z</dcterms:modified>
</cp:coreProperties>
</file>