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66" r:id="rId5"/>
    <p:sldId id="261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CB4E8-FAC6-37C3-91A8-E1504516A48E}" v="3" dt="2018-09-19T23:25:51.348"/>
    <p1510:client id="{E4F6D29B-9C7A-0E13-E7B2-6FE9F377A740}" v="55" dt="2018-09-20T00:53:38.652"/>
    <p1510:client id="{7A9E6F80-4348-6362-5F7D-194547A3D7E8}" v="2" dt="2018-09-20T01:17:51.040"/>
    <p1510:client id="{D4C325CB-D4AD-C547-84A5-3BEDA9043320}" v="757" dt="2018-09-20T00:57:44.542"/>
    <p1510:client id="{378B7552-5372-42D9-BCCF-5AFDE2EB9DEE}" v="246" dt="2018-09-20T00:15:09.89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195202e75230d37e0ce2d9c7c784ddf27d0c9ab3589d76ad1984c95e57f8d0c::" providerId="AD" clId="Web-{E4F6D29B-9C7A-0E13-E7B2-6FE9F377A740}"/>
    <pc:docChg chg="modSld">
      <pc:chgData name="Guest User" userId="S::urn:spo:anon#2195202e75230d37e0ce2d9c7c784ddf27d0c9ab3589d76ad1984c95e57f8d0c::" providerId="AD" clId="Web-{E4F6D29B-9C7A-0E13-E7B2-6FE9F377A740}" dt="2018-09-20T00:53:39.277" v="64" actId="20577"/>
      <pc:docMkLst>
        <pc:docMk/>
      </pc:docMkLst>
      <pc:sldChg chg="addSp delSp modSp">
        <pc:chgData name="Guest User" userId="S::urn:spo:anon#2195202e75230d37e0ce2d9c7c784ddf27d0c9ab3589d76ad1984c95e57f8d0c::" providerId="AD" clId="Web-{E4F6D29B-9C7A-0E13-E7B2-6FE9F377A740}" dt="2018-09-20T00:52:07.757" v="58"/>
        <pc:sldMkLst>
          <pc:docMk/>
          <pc:sldMk cId="2167097755" sldId="264"/>
        </pc:sldMkLst>
        <pc:spChg chg="del mod">
          <ac:chgData name="Guest User" userId="S::urn:spo:anon#2195202e75230d37e0ce2d9c7c784ddf27d0c9ab3589d76ad1984c95e57f8d0c::" providerId="AD" clId="Web-{E4F6D29B-9C7A-0E13-E7B2-6FE9F377A740}" dt="2018-09-20T00:44:59.839" v="4"/>
          <ac:spMkLst>
            <pc:docMk/>
            <pc:sldMk cId="2167097755" sldId="264"/>
            <ac:spMk id="2" creationId="{80561A67-ED70-5146-B281-D98AD1BBCE6C}"/>
          </ac:spMkLst>
        </pc:spChg>
        <pc:spChg chg="del">
          <ac:chgData name="Guest User" userId="S::urn:spo:anon#2195202e75230d37e0ce2d9c7c784ddf27d0c9ab3589d76ad1984c95e57f8d0c::" providerId="AD" clId="Web-{E4F6D29B-9C7A-0E13-E7B2-6FE9F377A740}" dt="2018-09-20T00:44:48.496" v="0"/>
          <ac:spMkLst>
            <pc:docMk/>
            <pc:sldMk cId="2167097755" sldId="264"/>
            <ac:spMk id="3" creationId="{27B36F0A-5233-D14F-ADC8-DB3EE62860E3}"/>
          </ac:spMkLst>
        </pc:spChg>
        <pc:graphicFrameChg chg="add mod ord modGraphic">
          <ac:chgData name="Guest User" userId="S::urn:spo:anon#2195202e75230d37e0ce2d9c7c784ddf27d0c9ab3589d76ad1984c95e57f8d0c::" providerId="AD" clId="Web-{E4F6D29B-9C7A-0E13-E7B2-6FE9F377A740}" dt="2018-09-20T00:52:07.757" v="58"/>
          <ac:graphicFrameMkLst>
            <pc:docMk/>
            <pc:sldMk cId="2167097755" sldId="264"/>
            <ac:graphicFrameMk id="5" creationId="{D711B370-E0D9-4BDB-BFB3-D3D59B90E59B}"/>
          </ac:graphicFrameMkLst>
        </pc:graphicFrameChg>
      </pc:sldChg>
      <pc:sldChg chg="modSp">
        <pc:chgData name="Guest User" userId="S::urn:spo:anon#2195202e75230d37e0ce2d9c7c784ddf27d0c9ab3589d76ad1984c95e57f8d0c::" providerId="AD" clId="Web-{E4F6D29B-9C7A-0E13-E7B2-6FE9F377A740}" dt="2018-09-20T00:53:32.964" v="59" actId="20577"/>
        <pc:sldMkLst>
          <pc:docMk/>
          <pc:sldMk cId="750050859" sldId="268"/>
        </pc:sldMkLst>
        <pc:spChg chg="mod">
          <ac:chgData name="Guest User" userId="S::urn:spo:anon#2195202e75230d37e0ce2d9c7c784ddf27d0c9ab3589d76ad1984c95e57f8d0c::" providerId="AD" clId="Web-{E4F6D29B-9C7A-0E13-E7B2-6FE9F377A740}" dt="2018-09-20T00:53:32.964" v="59" actId="20577"/>
          <ac:spMkLst>
            <pc:docMk/>
            <pc:sldMk cId="750050859" sldId="268"/>
            <ac:spMk id="2" creationId="{708BE986-81D8-204D-9274-CC95765FB769}"/>
          </ac:spMkLst>
        </pc:spChg>
      </pc:sldChg>
      <pc:sldChg chg="modSp">
        <pc:chgData name="Guest User" userId="S::urn:spo:anon#2195202e75230d37e0ce2d9c7c784ddf27d0c9ab3589d76ad1984c95e57f8d0c::" providerId="AD" clId="Web-{E4F6D29B-9C7A-0E13-E7B2-6FE9F377A740}" dt="2018-09-20T00:53:38.652" v="62" actId="20577"/>
        <pc:sldMkLst>
          <pc:docMk/>
          <pc:sldMk cId="3023606559" sldId="269"/>
        </pc:sldMkLst>
        <pc:spChg chg="mod">
          <ac:chgData name="Guest User" userId="S::urn:spo:anon#2195202e75230d37e0ce2d9c7c784ddf27d0c9ab3589d76ad1984c95e57f8d0c::" providerId="AD" clId="Web-{E4F6D29B-9C7A-0E13-E7B2-6FE9F377A740}" dt="2018-09-20T00:53:38.652" v="62" actId="20577"/>
          <ac:spMkLst>
            <pc:docMk/>
            <pc:sldMk cId="3023606559" sldId="269"/>
            <ac:spMk id="2" creationId="{708BE986-81D8-204D-9274-CC95765FB769}"/>
          </ac:spMkLst>
        </pc:spChg>
      </pc:sldChg>
    </pc:docChg>
  </pc:docChgLst>
  <pc:docChgLst>
    <pc:chgData name="Guest User" userId="S::urn:spo:anon#2195202e75230d37e0ce2d9c7c784ddf27d0c9ab3589d76ad1984c95e57f8d0c::" providerId="AD" clId="Web-{AAA91CF4-C074-4012-962E-D4D933D5F583}"/>
    <pc:docChg chg="modSld">
      <pc:chgData name="Guest User" userId="S::urn:spo:anon#2195202e75230d37e0ce2d9c7c784ddf27d0c9ab3589d76ad1984c95e57f8d0c::" providerId="AD" clId="Web-{AAA91CF4-C074-4012-962E-D4D933D5F583}" dt="2018-09-20T01:17:49.088" v="44" actId="20577"/>
      <pc:docMkLst>
        <pc:docMk/>
      </pc:docMkLst>
      <pc:sldChg chg="modSp">
        <pc:chgData name="Guest User" userId="S::urn:spo:anon#2195202e75230d37e0ce2d9c7c784ddf27d0c9ab3589d76ad1984c95e57f8d0c::" providerId="AD" clId="Web-{AAA91CF4-C074-4012-962E-D4D933D5F583}" dt="2018-09-20T01:17:38.463" v="42" actId="20577"/>
        <pc:sldMkLst>
          <pc:docMk/>
          <pc:sldMk cId="1069020124" sldId="257"/>
        </pc:sldMkLst>
        <pc:spChg chg="mod">
          <ac:chgData name="Guest User" userId="S::urn:spo:anon#2195202e75230d37e0ce2d9c7c784ddf27d0c9ab3589d76ad1984c95e57f8d0c::" providerId="AD" clId="Web-{AAA91CF4-C074-4012-962E-D4D933D5F583}" dt="2018-09-20T01:17:38.463" v="42" actId="20577"/>
          <ac:spMkLst>
            <pc:docMk/>
            <pc:sldMk cId="1069020124" sldId="257"/>
            <ac:spMk id="3" creationId="{954FBCEE-C7A1-254E-9828-C19066FDCC2E}"/>
          </ac:spMkLst>
        </pc:spChg>
      </pc:sldChg>
    </pc:docChg>
  </pc:docChgLst>
  <pc:docChgLst>
    <pc:chgData name="Wilson,Lucas" userId="S::larkwt@colostate.edu::b0cc3b2e-ccec-4458-9167-402c4b4b7ae6" providerId="AD" clId="Web-{80FCB4E8-FAC6-37C3-91A8-E1504516A48E}"/>
    <pc:docChg chg="modSld">
      <pc:chgData name="Wilson,Lucas" userId="S::larkwt@colostate.edu::b0cc3b2e-ccec-4458-9167-402c4b4b7ae6" providerId="AD" clId="Web-{80FCB4E8-FAC6-37C3-91A8-E1504516A48E}" dt="2018-09-19T23:25:53.941" v="6" actId="20577"/>
      <pc:docMkLst>
        <pc:docMk/>
      </pc:docMkLst>
      <pc:sldChg chg="modSp">
        <pc:chgData name="Wilson,Lucas" userId="S::larkwt@colostate.edu::b0cc3b2e-ccec-4458-9167-402c4b4b7ae6" providerId="AD" clId="Web-{80FCB4E8-FAC6-37C3-91A8-E1504516A48E}" dt="2018-09-19T23:25:51.348" v="4" actId="20577"/>
        <pc:sldMkLst>
          <pc:docMk/>
          <pc:sldMk cId="109857222" sldId="256"/>
        </pc:sldMkLst>
        <pc:spChg chg="mod">
          <ac:chgData name="Wilson,Lucas" userId="S::larkwt@colostate.edu::b0cc3b2e-ccec-4458-9167-402c4b4b7ae6" providerId="AD" clId="Web-{80FCB4E8-FAC6-37C3-91A8-E1504516A48E}" dt="2018-09-19T23:25:51.348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Wilson,Lucas" userId="b0cc3b2e-ccec-4458-9167-402c4b4b7ae6" providerId="ADAL" clId="{D4C325CB-D4AD-C547-84A5-3BEDA9043320}"/>
    <pc:docChg chg="undo custSel addSld delSld modSld sldOrd">
      <pc:chgData name="Wilson,Lucas" userId="b0cc3b2e-ccec-4458-9167-402c4b4b7ae6" providerId="ADAL" clId="{D4C325CB-D4AD-C547-84A5-3BEDA9043320}" dt="2018-09-20T00:57:44.543" v="757" actId="20577"/>
      <pc:docMkLst>
        <pc:docMk/>
      </pc:docMkLst>
      <pc:sldChg chg="addSp delSp modSp mod setBg">
        <pc:chgData name="Wilson,Lucas" userId="b0cc3b2e-ccec-4458-9167-402c4b4b7ae6" providerId="ADAL" clId="{D4C325CB-D4AD-C547-84A5-3BEDA9043320}" dt="2018-09-20T00:55:37.750" v="745" actId="20577"/>
        <pc:sldMkLst>
          <pc:docMk/>
          <pc:sldMk cId="109857222" sldId="256"/>
        </pc:sldMkLst>
        <pc:spChg chg="mod">
          <ac:chgData name="Wilson,Lucas" userId="b0cc3b2e-ccec-4458-9167-402c4b4b7ae6" providerId="ADAL" clId="{D4C325CB-D4AD-C547-84A5-3BEDA9043320}" dt="2018-09-19T23:42:23.696" v="30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son,Lucas" userId="b0cc3b2e-ccec-4458-9167-402c4b4b7ae6" providerId="ADAL" clId="{D4C325CB-D4AD-C547-84A5-3BEDA9043320}" dt="2018-09-20T00:55:37.750" v="74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ilson,Lucas" userId="b0cc3b2e-ccec-4458-9167-402c4b4b7ae6" providerId="ADAL" clId="{D4C325CB-D4AD-C547-84A5-3BEDA9043320}" dt="2018-09-19T23:40:07.129" v="220" actId="26606"/>
          <ac:spMkLst>
            <pc:docMk/>
            <pc:sldMk cId="109857222" sldId="256"/>
            <ac:spMk id="8" creationId="{25168E7B-6D42-4B3A-B7A1-17D4C49EC903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2" creationId="{B672F332-AF08-46C6-94F0-77684310D7B7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3" creationId="{559AE206-7EBA-4D33-8BC9-9D8158553F0E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4" creationId="{34244EF8-D73A-40E1-BE73-D46E6B4B04ED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5" creationId="{6437D937-A7F1-4011-92B4-328E5BE1B166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6" creationId="{AB84D7E8-4ECB-42D7-ADBF-01689B0F24AE}"/>
          </ac:spMkLst>
        </pc:spChg>
        <pc:spChg chg="add del">
          <ac:chgData name="Wilson,Lucas" userId="b0cc3b2e-ccec-4458-9167-402c4b4b7ae6" providerId="ADAL" clId="{D4C325CB-D4AD-C547-84A5-3BEDA9043320}" dt="2018-09-19T23:42:23.696" v="308" actId="26606"/>
          <ac:spMkLst>
            <pc:docMk/>
            <pc:sldMk cId="109857222" sldId="256"/>
            <ac:spMk id="20" creationId="{23962611-DFD5-4092-AAFD-559E3DFCE2C9}"/>
          </ac:spMkLst>
        </pc:spChg>
        <pc:spChg chg="add del">
          <ac:chgData name="Wilson,Lucas" userId="b0cc3b2e-ccec-4458-9167-402c4b4b7ae6" providerId="ADAL" clId="{D4C325CB-D4AD-C547-84A5-3BEDA9043320}" dt="2018-09-19T23:42:23.685" v="307" actId="26606"/>
          <ac:spMkLst>
            <pc:docMk/>
            <pc:sldMk cId="109857222" sldId="256"/>
            <ac:spMk id="26" creationId="{25168E7B-6D42-4B3A-B7A1-17D4C49EC903}"/>
          </ac:spMkLst>
        </pc:spChg>
        <pc:spChg chg="add">
          <ac:chgData name="Wilson,Lucas" userId="b0cc3b2e-ccec-4458-9167-402c4b4b7ae6" providerId="ADAL" clId="{D4C325CB-D4AD-C547-84A5-3BEDA9043320}" dt="2018-09-19T23:42:23.696" v="308" actId="26606"/>
          <ac:spMkLst>
            <pc:docMk/>
            <pc:sldMk cId="109857222" sldId="256"/>
            <ac:spMk id="30" creationId="{23962611-DFD5-4092-AAFD-559E3DFCE2C9}"/>
          </ac:spMkLst>
        </pc:spChg>
        <pc:picChg chg="add del">
          <ac:chgData name="Wilson,Lucas" userId="b0cc3b2e-ccec-4458-9167-402c4b4b7ae6" providerId="ADAL" clId="{D4C325CB-D4AD-C547-84A5-3BEDA9043320}" dt="2018-09-19T23:40:07.129" v="220" actId="26606"/>
          <ac:picMkLst>
            <pc:docMk/>
            <pc:sldMk cId="109857222" sldId="256"/>
            <ac:picMk id="10" creationId="{98A030C2-9F23-4593-9F99-7B73C232A4C9}"/>
          </ac:picMkLst>
        </pc:picChg>
        <pc:picChg chg="add del">
          <ac:chgData name="Wilson,Lucas" userId="b0cc3b2e-ccec-4458-9167-402c4b4b7ae6" providerId="ADAL" clId="{D4C325CB-D4AD-C547-84A5-3BEDA9043320}" dt="2018-09-19T23:42:23.696" v="308" actId="26606"/>
          <ac:picMkLst>
            <pc:docMk/>
            <pc:sldMk cId="109857222" sldId="256"/>
            <ac:picMk id="21" creationId="{2270F1FA-0425-408F-9861-80BF5AFB276D}"/>
          </ac:picMkLst>
        </pc:picChg>
        <pc:picChg chg="add del">
          <ac:chgData name="Wilson,Lucas" userId="b0cc3b2e-ccec-4458-9167-402c4b4b7ae6" providerId="ADAL" clId="{D4C325CB-D4AD-C547-84A5-3BEDA9043320}" dt="2018-09-19T23:42:23.685" v="307" actId="26606"/>
          <ac:picMkLst>
            <pc:docMk/>
            <pc:sldMk cId="109857222" sldId="256"/>
            <ac:picMk id="28" creationId="{98A030C2-9F23-4593-9F99-7B73C232A4C9}"/>
          </ac:picMkLst>
        </pc:picChg>
        <pc:picChg chg="add">
          <ac:chgData name="Wilson,Lucas" userId="b0cc3b2e-ccec-4458-9167-402c4b4b7ae6" providerId="ADAL" clId="{D4C325CB-D4AD-C547-84A5-3BEDA9043320}" dt="2018-09-19T23:42:23.696" v="308" actId="26606"/>
          <ac:picMkLst>
            <pc:docMk/>
            <pc:sldMk cId="109857222" sldId="256"/>
            <ac:picMk id="31" creationId="{2270F1FA-0425-408F-9861-80BF5AFB276D}"/>
          </ac:picMkLst>
        </pc:picChg>
        <pc:cxnChg chg="add del">
          <ac:chgData name="Wilson,Lucas" userId="b0cc3b2e-ccec-4458-9167-402c4b4b7ae6" providerId="ADAL" clId="{D4C325CB-D4AD-C547-84A5-3BEDA9043320}" dt="2018-09-19T23:40:10.434" v="222" actId="26606"/>
          <ac:cxnSpMkLst>
            <pc:docMk/>
            <pc:sldMk cId="109857222" sldId="256"/>
            <ac:cxnSpMk id="18" creationId="{9E8E38ED-369A-44C2-B635-0BED0E48A6E8}"/>
          </ac:cxnSpMkLst>
        </pc:cxnChg>
      </pc:sldChg>
      <pc:sldChg chg="add">
        <pc:chgData name="Wilson,Lucas" userId="b0cc3b2e-ccec-4458-9167-402c4b4b7ae6" providerId="ADAL" clId="{D4C325CB-D4AD-C547-84A5-3BEDA9043320}" dt="2018-09-19T23:25:08.799" v="0"/>
        <pc:sldMkLst>
          <pc:docMk/>
          <pc:sldMk cId="1069020124" sldId="257"/>
        </pc:sldMkLst>
      </pc:sldChg>
      <pc:sldChg chg="modSp add del ord">
        <pc:chgData name="Wilson,Lucas" userId="b0cc3b2e-ccec-4458-9167-402c4b4b7ae6" providerId="ADAL" clId="{D4C325CB-D4AD-C547-84A5-3BEDA9043320}" dt="2018-09-19T23:50:35.661" v="659" actId="2696"/>
        <pc:sldMkLst>
          <pc:docMk/>
          <pc:sldMk cId="2152595525" sldId="258"/>
        </pc:sldMkLst>
        <pc:spChg chg="mod">
          <ac:chgData name="Wilson,Lucas" userId="b0cc3b2e-ccec-4458-9167-402c4b4b7ae6" providerId="ADAL" clId="{D4C325CB-D4AD-C547-84A5-3BEDA9043320}" dt="2018-09-19T23:27:32.387" v="55" actId="20577"/>
          <ac:spMkLst>
            <pc:docMk/>
            <pc:sldMk cId="2152595525" sldId="258"/>
            <ac:spMk id="2" creationId="{D1170AE7-35E8-6B41-A9C0-F3485D238760}"/>
          </ac:spMkLst>
        </pc:spChg>
      </pc:sldChg>
      <pc:sldChg chg="addSp delSp modSp add del">
        <pc:chgData name="Wilson,Lucas" userId="b0cc3b2e-ccec-4458-9167-402c4b4b7ae6" providerId="ADAL" clId="{D4C325CB-D4AD-C547-84A5-3BEDA9043320}" dt="2018-09-19T23:50:35.662" v="660" actId="2696"/>
        <pc:sldMkLst>
          <pc:docMk/>
          <pc:sldMk cId="1455556796" sldId="259"/>
        </pc:sldMkLst>
        <pc:spChg chg="mod">
          <ac:chgData name="Wilson,Lucas" userId="b0cc3b2e-ccec-4458-9167-402c4b4b7ae6" providerId="ADAL" clId="{D4C325CB-D4AD-C547-84A5-3BEDA9043320}" dt="2018-09-19T23:27:41.133" v="66" actId="20577"/>
          <ac:spMkLst>
            <pc:docMk/>
            <pc:sldMk cId="1455556796" sldId="259"/>
            <ac:spMk id="2" creationId="{A6A82C0C-51D8-0A45-ADCC-45DC81ACDDB3}"/>
          </ac:spMkLst>
        </pc:spChg>
        <pc:spChg chg="del">
          <ac:chgData name="Wilson,Lucas" userId="b0cc3b2e-ccec-4458-9167-402c4b4b7ae6" providerId="ADAL" clId="{D4C325CB-D4AD-C547-84A5-3BEDA9043320}" dt="2018-09-19T23:30:57.175" v="146"/>
          <ac:spMkLst>
            <pc:docMk/>
            <pc:sldMk cId="1455556796" sldId="259"/>
            <ac:spMk id="3" creationId="{4A393316-5EE2-D54A-A2AC-1E7AFCB0B70C}"/>
          </ac:spMkLst>
        </pc:spChg>
        <pc:spChg chg="add mod">
          <ac:chgData name="Wilson,Lucas" userId="b0cc3b2e-ccec-4458-9167-402c4b4b7ae6" providerId="ADAL" clId="{D4C325CB-D4AD-C547-84A5-3BEDA9043320}" dt="2018-09-19T23:32:15.804" v="156"/>
          <ac:spMkLst>
            <pc:docMk/>
            <pc:sldMk cId="1455556796" sldId="259"/>
            <ac:spMk id="5" creationId="{A3FA2F7D-07B5-E24A-BE47-5F9ABC3F8E9F}"/>
          </ac:spMkLst>
        </pc:spChg>
        <pc:picChg chg="add del mod">
          <ac:chgData name="Wilson,Lucas" userId="b0cc3b2e-ccec-4458-9167-402c4b4b7ae6" providerId="ADAL" clId="{D4C325CB-D4AD-C547-84A5-3BEDA9043320}" dt="2018-09-19T23:32:15.804" v="156"/>
          <ac:picMkLst>
            <pc:docMk/>
            <pc:sldMk cId="1455556796" sldId="259"/>
            <ac:picMk id="4" creationId="{4F92B83A-EB3C-E14A-9038-91919837E34B}"/>
          </ac:picMkLst>
        </pc:picChg>
      </pc:sldChg>
      <pc:sldChg chg="modSp add del">
        <pc:chgData name="Wilson,Lucas" userId="b0cc3b2e-ccec-4458-9167-402c4b4b7ae6" providerId="ADAL" clId="{D4C325CB-D4AD-C547-84A5-3BEDA9043320}" dt="2018-09-19T23:50:35.670" v="661" actId="2696"/>
        <pc:sldMkLst>
          <pc:docMk/>
          <pc:sldMk cId="4069439273" sldId="260"/>
        </pc:sldMkLst>
        <pc:spChg chg="mod">
          <ac:chgData name="Wilson,Lucas" userId="b0cc3b2e-ccec-4458-9167-402c4b4b7ae6" providerId="ADAL" clId="{D4C325CB-D4AD-C547-84A5-3BEDA9043320}" dt="2018-09-19T23:27:47.504" v="78" actId="20577"/>
          <ac:spMkLst>
            <pc:docMk/>
            <pc:sldMk cId="4069439273" sldId="260"/>
            <ac:spMk id="2" creationId="{6A37A023-B537-3443-851F-5FABDC01D315}"/>
          </ac:spMkLst>
        </pc:spChg>
      </pc:sldChg>
      <pc:sldChg chg="addSp delSp modSp add mod ord setBg">
        <pc:chgData name="Wilson,Lucas" userId="b0cc3b2e-ccec-4458-9167-402c4b4b7ae6" providerId="ADAL" clId="{D4C325CB-D4AD-C547-84A5-3BEDA9043320}" dt="2018-09-19T23:36:48.138" v="194"/>
        <pc:sldMkLst>
          <pc:docMk/>
          <pc:sldMk cId="692186440" sldId="261"/>
        </pc:sldMkLst>
        <pc:spChg chg="mod">
          <ac:chgData name="Wilson,Lucas" userId="b0cc3b2e-ccec-4458-9167-402c4b4b7ae6" providerId="ADAL" clId="{D4C325CB-D4AD-C547-84A5-3BEDA9043320}" dt="2018-09-19T23:34:08.058" v="173" actId="26606"/>
          <ac:spMkLst>
            <pc:docMk/>
            <pc:sldMk cId="692186440" sldId="261"/>
            <ac:spMk id="2" creationId="{9A84259A-34DD-D748-8824-C7A5D886E6F4}"/>
          </ac:spMkLst>
        </pc:spChg>
        <pc:spChg chg="del">
          <ac:chgData name="Wilson,Lucas" userId="b0cc3b2e-ccec-4458-9167-402c4b4b7ae6" providerId="ADAL" clId="{D4C325CB-D4AD-C547-84A5-3BEDA9043320}" dt="2018-09-19T23:29:55.288" v="141"/>
          <ac:spMkLst>
            <pc:docMk/>
            <pc:sldMk cId="692186440" sldId="261"/>
            <ac:spMk id="3" creationId="{FBE004D8-CD56-F445-BF25-373C080010E3}"/>
          </ac:spMkLst>
        </pc:spChg>
        <pc:spChg chg="add">
          <ac:chgData name="Wilson,Lucas" userId="b0cc3b2e-ccec-4458-9167-402c4b4b7ae6" providerId="ADAL" clId="{D4C325CB-D4AD-C547-84A5-3BEDA9043320}" dt="2018-09-19T23:34:08.058" v="173" actId="26606"/>
          <ac:spMkLst>
            <pc:docMk/>
            <pc:sldMk cId="692186440" sldId="261"/>
            <ac:spMk id="9" creationId="{AB45A142-4255-493C-8284-5D566C121B10}"/>
          </ac:spMkLst>
        </pc:spChg>
        <pc:picChg chg="add mod">
          <ac:chgData name="Wilson,Lucas" userId="b0cc3b2e-ccec-4458-9167-402c4b4b7ae6" providerId="ADAL" clId="{D4C325CB-D4AD-C547-84A5-3BEDA9043320}" dt="2018-09-19T23:34:08.058" v="173" actId="26606"/>
          <ac:picMkLst>
            <pc:docMk/>
            <pc:sldMk cId="692186440" sldId="261"/>
            <ac:picMk id="4" creationId="{0D6F9EB7-A1C1-0E4E-BB35-CE1BDBCE9F16}"/>
          </ac:picMkLst>
        </pc:picChg>
        <pc:picChg chg="add del mod">
          <ac:chgData name="Wilson,Lucas" userId="b0cc3b2e-ccec-4458-9167-402c4b4b7ae6" providerId="ADAL" clId="{D4C325CB-D4AD-C547-84A5-3BEDA9043320}" dt="2018-09-19T23:33:19.826" v="165"/>
          <ac:picMkLst>
            <pc:docMk/>
            <pc:sldMk cId="692186440" sldId="261"/>
            <ac:picMk id="5" creationId="{12D63E82-8B79-7148-89FB-C744A0FD8EB8}"/>
          </ac:picMkLst>
        </pc:picChg>
        <pc:cxnChg chg="add">
          <ac:chgData name="Wilson,Lucas" userId="b0cc3b2e-ccec-4458-9167-402c4b4b7ae6" providerId="ADAL" clId="{D4C325CB-D4AD-C547-84A5-3BEDA9043320}" dt="2018-09-19T23:34:08.058" v="173" actId="26606"/>
          <ac:cxnSpMkLst>
            <pc:docMk/>
            <pc:sldMk cId="692186440" sldId="261"/>
            <ac:cxnSpMk id="11" creationId="{38FB9660-F42F-4313-BBC4-47C007FE484C}"/>
          </ac:cxnSpMkLst>
        </pc:cxnChg>
      </pc:sldChg>
      <pc:sldChg chg="addSp delSp modSp add del mod ord setBg">
        <pc:chgData name="Wilson,Lucas" userId="b0cc3b2e-ccec-4458-9167-402c4b4b7ae6" providerId="ADAL" clId="{D4C325CB-D4AD-C547-84A5-3BEDA9043320}" dt="2018-09-19T23:44:27.370" v="319" actId="2696"/>
        <pc:sldMkLst>
          <pc:docMk/>
          <pc:sldMk cId="2972376044" sldId="262"/>
        </pc:sldMkLst>
        <pc:spChg chg="mod">
          <ac:chgData name="Wilson,Lucas" userId="b0cc3b2e-ccec-4458-9167-402c4b4b7ae6" providerId="ADAL" clId="{D4C325CB-D4AD-C547-84A5-3BEDA9043320}" dt="2018-09-19T23:34:55.356" v="186" actId="26606"/>
          <ac:spMkLst>
            <pc:docMk/>
            <pc:sldMk cId="2972376044" sldId="262"/>
            <ac:spMk id="2" creationId="{DBCADF31-3881-4F44-95AA-AA18A8463F58}"/>
          </ac:spMkLst>
        </pc:spChg>
        <pc:spChg chg="del">
          <ac:chgData name="Wilson,Lucas" userId="b0cc3b2e-ccec-4458-9167-402c4b4b7ae6" providerId="ADAL" clId="{D4C325CB-D4AD-C547-84A5-3BEDA9043320}" dt="2018-09-19T23:32:18.800" v="157"/>
          <ac:spMkLst>
            <pc:docMk/>
            <pc:sldMk cId="2972376044" sldId="262"/>
            <ac:spMk id="3" creationId="{9208F997-9411-9547-90BC-721F2FF9C101}"/>
          </ac:spMkLst>
        </pc:spChg>
        <pc:spChg chg="add del">
          <ac:chgData name="Wilson,Lucas" userId="b0cc3b2e-ccec-4458-9167-402c4b4b7ae6" providerId="ADAL" clId="{D4C325CB-D4AD-C547-84A5-3BEDA9043320}" dt="2018-09-19T23:34:55.356" v="186" actId="26606"/>
          <ac:spMkLst>
            <pc:docMk/>
            <pc:sldMk cId="2972376044" sldId="262"/>
            <ac:spMk id="13" creationId="{247AB924-1B87-43FC-B7C7-B112D5C51A0E}"/>
          </ac:spMkLst>
        </pc:spChg>
        <pc:spChg chg="add del mod replId">
          <ac:chgData name="Wilson,Lucas" userId="b0cc3b2e-ccec-4458-9167-402c4b4b7ae6" providerId="ADAL" clId="{D4C325CB-D4AD-C547-84A5-3BEDA9043320}" dt="2018-09-19T23:34:55.356" v="186" actId="26606"/>
          <ac:spMkLst>
            <pc:docMk/>
            <pc:sldMk cId="2972376044" sldId="262"/>
            <ac:spMk id="19" creationId="{5362F5B6-FA2B-CB40-97D5-E0F40E3ED09E}"/>
          </ac:spMkLst>
        </pc:spChg>
        <pc:spChg chg="add del">
          <ac:chgData name="Wilson,Lucas" userId="b0cc3b2e-ccec-4458-9167-402c4b4b7ae6" providerId="ADAL" clId="{D4C325CB-D4AD-C547-84A5-3BEDA9043320}" dt="2018-09-19T23:35:33.460" v="188" actId="26606"/>
          <ac:spMkLst>
            <pc:docMk/>
            <pc:sldMk cId="2972376044" sldId="262"/>
            <ac:spMk id="23" creationId="{1707FC24-6981-43D9-B525-C7832BA22463}"/>
          </ac:spMkLst>
        </pc:spChg>
        <pc:spChg chg="add">
          <ac:chgData name="Wilson,Lucas" userId="b0cc3b2e-ccec-4458-9167-402c4b4b7ae6" providerId="ADAL" clId="{D4C325CB-D4AD-C547-84A5-3BEDA9043320}" dt="2018-09-19T23:35:33.460" v="188" actId="26606"/>
          <ac:spMkLst>
            <pc:docMk/>
            <pc:sldMk cId="2972376044" sldId="262"/>
            <ac:spMk id="28" creationId="{1707FC24-6981-43D9-B525-C7832BA22463}"/>
          </ac:spMkLst>
        </pc:spChg>
        <pc:picChg chg="add del mod">
          <ac:chgData name="Wilson,Lucas" userId="b0cc3b2e-ccec-4458-9167-402c4b4b7ae6" providerId="ADAL" clId="{D4C325CB-D4AD-C547-84A5-3BEDA9043320}" dt="2018-09-19T23:34:36.940" v="183"/>
          <ac:picMkLst>
            <pc:docMk/>
            <pc:sldMk cId="2972376044" sldId="262"/>
            <ac:picMk id="4" creationId="{3365DB47-4D15-1249-9183-248A23847DBF}"/>
          </ac:picMkLst>
        </pc:picChg>
        <pc:picChg chg="add del mod ord">
          <ac:chgData name="Wilson,Lucas" userId="b0cc3b2e-ccec-4458-9167-402c4b4b7ae6" providerId="ADAL" clId="{D4C325CB-D4AD-C547-84A5-3BEDA9043320}" dt="2018-09-19T23:34:55.356" v="186" actId="26606"/>
          <ac:picMkLst>
            <pc:docMk/>
            <pc:sldMk cId="2972376044" sldId="262"/>
            <ac:picMk id="5" creationId="{C83B4C19-8007-1D4C-A8E3-876F01976B7C}"/>
          </ac:picMkLst>
        </pc:picChg>
        <pc:picChg chg="add del mod">
          <ac:chgData name="Wilson,Lucas" userId="b0cc3b2e-ccec-4458-9167-402c4b4b7ae6" providerId="ADAL" clId="{D4C325CB-D4AD-C547-84A5-3BEDA9043320}" dt="2018-09-19T23:34:20.621" v="174"/>
          <ac:picMkLst>
            <pc:docMk/>
            <pc:sldMk cId="2972376044" sldId="262"/>
            <ac:picMk id="6" creationId="{4BE4C83C-6E2E-3245-87B8-F2B2573F5A5D}"/>
          </ac:picMkLst>
        </pc:picChg>
        <pc:picChg chg="add">
          <ac:chgData name="Wilson,Lucas" userId="b0cc3b2e-ccec-4458-9167-402c4b4b7ae6" providerId="ADAL" clId="{D4C325CB-D4AD-C547-84A5-3BEDA9043320}" dt="2018-09-19T23:34:55.356" v="186" actId="26606"/>
          <ac:picMkLst>
            <pc:docMk/>
            <pc:sldMk cId="2972376044" sldId="262"/>
            <ac:picMk id="20" creationId="{C83B4C19-8007-1D4C-A8E3-876F01976B7C}"/>
          </ac:picMkLst>
        </pc:picChg>
        <pc:cxnChg chg="add del">
          <ac:chgData name="Wilson,Lucas" userId="b0cc3b2e-ccec-4458-9167-402c4b4b7ae6" providerId="ADAL" clId="{D4C325CB-D4AD-C547-84A5-3BEDA9043320}" dt="2018-09-19T23:34:55.356" v="186" actId="26606"/>
          <ac:cxnSpMkLst>
            <pc:docMk/>
            <pc:sldMk cId="2972376044" sldId="262"/>
            <ac:cxnSpMk id="11" creationId="{99AE2756-0FC4-4155-83E7-58AAAB63E757}"/>
          </ac:cxnSpMkLst>
        </pc:cxnChg>
        <pc:cxnChg chg="add del">
          <ac:chgData name="Wilson,Lucas" userId="b0cc3b2e-ccec-4458-9167-402c4b4b7ae6" providerId="ADAL" clId="{D4C325CB-D4AD-C547-84A5-3BEDA9043320}" dt="2018-09-19T23:34:55.356" v="186" actId="26606"/>
          <ac:cxnSpMkLst>
            <pc:docMk/>
            <pc:sldMk cId="2972376044" sldId="262"/>
            <ac:cxnSpMk id="15" creationId="{818DC98F-4057-4645-B948-F604F39A9CFE}"/>
          </ac:cxnSpMkLst>
        </pc:cxnChg>
        <pc:cxnChg chg="add del">
          <ac:chgData name="Wilson,Lucas" userId="b0cc3b2e-ccec-4458-9167-402c4b4b7ae6" providerId="ADAL" clId="{D4C325CB-D4AD-C547-84A5-3BEDA9043320}" dt="2018-09-19T23:34:55.356" v="186" actId="26606"/>
          <ac:cxnSpMkLst>
            <pc:docMk/>
            <pc:sldMk cId="2972376044" sldId="262"/>
            <ac:cxnSpMk id="17" creationId="{DAD2B705-4A9B-408D-AA80-4F41045E09DE}"/>
          </ac:cxnSpMkLst>
        </pc:cxnChg>
      </pc:sldChg>
      <pc:sldChg chg="addSp delSp modSp add mod setBg setClrOvrMap">
        <pc:chgData name="Wilson,Lucas" userId="b0cc3b2e-ccec-4458-9167-402c4b4b7ae6" providerId="ADAL" clId="{D4C325CB-D4AD-C547-84A5-3BEDA9043320}" dt="2018-09-20T00:52:52.699" v="728"/>
        <pc:sldMkLst>
          <pc:docMk/>
          <pc:sldMk cId="4093008488" sldId="263"/>
        </pc:sldMkLst>
        <pc:spChg chg="mod">
          <ac:chgData name="Wilson,Lucas" userId="b0cc3b2e-ccec-4458-9167-402c4b4b7ae6" providerId="ADAL" clId="{D4C325CB-D4AD-C547-84A5-3BEDA9043320}" dt="2018-09-20T00:34:19.677" v="701" actId="26606"/>
          <ac:spMkLst>
            <pc:docMk/>
            <pc:sldMk cId="4093008488" sldId="263"/>
            <ac:spMk id="2" creationId="{708BE986-81D8-204D-9274-CC95765FB769}"/>
          </ac:spMkLst>
        </pc:spChg>
        <pc:spChg chg="del">
          <ac:chgData name="Wilson,Lucas" userId="b0cc3b2e-ccec-4458-9167-402c4b4b7ae6" providerId="ADAL" clId="{D4C325CB-D4AD-C547-84A5-3BEDA9043320}" dt="2018-09-20T00:33:14.354" v="675"/>
          <ac:spMkLst>
            <pc:docMk/>
            <pc:sldMk cId="4093008488" sldId="263"/>
            <ac:spMk id="3" creationId="{5DD8F64B-9272-7D4D-BB43-BA671852C6C4}"/>
          </ac:spMkLst>
        </pc:spChg>
        <pc:spChg chg="add del">
          <ac:chgData name="Wilson,Lucas" userId="b0cc3b2e-ccec-4458-9167-402c4b4b7ae6" providerId="ADAL" clId="{D4C325CB-D4AD-C547-84A5-3BEDA9043320}" dt="2018-09-20T00:33:19.889" v="677" actId="26606"/>
          <ac:spMkLst>
            <pc:docMk/>
            <pc:sldMk cId="4093008488" sldId="263"/>
            <ac:spMk id="9" creationId="{AB45A142-4255-493C-8284-5D566C121B10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2" creationId="{05C7EBC3-4672-4DAB-81C2-58661FAFAED6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3" creationId="{314291B9-D51D-4D86-BB40-31340D219E3F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4" creationId="{40BF962F-4C6F-461E-86F2-C43F56CC939B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6" creationId="{2E94A4F7-38E4-45EA-8E2E-CE1B5766B4F1}"/>
          </ac:spMkLst>
        </pc:spChg>
        <pc:spChg chg="add del">
          <ac:chgData name="Wilson,Lucas" userId="b0cc3b2e-ccec-4458-9167-402c4b4b7ae6" providerId="ADAL" clId="{D4C325CB-D4AD-C547-84A5-3BEDA9043320}" dt="2018-09-20T00:33:21.329" v="681" actId="26606"/>
          <ac:spMkLst>
            <pc:docMk/>
            <pc:sldMk cId="4093008488" sldId="263"/>
            <ac:spMk id="18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22.448" v="683" actId="26606"/>
          <ac:spMkLst>
            <pc:docMk/>
            <pc:sldMk cId="4093008488" sldId="263"/>
            <ac:spMk id="26" creationId="{AB45A142-4255-493C-8284-5D566C121B10}"/>
          </ac:spMkLst>
        </pc:spChg>
        <pc:spChg chg="add del">
          <ac:chgData name="Wilson,Lucas" userId="b0cc3b2e-ccec-4458-9167-402c4b4b7ae6" providerId="ADAL" clId="{D4C325CB-D4AD-C547-84A5-3BEDA9043320}" dt="2018-09-20T00:33:44.126" v="695" actId="26606"/>
          <ac:spMkLst>
            <pc:docMk/>
            <pc:sldMk cId="4093008488" sldId="263"/>
            <ac:spMk id="29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36.215" v="686" actId="26606"/>
          <ac:spMkLst>
            <pc:docMk/>
            <pc:sldMk cId="4093008488" sldId="263"/>
            <ac:spMk id="39" creationId="{90BB9581-2E1D-405D-AC21-AD669748D56E}"/>
          </ac:spMkLst>
        </pc:spChg>
        <pc:spChg chg="add del">
          <ac:chgData name="Wilson,Lucas" userId="b0cc3b2e-ccec-4458-9167-402c4b4b7ae6" providerId="ADAL" clId="{D4C325CB-D4AD-C547-84A5-3BEDA9043320}" dt="2018-09-20T00:33:37.004" v="688" actId="26606"/>
          <ac:spMkLst>
            <pc:docMk/>
            <pc:sldMk cId="4093008488" sldId="263"/>
            <ac:spMk id="48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40.236" v="690" actId="26606"/>
          <ac:spMkLst>
            <pc:docMk/>
            <pc:sldMk cId="4093008488" sldId="263"/>
            <ac:spMk id="50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42.189" v="692" actId="26606"/>
          <ac:spMkLst>
            <pc:docMk/>
            <pc:sldMk cId="4093008488" sldId="263"/>
            <ac:spMk id="53" creationId="{42A5316D-ED2F-4F89-B4B4-8D9240B1A348}"/>
          </ac:spMkLst>
        </pc:spChg>
        <pc:spChg chg="add del">
          <ac:chgData name="Wilson,Lucas" userId="b0cc3b2e-ccec-4458-9167-402c4b4b7ae6" providerId="ADAL" clId="{D4C325CB-D4AD-C547-84A5-3BEDA9043320}" dt="2018-09-20T00:33:44.076" v="694" actId="26606"/>
          <ac:spMkLst>
            <pc:docMk/>
            <pc:sldMk cId="4093008488" sldId="263"/>
            <ac:spMk id="55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4:19.677" v="701" actId="26606"/>
          <ac:spMkLst>
            <pc:docMk/>
            <pc:sldMk cId="4093008488" sldId="263"/>
            <ac:spMk id="58" creationId="{42A5316D-ED2F-4F89-B4B4-8D9240B1A348}"/>
          </ac:spMkLst>
        </pc:spChg>
        <pc:spChg chg="add del">
          <ac:chgData name="Wilson,Lucas" userId="b0cc3b2e-ccec-4458-9167-402c4b4b7ae6" providerId="ADAL" clId="{D4C325CB-D4AD-C547-84A5-3BEDA9043320}" dt="2018-09-20T00:34:19.677" v="701" actId="26606"/>
          <ac:spMkLst>
            <pc:docMk/>
            <pc:sldMk cId="4093008488" sldId="263"/>
            <ac:spMk id="63" creationId="{42285737-90EE-47DC-AC80-8AE156B11969}"/>
          </ac:spMkLst>
        </pc:spChg>
        <pc:grpChg chg="add del">
          <ac:chgData name="Wilson,Lucas" userId="b0cc3b2e-ccec-4458-9167-402c4b4b7ae6" providerId="ADAL" clId="{D4C325CB-D4AD-C547-84A5-3BEDA9043320}" dt="2018-09-20T00:33:21.329" v="681" actId="26606"/>
          <ac:grpSpMkLst>
            <pc:docMk/>
            <pc:sldMk cId="4093008488" sldId="263"/>
            <ac:grpSpMk id="19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44.126" v="695" actId="26606"/>
          <ac:grpSpMkLst>
            <pc:docMk/>
            <pc:sldMk cId="4093008488" sldId="263"/>
            <ac:grpSpMk id="30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37.004" v="688" actId="26606"/>
          <ac:grpSpMkLst>
            <pc:docMk/>
            <pc:sldMk cId="4093008488" sldId="263"/>
            <ac:grpSpMk id="41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40.236" v="690" actId="26606"/>
          <ac:grpSpMkLst>
            <pc:docMk/>
            <pc:sldMk cId="4093008488" sldId="263"/>
            <ac:grpSpMk id="51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44.076" v="694" actId="26606"/>
          <ac:grpSpMkLst>
            <pc:docMk/>
            <pc:sldMk cId="4093008488" sldId="263"/>
            <ac:grpSpMk id="56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4:19.677" v="701" actId="26606"/>
          <ac:grpSpMkLst>
            <pc:docMk/>
            <pc:sldMk cId="4093008488" sldId="263"/>
            <ac:grpSpMk id="65" creationId="{B57BDC17-F1B3-455F-BBF1-680AA1F25C06}"/>
          </ac:grpSpMkLst>
        </pc:grpChg>
        <pc:graphicFrameChg chg="add del mod replId modGraphic">
          <ac:chgData name="Wilson,Lucas" userId="b0cc3b2e-ccec-4458-9167-402c4b4b7ae6" providerId="ADAL" clId="{D4C325CB-D4AD-C547-84A5-3BEDA9043320}" dt="2018-09-20T00:52:52.699" v="728"/>
          <ac:graphicFrameMkLst>
            <pc:docMk/>
            <pc:sldMk cId="4093008488" sldId="263"/>
            <ac:graphicFrameMk id="4" creationId="{2AAE8F91-8A14-F048-830C-E141FEA08B83}"/>
          </ac:graphicFrameMkLst>
        </pc:graphicFrameChg>
        <pc:graphicFrameChg chg="add del">
          <ac:chgData name="Wilson,Lucas" userId="b0cc3b2e-ccec-4458-9167-402c4b4b7ae6" providerId="ADAL" clId="{D4C325CB-D4AD-C547-84A5-3BEDA9043320}" dt="2018-09-20T00:33:20.892" v="679" actId="26606"/>
          <ac:graphicFrameMkLst>
            <pc:docMk/>
            <pc:sldMk cId="4093008488" sldId="263"/>
            <ac:graphicFrameMk id="7" creationId="{2AAE8F91-8A14-F048-830C-E141FEA08B83}"/>
          </ac:graphicFrameMkLst>
        </pc:graphicFrameChg>
        <pc:graphicFrameChg chg="add del mod replId modGraphic">
          <ac:chgData name="Wilson,Lucas" userId="b0cc3b2e-ccec-4458-9167-402c4b4b7ae6" providerId="ADAL" clId="{D4C325CB-D4AD-C547-84A5-3BEDA9043320}" dt="2018-09-20T00:33:22.458" v="684" actId="26606"/>
          <ac:graphicFrameMkLst>
            <pc:docMk/>
            <pc:sldMk cId="4093008488" sldId="263"/>
            <ac:graphicFrameMk id="35" creationId="{2AAE8F91-8A14-F048-830C-E141FEA08B83}"/>
          </ac:graphicFrameMkLst>
        </pc:graphicFrameChg>
        <pc:cxnChg chg="add del">
          <ac:chgData name="Wilson,Lucas" userId="b0cc3b2e-ccec-4458-9167-402c4b4b7ae6" providerId="ADAL" clId="{D4C325CB-D4AD-C547-84A5-3BEDA9043320}" dt="2018-09-20T00:33:19.889" v="677" actId="26606"/>
          <ac:cxnSpMkLst>
            <pc:docMk/>
            <pc:sldMk cId="4093008488" sldId="263"/>
            <ac:cxnSpMk id="11" creationId="{38FB9660-F42F-4313-BBC4-47C007FE484C}"/>
          </ac:cxnSpMkLst>
        </pc:cxnChg>
        <pc:cxnChg chg="add del">
          <ac:chgData name="Wilson,Lucas" userId="b0cc3b2e-ccec-4458-9167-402c4b4b7ae6" providerId="ADAL" clId="{D4C325CB-D4AD-C547-84A5-3BEDA9043320}" dt="2018-09-20T00:33:22.448" v="683" actId="26606"/>
          <ac:cxnSpMkLst>
            <pc:docMk/>
            <pc:sldMk cId="4093008488" sldId="263"/>
            <ac:cxnSpMk id="27" creationId="{38FB9660-F42F-4313-BBC4-47C007FE484C}"/>
          </ac:cxnSpMkLst>
        </pc:cxnChg>
      </pc:sldChg>
      <pc:sldChg chg="addSp delSp modSp add del ord">
        <pc:chgData name="Wilson,Lucas" userId="b0cc3b2e-ccec-4458-9167-402c4b4b7ae6" providerId="ADAL" clId="{D4C325CB-D4AD-C547-84A5-3BEDA9043320}" dt="2018-09-20T00:53:11.385" v="731" actId="2696"/>
        <pc:sldMkLst>
          <pc:docMk/>
          <pc:sldMk cId="2167097755" sldId="264"/>
        </pc:sldMkLst>
        <pc:spChg chg="mod">
          <ac:chgData name="Wilson,Lucas" userId="b0cc3b2e-ccec-4458-9167-402c4b4b7ae6" providerId="ADAL" clId="{D4C325CB-D4AD-C547-84A5-3BEDA9043320}" dt="2018-09-19T23:28:07.356" v="120" actId="20577"/>
          <ac:spMkLst>
            <pc:docMk/>
            <pc:sldMk cId="2167097755" sldId="264"/>
            <ac:spMk id="2" creationId="{80561A67-ED70-5146-B281-D98AD1BBCE6C}"/>
          </ac:spMkLst>
        </pc:spChg>
        <pc:spChg chg="add del mod">
          <ac:chgData name="Wilson,Lucas" userId="b0cc3b2e-ccec-4458-9167-402c4b4b7ae6" providerId="ADAL" clId="{D4C325CB-D4AD-C547-84A5-3BEDA9043320}" dt="2018-09-20T00:46:15.048" v="726"/>
          <ac:spMkLst>
            <pc:docMk/>
            <pc:sldMk cId="2167097755" sldId="264"/>
            <ac:spMk id="4" creationId="{E1C9B45C-087B-9746-BF87-0AFF1BF2ED3F}"/>
          </ac:spMkLst>
        </pc:spChg>
      </pc:sldChg>
      <pc:sldChg chg="modSp add del">
        <pc:chgData name="Wilson,Lucas" userId="b0cc3b2e-ccec-4458-9167-402c4b4b7ae6" providerId="ADAL" clId="{D4C325CB-D4AD-C547-84A5-3BEDA9043320}" dt="2018-09-20T00:53:11.410" v="732" actId="2696"/>
        <pc:sldMkLst>
          <pc:docMk/>
          <pc:sldMk cId="1994588770" sldId="265"/>
        </pc:sldMkLst>
        <pc:spChg chg="mod">
          <ac:chgData name="Wilson,Lucas" userId="b0cc3b2e-ccec-4458-9167-402c4b4b7ae6" providerId="ADAL" clId="{D4C325CB-D4AD-C547-84A5-3BEDA9043320}" dt="2018-09-19T23:28:11.885" v="140" actId="20577"/>
          <ac:spMkLst>
            <pc:docMk/>
            <pc:sldMk cId="1994588770" sldId="265"/>
            <ac:spMk id="2" creationId="{2A69BB8E-5AFF-D34F-8280-824FFF900AF7}"/>
          </ac:spMkLst>
        </pc:spChg>
      </pc:sldChg>
      <pc:sldChg chg="addSp delSp modSp add mod ord setBg">
        <pc:chgData name="Wilson,Lucas" userId="b0cc3b2e-ccec-4458-9167-402c4b4b7ae6" providerId="ADAL" clId="{D4C325CB-D4AD-C547-84A5-3BEDA9043320}" dt="2018-09-19T23:36:46.389" v="193"/>
        <pc:sldMkLst>
          <pc:docMk/>
          <pc:sldMk cId="4014393254" sldId="266"/>
        </pc:sldMkLst>
        <pc:spChg chg="mod">
          <ac:chgData name="Wilson,Lucas" userId="b0cc3b2e-ccec-4458-9167-402c4b4b7ae6" providerId="ADAL" clId="{D4C325CB-D4AD-C547-84A5-3BEDA9043320}" dt="2018-09-19T23:35:07.194" v="187" actId="26606"/>
          <ac:spMkLst>
            <pc:docMk/>
            <pc:sldMk cId="4014393254" sldId="266"/>
            <ac:spMk id="2" creationId="{7F6CA2D3-889C-F949-8A42-0F1B0E589524}"/>
          </ac:spMkLst>
        </pc:spChg>
        <pc:spChg chg="del">
          <ac:chgData name="Wilson,Lucas" userId="b0cc3b2e-ccec-4458-9167-402c4b4b7ae6" providerId="ADAL" clId="{D4C325CB-D4AD-C547-84A5-3BEDA9043320}" dt="2018-09-19T23:34:30.034" v="182"/>
          <ac:spMkLst>
            <pc:docMk/>
            <pc:sldMk cId="4014393254" sldId="266"/>
            <ac:spMk id="3" creationId="{4541234F-6773-2B47-80E4-B6151F652242}"/>
          </ac:spMkLst>
        </pc:spChg>
        <pc:spChg chg="add">
          <ac:chgData name="Wilson,Lucas" userId="b0cc3b2e-ccec-4458-9167-402c4b4b7ae6" providerId="ADAL" clId="{D4C325CB-D4AD-C547-84A5-3BEDA9043320}" dt="2018-09-19T23:35:07.194" v="187" actId="26606"/>
          <ac:spMkLst>
            <pc:docMk/>
            <pc:sldMk cId="4014393254" sldId="266"/>
            <ac:spMk id="10" creationId="{823AC064-BC96-4F32-8AE1-B2FD38754823}"/>
          </ac:spMkLst>
        </pc:spChg>
        <pc:picChg chg="add mod ord">
          <ac:chgData name="Wilson,Lucas" userId="b0cc3b2e-ccec-4458-9167-402c4b4b7ae6" providerId="ADAL" clId="{D4C325CB-D4AD-C547-84A5-3BEDA9043320}" dt="2018-09-19T23:35:07.194" v="187" actId="26606"/>
          <ac:picMkLst>
            <pc:docMk/>
            <pc:sldMk cId="4014393254" sldId="266"/>
            <ac:picMk id="4" creationId="{83CFFE56-95BA-7F46-AA89-661646CADA7E}"/>
          </ac:picMkLst>
        </pc:picChg>
        <pc:picChg chg="add mod">
          <ac:chgData name="Wilson,Lucas" userId="b0cc3b2e-ccec-4458-9167-402c4b4b7ae6" providerId="ADAL" clId="{D4C325CB-D4AD-C547-84A5-3BEDA9043320}" dt="2018-09-19T23:35:07.194" v="187" actId="26606"/>
          <ac:picMkLst>
            <pc:docMk/>
            <pc:sldMk cId="4014393254" sldId="266"/>
            <ac:picMk id="5" creationId="{E72952AD-6807-3F49-87BE-713473734824}"/>
          </ac:picMkLst>
        </pc:picChg>
        <pc:cxnChg chg="add">
          <ac:chgData name="Wilson,Lucas" userId="b0cc3b2e-ccec-4458-9167-402c4b4b7ae6" providerId="ADAL" clId="{D4C325CB-D4AD-C547-84A5-3BEDA9043320}" dt="2018-09-19T23:35:07.194" v="187" actId="26606"/>
          <ac:cxnSpMkLst>
            <pc:docMk/>
            <pc:sldMk cId="4014393254" sldId="266"/>
            <ac:cxnSpMk id="12" creationId="{7E7C77BC-7138-40B1-A15B-20F57A494629}"/>
          </ac:cxnSpMkLst>
        </pc:cxnChg>
        <pc:cxnChg chg="add">
          <ac:chgData name="Wilson,Lucas" userId="b0cc3b2e-ccec-4458-9167-402c4b4b7ae6" providerId="ADAL" clId="{D4C325CB-D4AD-C547-84A5-3BEDA9043320}" dt="2018-09-19T23:35:07.194" v="187" actId="26606"/>
          <ac:cxnSpMkLst>
            <pc:docMk/>
            <pc:sldMk cId="4014393254" sldId="266"/>
            <ac:cxnSpMk id="14" creationId="{DB146403-F3D6-484B-B2ED-97F9565D0370}"/>
          </ac:cxnSpMkLst>
        </pc:cxnChg>
      </pc:sldChg>
      <pc:sldChg chg="addSp delSp modSp add mod ord setBg setClrOvrMap">
        <pc:chgData name="Wilson,Lucas" userId="b0cc3b2e-ccec-4458-9167-402c4b4b7ae6" providerId="ADAL" clId="{D4C325CB-D4AD-C547-84A5-3BEDA9043320}" dt="2018-09-20T00:57:44.543" v="757" actId="20577"/>
        <pc:sldMkLst>
          <pc:docMk/>
          <pc:sldMk cId="4268030394" sldId="267"/>
        </pc:sldMkLst>
        <pc:spChg chg="mod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2" creationId="{8D7278AC-BF16-204C-97FC-18043A720B89}"/>
          </ac:spMkLst>
        </pc:spChg>
        <pc:spChg chg="del">
          <ac:chgData name="Wilson,Lucas" userId="b0cc3b2e-ccec-4458-9167-402c4b4b7ae6" providerId="ADAL" clId="{D4C325CB-D4AD-C547-84A5-3BEDA9043320}" dt="2018-09-19T23:38:55.204" v="206"/>
          <ac:spMkLst>
            <pc:docMk/>
            <pc:sldMk cId="4268030394" sldId="267"/>
            <ac:spMk id="3" creationId="{DB828E61-601A-BC40-A7D8-2E96870EE18E}"/>
          </ac:spMkLst>
        </pc:spChg>
        <pc:spChg chg="add del mod">
          <ac:chgData name="Wilson,Lucas" userId="b0cc3b2e-ccec-4458-9167-402c4b4b7ae6" providerId="ADAL" clId="{D4C325CB-D4AD-C547-84A5-3BEDA9043320}" dt="2018-09-19T23:44:56.048" v="342" actId="478"/>
          <ac:spMkLst>
            <pc:docMk/>
            <pc:sldMk cId="4268030394" sldId="267"/>
            <ac:spMk id="5" creationId="{3D05CA70-3DA2-E349-89E5-423074ED3150}"/>
          </ac:spMkLst>
        </pc:spChg>
        <pc:spChg chg="add del">
          <ac:chgData name="Wilson,Lucas" userId="b0cc3b2e-ccec-4458-9167-402c4b4b7ae6" providerId="ADAL" clId="{D4C325CB-D4AD-C547-84A5-3BEDA9043320}" dt="2018-09-19T23:45:38.931" v="343" actId="26606"/>
          <ac:spMkLst>
            <pc:docMk/>
            <pc:sldMk cId="4268030394" sldId="267"/>
            <ac:spMk id="9" creationId="{1707FC24-6981-43D9-B525-C7832BA22463}"/>
          </ac:spMkLst>
        </pc:spChg>
        <pc:spChg chg="add mod">
          <ac:chgData name="Wilson,Lucas" userId="b0cc3b2e-ccec-4458-9167-402c4b4b7ae6" providerId="ADAL" clId="{D4C325CB-D4AD-C547-84A5-3BEDA9043320}" dt="2018-09-20T00:57:44.543" v="757" actId="20577"/>
          <ac:spMkLst>
            <pc:docMk/>
            <pc:sldMk cId="4268030394" sldId="267"/>
            <ac:spMk id="14" creationId="{B531529D-6A4A-4CBC-AB14-C05C9489DE73}"/>
          </ac:spMkLst>
        </pc:spChg>
        <pc:spChg chg="add del">
          <ac:chgData name="Wilson,Lucas" userId="b0cc3b2e-ccec-4458-9167-402c4b4b7ae6" providerId="ADAL" clId="{D4C325CB-D4AD-C547-84A5-3BEDA9043320}" dt="2018-09-20T00:45:43.539" v="723" actId="26606"/>
          <ac:spMkLst>
            <pc:docMk/>
            <pc:sldMk cId="4268030394" sldId="267"/>
            <ac:spMk id="17" creationId="{56C20283-73E0-40EC-8AD8-057F581F64C2}"/>
          </ac:spMkLst>
        </pc:spChg>
        <pc:spChg chg="add del">
          <ac:chgData name="Wilson,Lucas" userId="b0cc3b2e-ccec-4458-9167-402c4b4b7ae6" providerId="ADAL" clId="{D4C325CB-D4AD-C547-84A5-3BEDA9043320}" dt="2018-09-20T00:45:43.539" v="723" actId="26606"/>
          <ac:spMkLst>
            <pc:docMk/>
            <pc:sldMk cId="4268030394" sldId="267"/>
            <ac:spMk id="19" creationId="{3FCC729B-E528-40C3-82D3-BA4375575E87}"/>
          </ac:spMkLst>
        </pc:spChg>
        <pc:spChg chg="add del">
          <ac:chgData name="Wilson,Lucas" userId="b0cc3b2e-ccec-4458-9167-402c4b4b7ae6" providerId="ADAL" clId="{D4C325CB-D4AD-C547-84A5-3BEDA9043320}" dt="2018-09-20T00:45:43.539" v="723" actId="26606"/>
          <ac:spMkLst>
            <pc:docMk/>
            <pc:sldMk cId="4268030394" sldId="267"/>
            <ac:spMk id="21" creationId="{58F1FB8D-1842-4A04-998D-6CF047AB2790}"/>
          </ac:spMkLst>
        </pc:spChg>
        <pc:spChg chg="add del">
          <ac:chgData name="Wilson,Lucas" userId="b0cc3b2e-ccec-4458-9167-402c4b4b7ae6" providerId="ADAL" clId="{D4C325CB-D4AD-C547-84A5-3BEDA9043320}" dt="2018-09-20T00:45:18.992" v="714" actId="26606"/>
          <ac:spMkLst>
            <pc:docMk/>
            <pc:sldMk cId="4268030394" sldId="267"/>
            <ac:spMk id="23" creationId="{56C20283-73E0-40EC-8AD8-057F581F64C2}"/>
          </ac:spMkLst>
        </pc:spChg>
        <pc:spChg chg="add del">
          <ac:chgData name="Wilson,Lucas" userId="b0cc3b2e-ccec-4458-9167-402c4b4b7ae6" providerId="ADAL" clId="{D4C325CB-D4AD-C547-84A5-3BEDA9043320}" dt="2018-09-20T00:45:11.716" v="710" actId="26606"/>
          <ac:spMkLst>
            <pc:docMk/>
            <pc:sldMk cId="4268030394" sldId="267"/>
            <ac:spMk id="26" creationId="{867D4867-5BA7-4462-B2F6-A23F4A622AA7}"/>
          </ac:spMkLst>
        </pc:spChg>
        <pc:spChg chg="add del">
          <ac:chgData name="Wilson,Lucas" userId="b0cc3b2e-ccec-4458-9167-402c4b4b7ae6" providerId="ADAL" clId="{D4C325CB-D4AD-C547-84A5-3BEDA9043320}" dt="2018-09-20T00:45:18.992" v="714" actId="26606"/>
          <ac:spMkLst>
            <pc:docMk/>
            <pc:sldMk cId="4268030394" sldId="267"/>
            <ac:spMk id="28" creationId="{3FCC729B-E528-40C3-82D3-BA4375575E87}"/>
          </ac:spMkLst>
        </pc:spChg>
        <pc:spChg chg="add del">
          <ac:chgData name="Wilson,Lucas" userId="b0cc3b2e-ccec-4458-9167-402c4b4b7ae6" providerId="ADAL" clId="{D4C325CB-D4AD-C547-84A5-3BEDA9043320}" dt="2018-09-20T00:45:18.992" v="714" actId="26606"/>
          <ac:spMkLst>
            <pc:docMk/>
            <pc:sldMk cId="4268030394" sldId="267"/>
            <ac:spMk id="30" creationId="{58F1FB8D-1842-4A04-998D-6CF047AB2790}"/>
          </ac:spMkLst>
        </pc:spChg>
        <pc:spChg chg="add del">
          <ac:chgData name="Wilson,Lucas" userId="b0cc3b2e-ccec-4458-9167-402c4b4b7ae6" providerId="ADAL" clId="{D4C325CB-D4AD-C547-84A5-3BEDA9043320}" dt="2018-09-20T00:45:29.817" v="716" actId="26606"/>
          <ac:spMkLst>
            <pc:docMk/>
            <pc:sldMk cId="4268030394" sldId="267"/>
            <ac:spMk id="32" creationId="{3BAF1561-20C4-41FD-A35F-BF2B9E727F3E}"/>
          </ac:spMkLst>
        </pc:spChg>
        <pc:spChg chg="add del">
          <ac:chgData name="Wilson,Lucas" userId="b0cc3b2e-ccec-4458-9167-402c4b4b7ae6" providerId="ADAL" clId="{D4C325CB-D4AD-C547-84A5-3BEDA9043320}" dt="2018-09-20T00:45:29.817" v="716" actId="26606"/>
          <ac:spMkLst>
            <pc:docMk/>
            <pc:sldMk cId="4268030394" sldId="267"/>
            <ac:spMk id="33" creationId="{839DC788-B140-4F3E-A91E-CB3E70ED940A}"/>
          </ac:spMkLst>
        </pc:spChg>
        <pc:spChg chg="add del">
          <ac:chgData name="Wilson,Lucas" userId="b0cc3b2e-ccec-4458-9167-402c4b4b7ae6" providerId="ADAL" clId="{D4C325CB-D4AD-C547-84A5-3BEDA9043320}" dt="2018-09-20T00:45:33.755" v="718" actId="26606"/>
          <ac:spMkLst>
            <pc:docMk/>
            <pc:sldMk cId="4268030394" sldId="267"/>
            <ac:spMk id="36" creationId="{CF62D2A7-8207-488C-9F46-316BA81A16C8}"/>
          </ac:spMkLst>
        </pc:spChg>
        <pc:spChg chg="add del">
          <ac:chgData name="Wilson,Lucas" userId="b0cc3b2e-ccec-4458-9167-402c4b4b7ae6" providerId="ADAL" clId="{D4C325CB-D4AD-C547-84A5-3BEDA9043320}" dt="2018-09-20T00:45:36.221" v="720" actId="26606"/>
          <ac:spMkLst>
            <pc:docMk/>
            <pc:sldMk cId="4268030394" sldId="267"/>
            <ac:spMk id="38" creationId="{56C20283-73E0-40EC-8AD8-057F581F64C2}"/>
          </ac:spMkLst>
        </pc:spChg>
        <pc:spChg chg="add del">
          <ac:chgData name="Wilson,Lucas" userId="b0cc3b2e-ccec-4458-9167-402c4b4b7ae6" providerId="ADAL" clId="{D4C325CB-D4AD-C547-84A5-3BEDA9043320}" dt="2018-09-20T00:45:36.221" v="720" actId="26606"/>
          <ac:spMkLst>
            <pc:docMk/>
            <pc:sldMk cId="4268030394" sldId="267"/>
            <ac:spMk id="39" creationId="{3FCC729B-E528-40C3-82D3-BA4375575E87}"/>
          </ac:spMkLst>
        </pc:spChg>
        <pc:spChg chg="add del">
          <ac:chgData name="Wilson,Lucas" userId="b0cc3b2e-ccec-4458-9167-402c4b4b7ae6" providerId="ADAL" clId="{D4C325CB-D4AD-C547-84A5-3BEDA9043320}" dt="2018-09-20T00:45:36.221" v="720" actId="26606"/>
          <ac:spMkLst>
            <pc:docMk/>
            <pc:sldMk cId="4268030394" sldId="267"/>
            <ac:spMk id="40" creationId="{58F1FB8D-1842-4A04-998D-6CF047AB2790}"/>
          </ac:spMkLst>
        </pc:spChg>
        <pc:spChg chg="add del">
          <ac:chgData name="Wilson,Lucas" userId="b0cc3b2e-ccec-4458-9167-402c4b4b7ae6" providerId="ADAL" clId="{D4C325CB-D4AD-C547-84A5-3BEDA9043320}" dt="2018-09-20T00:45:43.534" v="722" actId="26606"/>
          <ac:spMkLst>
            <pc:docMk/>
            <pc:sldMk cId="4268030394" sldId="267"/>
            <ac:spMk id="42" creationId="{3BAF1561-20C4-41FD-A35F-BF2B9E727F3E}"/>
          </ac:spMkLst>
        </pc:spChg>
        <pc:spChg chg="add del">
          <ac:chgData name="Wilson,Lucas" userId="b0cc3b2e-ccec-4458-9167-402c4b4b7ae6" providerId="ADAL" clId="{D4C325CB-D4AD-C547-84A5-3BEDA9043320}" dt="2018-09-20T00:45:43.534" v="722" actId="26606"/>
          <ac:spMkLst>
            <pc:docMk/>
            <pc:sldMk cId="4268030394" sldId="267"/>
            <ac:spMk id="43" creationId="{839DC788-B140-4F3E-A91E-CB3E70ED940A}"/>
          </ac:spMkLst>
        </pc:spChg>
        <pc:spChg chg="add del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46" creationId="{867D4867-5BA7-4462-B2F6-A23F4A622AA7}"/>
          </ac:spMkLst>
        </pc:spChg>
        <pc:spChg chg="add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51" creationId="{E862BE82-D00D-42C1-BF16-93AA37870C32}"/>
          </ac:spMkLst>
        </pc:spChg>
        <pc:spChg chg="add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53" creationId="{F6D92C2D-1D3D-4974-918C-06579FB354A9}"/>
          </ac:spMkLst>
        </pc:spChg>
        <pc:picChg chg="add del mod replId">
          <ac:chgData name="Wilson,Lucas" userId="b0cc3b2e-ccec-4458-9167-402c4b4b7ae6" providerId="ADAL" clId="{D4C325CB-D4AD-C547-84A5-3BEDA9043320}" dt="2018-09-19T23:45:38.931" v="343" actId="26606"/>
          <ac:picMkLst>
            <pc:docMk/>
            <pc:sldMk cId="4268030394" sldId="267"/>
            <ac:picMk id="11" creationId="{E0477ED8-650F-BE49-98AB-3EE981453993}"/>
          </ac:picMkLst>
        </pc:picChg>
        <pc:picChg chg="add mod ord">
          <ac:chgData name="Wilson,Lucas" userId="b0cc3b2e-ccec-4458-9167-402c4b4b7ae6" providerId="ADAL" clId="{D4C325CB-D4AD-C547-84A5-3BEDA9043320}" dt="2018-09-20T00:57:10.466" v="746" actId="26606"/>
          <ac:picMkLst>
            <pc:docMk/>
            <pc:sldMk cId="4268030394" sldId="267"/>
            <ac:picMk id="12" creationId="{E0477ED8-650F-BE49-98AB-3EE981453993}"/>
          </ac:picMkLst>
        </pc:picChg>
        <pc:cxnChg chg="add del">
          <ac:chgData name="Wilson,Lucas" userId="b0cc3b2e-ccec-4458-9167-402c4b4b7ae6" providerId="ADAL" clId="{D4C325CB-D4AD-C547-84A5-3BEDA9043320}" dt="2018-09-20T00:45:29.817" v="716" actId="26606"/>
          <ac:cxnSpMkLst>
            <pc:docMk/>
            <pc:sldMk cId="4268030394" sldId="267"/>
            <ac:cxnSpMk id="34" creationId="{FC18D930-0EEE-448F-ABF1-2AA3C83DA552}"/>
          </ac:cxnSpMkLst>
        </pc:cxnChg>
        <pc:cxnChg chg="add del">
          <ac:chgData name="Wilson,Lucas" userId="b0cc3b2e-ccec-4458-9167-402c4b4b7ae6" providerId="ADAL" clId="{D4C325CB-D4AD-C547-84A5-3BEDA9043320}" dt="2018-09-20T00:45:43.534" v="722" actId="26606"/>
          <ac:cxnSpMkLst>
            <pc:docMk/>
            <pc:sldMk cId="4268030394" sldId="267"/>
            <ac:cxnSpMk id="44" creationId="{FC18D930-0EEE-448F-ABF1-2AA3C83DA552}"/>
          </ac:cxnSpMkLst>
        </pc:cxnChg>
      </pc:sldChg>
      <pc:sldChg chg="modSp add">
        <pc:chgData name="Wilson,Lucas" userId="b0cc3b2e-ccec-4458-9167-402c4b4b7ae6" providerId="ADAL" clId="{D4C325CB-D4AD-C547-84A5-3BEDA9043320}" dt="2018-09-20T00:53:37.823" v="733"/>
        <pc:sldMkLst>
          <pc:docMk/>
          <pc:sldMk cId="750050859" sldId="268"/>
        </pc:sldMkLst>
        <pc:graphicFrameChg chg="mod">
          <ac:chgData name="Wilson,Lucas" userId="b0cc3b2e-ccec-4458-9167-402c4b4b7ae6" providerId="ADAL" clId="{D4C325CB-D4AD-C547-84A5-3BEDA9043320}" dt="2018-09-20T00:53:37.823" v="733"/>
          <ac:graphicFrameMkLst>
            <pc:docMk/>
            <pc:sldMk cId="750050859" sldId="268"/>
            <ac:graphicFrameMk id="4" creationId="{2AAE8F91-8A14-F048-830C-E141FEA08B83}"/>
          </ac:graphicFrameMkLst>
        </pc:graphicFrameChg>
      </pc:sldChg>
      <pc:sldChg chg="add del">
        <pc:chgData name="Wilson,Lucas" userId="b0cc3b2e-ccec-4458-9167-402c4b4b7ae6" providerId="ADAL" clId="{D4C325CB-D4AD-C547-84A5-3BEDA9043320}" dt="2018-09-20T00:36:56.751" v="704" actId="2696"/>
        <pc:sldMkLst>
          <pc:docMk/>
          <pc:sldMk cId="2969862152" sldId="268"/>
        </pc:sldMkLst>
      </pc:sldChg>
      <pc:sldChg chg="modSp add">
        <pc:chgData name="Wilson,Lucas" userId="b0cc3b2e-ccec-4458-9167-402c4b4b7ae6" providerId="ADAL" clId="{D4C325CB-D4AD-C547-84A5-3BEDA9043320}" dt="2018-09-20T00:53:47.976" v="734"/>
        <pc:sldMkLst>
          <pc:docMk/>
          <pc:sldMk cId="3023606559" sldId="269"/>
        </pc:sldMkLst>
        <pc:graphicFrameChg chg="mod">
          <ac:chgData name="Wilson,Lucas" userId="b0cc3b2e-ccec-4458-9167-402c4b4b7ae6" providerId="ADAL" clId="{D4C325CB-D4AD-C547-84A5-3BEDA9043320}" dt="2018-09-20T00:53:47.976" v="734"/>
          <ac:graphicFrameMkLst>
            <pc:docMk/>
            <pc:sldMk cId="3023606559" sldId="269"/>
            <ac:graphicFrameMk id="4" creationId="{2AAE8F91-8A14-F048-830C-E141FEA08B83}"/>
          </ac:graphicFrameMkLst>
        </pc:graphicFrameChg>
      </pc:sldChg>
    </pc:docChg>
  </pc:docChgLst>
  <pc:docChgLst>
    <pc:chgData name="Guest User" userId="S::urn:spo:anon#2195202e75230d37e0ce2d9c7c784ddf27d0c9ab3589d76ad1984c95e57f8d0c::" providerId="AD" clId="Web-{378B7552-5372-42D9-BCCF-5AFDE2EB9DEE}"/>
    <pc:docChg chg="modSld">
      <pc:chgData name="Guest User" userId="S::urn:spo:anon#2195202e75230d37e0ce2d9c7c784ddf27d0c9ab3589d76ad1984c95e57f8d0c::" providerId="AD" clId="Web-{378B7552-5372-42D9-BCCF-5AFDE2EB9DEE}" dt="2018-09-20T00:15:09.892" v="524" actId="20577"/>
      <pc:docMkLst>
        <pc:docMk/>
      </pc:docMkLst>
      <pc:sldChg chg="modSp">
        <pc:chgData name="Guest User" userId="S::urn:spo:anon#2195202e75230d37e0ce2d9c7c784ddf27d0c9ab3589d76ad1984c95e57f8d0c::" providerId="AD" clId="Web-{378B7552-5372-42D9-BCCF-5AFDE2EB9DEE}" dt="2018-09-19T23:26:25.592" v="51"/>
        <pc:sldMkLst>
          <pc:docMk/>
          <pc:sldMk cId="109857222" sldId="256"/>
        </pc:sldMkLst>
        <pc:spChg chg="mod">
          <ac:chgData name="Guest User" userId="S::urn:spo:anon#2195202e75230d37e0ce2d9c7c784ddf27d0c9ab3589d76ad1984c95e57f8d0c::" providerId="AD" clId="Web-{378B7552-5372-42D9-BCCF-5AFDE2EB9DEE}" dt="2018-09-19T23:26:25.592" v="51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Guest User" userId="S::urn:spo:anon#2195202e75230d37e0ce2d9c7c784ddf27d0c9ab3589d76ad1984c95e57f8d0c::" providerId="AD" clId="Web-{378B7552-5372-42D9-BCCF-5AFDE2EB9DEE}" dt="2018-09-19T23:58:42.727" v="424" actId="20577"/>
        <pc:sldMkLst>
          <pc:docMk/>
          <pc:sldMk cId="1069020124" sldId="257"/>
        </pc:sldMkLst>
        <pc:spChg chg="mod">
          <ac:chgData name="Guest User" userId="S::urn:spo:anon#2195202e75230d37e0ce2d9c7c784ddf27d0c9ab3589d76ad1984c95e57f8d0c::" providerId="AD" clId="Web-{378B7552-5372-42D9-BCCF-5AFDE2EB9DEE}" dt="2018-09-19T23:33:59.146" v="299"/>
          <ac:spMkLst>
            <pc:docMk/>
            <pc:sldMk cId="1069020124" sldId="257"/>
            <ac:spMk id="2" creationId="{3BA8054C-F912-2C45-A9FD-42F21AAF5A3A}"/>
          </ac:spMkLst>
        </pc:spChg>
        <pc:spChg chg="mod">
          <ac:chgData name="Guest User" userId="S::urn:spo:anon#2195202e75230d37e0ce2d9c7c784ddf27d0c9ab3589d76ad1984c95e57f8d0c::" providerId="AD" clId="Web-{378B7552-5372-42D9-BCCF-5AFDE2EB9DEE}" dt="2018-09-19T23:58:42.727" v="424" actId="20577"/>
          <ac:spMkLst>
            <pc:docMk/>
            <pc:sldMk cId="1069020124" sldId="257"/>
            <ac:spMk id="3" creationId="{954FBCEE-C7A1-254E-9828-C19066FDCC2E}"/>
          </ac:spMkLst>
        </pc:spChg>
        <pc:spChg chg="add del">
          <ac:chgData name="Guest User" userId="S::urn:spo:anon#2195202e75230d37e0ce2d9c7c784ddf27d0c9ab3589d76ad1984c95e57f8d0c::" providerId="AD" clId="Web-{378B7552-5372-42D9-BCCF-5AFDE2EB9DEE}" dt="2018-09-19T23:33:15.504" v="290"/>
          <ac:spMkLst>
            <pc:docMk/>
            <pc:sldMk cId="1069020124" sldId="257"/>
            <ac:spMk id="9" creationId="{3CD9DF72-87A3-404E-A828-84CBF11A8303}"/>
          </ac:spMkLst>
        </pc:spChg>
        <pc:spChg chg="add del">
          <ac:chgData name="Guest User" userId="S::urn:spo:anon#2195202e75230d37e0ce2d9c7c784ddf27d0c9ab3589d76ad1984c95e57f8d0c::" providerId="AD" clId="Web-{378B7552-5372-42D9-BCCF-5AFDE2EB9DEE}" dt="2018-09-19T23:33:59.146" v="299"/>
          <ac:spMkLst>
            <pc:docMk/>
            <pc:sldMk cId="1069020124" sldId="257"/>
            <ac:spMk id="16" creationId="{867D4867-5BA7-4462-B2F6-A23F4A622AA7}"/>
          </ac:spMkLst>
        </pc:spChg>
        <pc:spChg chg="add">
          <ac:chgData name="Guest User" userId="S::urn:spo:anon#2195202e75230d37e0ce2d9c7c784ddf27d0c9ab3589d76ad1984c95e57f8d0c::" providerId="AD" clId="Web-{378B7552-5372-42D9-BCCF-5AFDE2EB9DEE}" dt="2018-09-19T23:33:59.146" v="299"/>
          <ac:spMkLst>
            <pc:docMk/>
            <pc:sldMk cId="1069020124" sldId="257"/>
            <ac:spMk id="18" creationId="{867D4867-5BA7-4462-B2F6-A23F4A622AA7}"/>
          </ac:spMkLst>
        </pc:spChg>
        <pc:spChg chg="add del">
          <ac:chgData name="Guest User" userId="S::urn:spo:anon#2195202e75230d37e0ce2d9c7c784ddf27d0c9ab3589d76ad1984c95e57f8d0c::" providerId="AD" clId="Web-{378B7552-5372-42D9-BCCF-5AFDE2EB9DEE}" dt="2018-09-19T23:33:59.100" v="298"/>
          <ac:spMkLst>
            <pc:docMk/>
            <pc:sldMk cId="1069020124" sldId="257"/>
            <ac:spMk id="21" creationId="{3CD9DF72-87A3-404E-A828-84CBF11A8303}"/>
          </ac:spMkLst>
        </pc:spChg>
        <pc:picChg chg="add del mod ord">
          <ac:chgData name="Guest User" userId="S::urn:spo:anon#2195202e75230d37e0ce2d9c7c784ddf27d0c9ab3589d76ad1984c95e57f8d0c::" providerId="AD" clId="Web-{378B7552-5372-42D9-BCCF-5AFDE2EB9DEE}" dt="2018-09-19T23:33:37.317" v="292"/>
          <ac:picMkLst>
            <pc:docMk/>
            <pc:sldMk cId="1069020124" sldId="257"/>
            <ac:picMk id="4" creationId="{22CB643D-AB43-463B-885E-CFA1A9DA2BBE}"/>
          </ac:picMkLst>
        </pc:picChg>
        <pc:picChg chg="add mod ord">
          <ac:chgData name="Guest User" userId="S::urn:spo:anon#2195202e75230d37e0ce2d9c7c784ddf27d0c9ab3589d76ad1984c95e57f8d0c::" providerId="AD" clId="Web-{378B7552-5372-42D9-BCCF-5AFDE2EB9DEE}" dt="2018-09-19T23:45:13.712" v="359" actId="1076"/>
          <ac:picMkLst>
            <pc:docMk/>
            <pc:sldMk cId="1069020124" sldId="257"/>
            <ac:picMk id="6" creationId="{DEB7D1EB-6E82-4BDE-865C-27BBE6998175}"/>
          </ac:picMkLst>
        </pc:picChg>
        <pc:cxnChg chg="add del">
          <ac:chgData name="Guest User" userId="S::urn:spo:anon#2195202e75230d37e0ce2d9c7c784ddf27d0c9ab3589d76ad1984c95e57f8d0c::" providerId="AD" clId="Web-{378B7552-5372-42D9-BCCF-5AFDE2EB9DEE}" dt="2018-09-19T23:33:15.504" v="290"/>
          <ac:cxnSpMkLst>
            <pc:docMk/>
            <pc:sldMk cId="1069020124" sldId="257"/>
            <ac:cxnSpMk id="11" creationId="{20E3A342-4D61-4E3F-AF90-1AB42AEB96CC}"/>
          </ac:cxnSpMkLst>
        </pc:cxnChg>
        <pc:cxnChg chg="add del">
          <ac:chgData name="Guest User" userId="S::urn:spo:anon#2195202e75230d37e0ce2d9c7c784ddf27d0c9ab3589d76ad1984c95e57f8d0c::" providerId="AD" clId="Web-{378B7552-5372-42D9-BCCF-5AFDE2EB9DEE}" dt="2018-09-19T23:33:59.100" v="298"/>
          <ac:cxnSpMkLst>
            <pc:docMk/>
            <pc:sldMk cId="1069020124" sldId="257"/>
            <ac:cxnSpMk id="23" creationId="{20E3A342-4D61-4E3F-AF90-1AB42AEB96CC}"/>
          </ac:cxnSpMkLst>
        </pc:cxnChg>
      </pc:sldChg>
      <pc:sldChg chg="modNotes">
        <pc:chgData name="Guest User" userId="S::urn:spo:anon#2195202e75230d37e0ce2d9c7c784ddf27d0c9ab3589d76ad1984c95e57f8d0c::" providerId="AD" clId="Web-{378B7552-5372-42D9-BCCF-5AFDE2EB9DEE}" dt="2018-09-20T00:08:56.508" v="460"/>
        <pc:sldMkLst>
          <pc:docMk/>
          <pc:sldMk cId="692186440" sldId="261"/>
        </pc:sldMkLst>
      </pc:sldChg>
      <pc:sldChg chg="modSp">
        <pc:chgData name="Guest User" userId="S::urn:spo:anon#2195202e75230d37e0ce2d9c7c784ddf27d0c9ab3589d76ad1984c95e57f8d0c::" providerId="AD" clId="Web-{378B7552-5372-42D9-BCCF-5AFDE2EB9DEE}" dt="2018-09-20T00:15:09.892" v="523" actId="20577"/>
        <pc:sldMkLst>
          <pc:docMk/>
          <pc:sldMk cId="4268030394" sldId="267"/>
        </pc:sldMkLst>
        <pc:spChg chg="mod">
          <ac:chgData name="Guest User" userId="S::urn:spo:anon#2195202e75230d37e0ce2d9c7c784ddf27d0c9ab3589d76ad1984c95e57f8d0c::" providerId="AD" clId="Web-{378B7552-5372-42D9-BCCF-5AFDE2EB9DEE}" dt="2018-09-20T00:15:09.892" v="523" actId="20577"/>
          <ac:spMkLst>
            <pc:docMk/>
            <pc:sldMk cId="4268030394" sldId="267"/>
            <ac:spMk id="14" creationId="{B531529D-6A4A-4CBC-AB14-C05C9489DE73}"/>
          </ac:spMkLst>
        </pc:spChg>
      </pc:sldChg>
    </pc:docChg>
  </pc:docChgLst>
  <pc:docChgLst>
    <pc:chgData name="Wilson,Lucas" userId="S::larkwt@colostate.edu::b0cc3b2e-ccec-4458-9167-402c4b4b7ae6" providerId="AD" clId="Web-{7A9E6F80-4348-6362-5F7D-194547A3D7E8}"/>
    <pc:docChg chg="modSld">
      <pc:chgData name="Wilson,Lucas" userId="S::larkwt@colostate.edu::b0cc3b2e-ccec-4458-9167-402c4b4b7ae6" providerId="AD" clId="Web-{7A9E6F80-4348-6362-5F7D-194547A3D7E8}" dt="2018-09-20T01:17:51.040" v="3" actId="20577"/>
      <pc:docMkLst>
        <pc:docMk/>
      </pc:docMkLst>
      <pc:sldChg chg="modSp">
        <pc:chgData name="Wilson,Lucas" userId="S::larkwt@colostate.edu::b0cc3b2e-ccec-4458-9167-402c4b4b7ae6" providerId="AD" clId="Web-{7A9E6F80-4348-6362-5F7D-194547A3D7E8}" dt="2018-09-20T01:17:51.040" v="2" actId="20577"/>
        <pc:sldMkLst>
          <pc:docMk/>
          <pc:sldMk cId="4268030394" sldId="267"/>
        </pc:sldMkLst>
        <pc:spChg chg="mod">
          <ac:chgData name="Wilson,Lucas" userId="S::larkwt@colostate.edu::b0cc3b2e-ccec-4458-9167-402c4b4b7ae6" providerId="AD" clId="Web-{7A9E6F80-4348-6362-5F7D-194547A3D7E8}" dt="2018-09-20T01:17:51.040" v="2" actId="20577"/>
          <ac:spMkLst>
            <pc:docMk/>
            <pc:sldMk cId="4268030394" sldId="267"/>
            <ac:spMk id="14" creationId="{B531529D-6A4A-4CBC-AB14-C05C9489D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951B-B5CA-4528-8922-AC80BEE50287}" type="datetimeFigureOut">
              <a:rPr lang="en-US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5407-C755-4E25-AFA1-C6D6849854D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worth mentioning:</a:t>
            </a:r>
          </a:p>
          <a:p>
            <a:r>
              <a:rPr lang="en-US"/>
              <a:t>Only pieces of equal or lower rank may be captured, with one exception.</a:t>
            </a:r>
          </a:p>
          <a:p>
            <a:r>
              <a:rPr lang="en-US"/>
              <a:t> a chariot may capture a horse, and the general may capture either, but a horse cannot capture a chariot, and neither can capture the general. </a:t>
            </a:r>
          </a:p>
          <a:p>
            <a:r>
              <a:rPr lang="en-US"/>
              <a:t>The one exception concerns generals and soldiers: the general cannot capture soldiers, and soldiers can capture the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35407-C755-4E25-AFA1-C6D6849854D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Banqi | GLAAD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GLAAD Lucas Aaron Alex Alex Devin</a:t>
            </a:r>
          </a:p>
        </p:txBody>
      </p:sp>
      <p:pic>
        <p:nvPicPr>
          <p:cNvPr id="31" name="Picture 2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8054C-F912-2C45-A9FD-42F21AAF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BANQI</a:t>
            </a:r>
            <a:endParaRPr lang="en-US" sz="28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BCEE-C7A1-254E-9828-C19066F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solidFill>
                  <a:schemeClr val="bg1"/>
                </a:solidFill>
              </a:rPr>
              <a:t>Setup: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2 players (preferably in good health)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16 Xiangqi chess pieces (Chinese Chess Pieces)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Pieces are placed faced down in the squares of a four by eight grid</a:t>
            </a:r>
            <a:r>
              <a:rPr lang="en-US" sz="2000">
                <a:solidFill>
                  <a:schemeClr val="bg1"/>
                </a:solidFill>
                <a:cs typeface="Calibri"/>
              </a:rPr>
              <a:t>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Alternate names: 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Dark Chess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Blind Chess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B7D1EB-6E82-4BDE-865C-27BBE699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27" y="1601091"/>
            <a:ext cx="6752996" cy="36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278AC-BF16-204C-97FC-18043A72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Game Play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531529D-6A4A-4CBC-AB14-C05C9489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Pieces start upside down and randomized</a:t>
            </a:r>
          </a:p>
          <a:p>
            <a:r>
              <a:rPr lang="en-US" sz="1800"/>
              <a:t>Players take turns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flipping a piece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moving their piece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capturing an opponent's piece</a:t>
            </a:r>
            <a:endParaRPr lang="en-US" sz="1800">
              <a:cs typeface="Calibri"/>
            </a:endParaRPr>
          </a:p>
          <a:p>
            <a:r>
              <a:rPr lang="en-US" sz="1800"/>
              <a:t>There are different variations from Taiwan and Hong Kong</a:t>
            </a:r>
            <a:endParaRPr lang="en-US" sz="1800">
              <a:cs typeface="Calibri"/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0477ED8-650F-BE49-98AB-3EE98145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10" y="643467"/>
            <a:ext cx="2968953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3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A2D3-889C-F949-8A42-0F1B0E58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Moving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2952AD-6807-3F49-87BE-71347373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59" y="2426818"/>
            <a:ext cx="34979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FFE56-95BA-7F46-AA89-661646CA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170776"/>
            <a:ext cx="5455917" cy="25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259A-34DD-D748-8824-C7A5D886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F9EB7-A1C1-0E4E-BB35-CE1BDBCE9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296" y="492573"/>
            <a:ext cx="44105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590112"/>
              </p:ext>
            </p:extLst>
          </p:nvPr>
        </p:nvGraphicFramePr>
        <p:xfrm>
          <a:off x="4549017" y="1166648"/>
          <a:ext cx="6758905" cy="49795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Inviting players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Allows User to invite one or more additional players to their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 {Initiator} {Primary} Invited Players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 has created a game instance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User provides a list of players to invite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Players are notified they’ve been invited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An Invited Player joins the game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4) All outstanding invitations are revoked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Instead of step 3, the user who creates the invite chooses to cancel it.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An Invited Player is still in the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0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50976"/>
              </p:ext>
            </p:extLst>
          </p:nvPr>
        </p:nvGraphicFramePr>
        <p:xfrm>
          <a:off x="4549017" y="1166648"/>
          <a:ext cx="6758905" cy="50510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Joining a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The first player to accept an invite joins the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{Initiator}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 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 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 game instance has been created by User and invitations have been sent out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Invited Player receives the invitation to User’s game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 accepts invitation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Invited Player joins User’s game.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The invitation has already been accepted by someone else. Post-condition: Invited Player is notified that the game is full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joins User’s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5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1550"/>
              </p:ext>
            </p:extLst>
          </p:nvPr>
        </p:nvGraphicFramePr>
        <p:xfrm>
          <a:off x="4549017" y="1166648"/>
          <a:ext cx="6758905" cy="50510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Invitation Rejection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Players should be able to reject an invitation.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{Initiator} {Primary} User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 game has been initiated by User and User has sent Invited Player an invitation.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Invited Player receives invitation from User.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 rejects invitation.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User is notified of Invited Player’s rejection.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does not join User’s game, User’s invitation is still active to other players. User is notified of rejection.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Banqi | GLAAD</vt:lpstr>
      <vt:lpstr>BANQI</vt:lpstr>
      <vt:lpstr>Game Play</vt:lpstr>
      <vt:lpstr>Moving</vt:lpstr>
      <vt:lpstr>Captures</vt:lpstr>
      <vt:lpstr>Use Case 1</vt:lpstr>
      <vt:lpstr>Use Case 2</vt:lpstr>
      <vt:lpstr>Use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2018-09-20T01:18:07Z</dcterms:modified>
</cp:coreProperties>
</file>