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9" r:id="rId4"/>
    <p:sldId id="270" r:id="rId5"/>
    <p:sldId id="263" r:id="rId6"/>
    <p:sldId id="266" r:id="rId7"/>
    <p:sldId id="267" r:id="rId8"/>
    <p:sldId id="264" r:id="rId9"/>
    <p:sldId id="261" r:id="rId10"/>
    <p:sldId id="262" r:id="rId11"/>
    <p:sldId id="258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9EEB6-B702-07B1-E5F5-330A4A5ECBE1}" v="23" dt="2018-10-30T03:04:09.458"/>
    <p1510:client id="{5C0A9F02-7C35-12B3-A31A-2A9B8A307421}" v="16" dt="2018-10-30T18:03:37.800"/>
    <p1510:client id="{0AF726EC-0D2F-E602-6F1D-649E4C64C599}" v="7" dt="2018-10-30T19:13:07.936"/>
    <p1510:client id="{F19EFD15-FC91-451B-BFF3-143989C393A5}" v="748" dt="2018-10-30T19:30:00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Other Alex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Alex Shellum, Alex Malott, Aaron Thompson</a:t>
            </a:r>
          </a:p>
          <a:p>
            <a:r>
              <a:rPr lang="en-US">
                <a:cs typeface="Calibri"/>
              </a:rPr>
              <a:t>Devin </a:t>
            </a:r>
            <a:r>
              <a:rPr lang="en-US" err="1">
                <a:cs typeface="Calibri"/>
              </a:rPr>
              <a:t>Kadillak</a:t>
            </a:r>
            <a:r>
              <a:rPr lang="en-US">
                <a:cs typeface="Calibri"/>
              </a:rPr>
              <a:t>, Lucas Wilson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11CF-8D54-4E7A-9BD0-2A1CD3A1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8" y="295853"/>
            <a:ext cx="2826328" cy="123897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Traceability Link Matrix</a:t>
            </a:r>
            <a:endParaRPr lang="en-US"/>
          </a:p>
        </p:txBody>
      </p:sp>
      <p:pic>
        <p:nvPicPr>
          <p:cNvPr id="5" name="Picture 5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D03A6F0F-EED0-4289-A80A-6559F3A1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560" y="69516"/>
            <a:ext cx="7349835" cy="6502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25C5E1-271E-464C-9671-A29049B4CE91}"/>
              </a:ext>
            </a:extLst>
          </p:cNvPr>
          <p:cNvSpPr txBox="1"/>
          <p:nvPr/>
        </p:nvSpPr>
        <p:spPr>
          <a:xfrm>
            <a:off x="119439" y="2666888"/>
            <a:ext cx="2989006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EU1: Registering</a:t>
            </a:r>
            <a:endParaRPr lang="en-US"/>
          </a:p>
          <a:p>
            <a:r>
              <a:rPr lang="en-US">
                <a:cs typeface="Calibri"/>
              </a:rPr>
              <a:t>EU2: Creating a game</a:t>
            </a:r>
          </a:p>
          <a:p>
            <a:r>
              <a:rPr lang="en-US">
                <a:cs typeface="Calibri"/>
              </a:rPr>
              <a:t>EU3: Inviting Users</a:t>
            </a:r>
          </a:p>
          <a:p>
            <a:r>
              <a:rPr lang="en-US">
                <a:cs typeface="Calibri"/>
              </a:rPr>
              <a:t>EU4: Joining a game</a:t>
            </a:r>
          </a:p>
          <a:p>
            <a:r>
              <a:rPr lang="en-US">
                <a:cs typeface="Calibri"/>
              </a:rPr>
              <a:t>EU5: Rejecting Invitation</a:t>
            </a:r>
          </a:p>
          <a:p>
            <a:r>
              <a:rPr lang="en-US">
                <a:cs typeface="Calibri"/>
              </a:rPr>
              <a:t>EU6: Switch active game</a:t>
            </a:r>
          </a:p>
          <a:p>
            <a:r>
              <a:rPr lang="en-US">
                <a:cs typeface="Calibri"/>
              </a:rPr>
              <a:t>EU7: Forfeiting a game</a:t>
            </a:r>
          </a:p>
          <a:p>
            <a:r>
              <a:rPr lang="en-US">
                <a:cs typeface="Calibri"/>
              </a:rPr>
              <a:t>EU8: Unregistering</a:t>
            </a:r>
          </a:p>
          <a:p>
            <a:r>
              <a:rPr lang="en-US">
                <a:cs typeface="Calibri"/>
              </a:rPr>
              <a:t>EU9: Viewing match history</a:t>
            </a:r>
          </a:p>
          <a:p>
            <a:r>
              <a:rPr lang="en-US">
                <a:cs typeface="Calibri"/>
              </a:rPr>
              <a:t>EU10: Viewing Active Games</a:t>
            </a:r>
          </a:p>
          <a:p>
            <a:r>
              <a:rPr lang="en-US">
                <a:cs typeface="Calibri"/>
              </a:rPr>
              <a:t>EU11: Moving</a:t>
            </a:r>
          </a:p>
          <a:p>
            <a:r>
              <a:rPr lang="en-US">
                <a:cs typeface="Calibri"/>
              </a:rPr>
              <a:t>EU12: Logging In</a:t>
            </a:r>
          </a:p>
          <a:p>
            <a:r>
              <a:rPr lang="en-US">
                <a:cs typeface="Calibri"/>
              </a:rPr>
              <a:t>EU13: Logging out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62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CA73-3AAB-4AAF-8C60-205AD35E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Technologies and Tools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14E4-5B9A-4155-8B45-2947E7D2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Git (version control)</a:t>
            </a:r>
          </a:p>
          <a:p>
            <a:r>
              <a:rPr lang="en-US">
                <a:cs typeface="Calibri"/>
              </a:rPr>
              <a:t>Travis CI (build testing)</a:t>
            </a:r>
          </a:p>
          <a:p>
            <a:r>
              <a:rPr lang="en-US">
                <a:cs typeface="Calibri"/>
              </a:rPr>
              <a:t>Gradle (build tool)</a:t>
            </a:r>
          </a:p>
          <a:p>
            <a:r>
              <a:rPr lang="en-US" err="1">
                <a:cs typeface="Calibri"/>
              </a:rPr>
              <a:t>CodeClimate</a:t>
            </a:r>
            <a:r>
              <a:rPr lang="en-US">
                <a:cs typeface="Calibri"/>
              </a:rPr>
              <a:t> (code quality)</a:t>
            </a:r>
          </a:p>
          <a:p>
            <a:r>
              <a:rPr lang="en-US" err="1">
                <a:cs typeface="Calibri"/>
              </a:rPr>
              <a:t>Zenhub</a:t>
            </a:r>
            <a:r>
              <a:rPr lang="en-US">
                <a:cs typeface="Calibri"/>
              </a:rPr>
              <a:t> (task management)</a:t>
            </a:r>
          </a:p>
          <a:p>
            <a:r>
              <a:rPr lang="en-US">
                <a:cs typeface="Calibri"/>
              </a:rPr>
              <a:t>React/Html/Bootstrap (front end UI)</a:t>
            </a:r>
          </a:p>
          <a:p>
            <a:r>
              <a:rPr lang="en-US">
                <a:cs typeface="Calibri"/>
              </a:rPr>
              <a:t>Spark (backend server)</a:t>
            </a:r>
          </a:p>
          <a:p>
            <a:r>
              <a:rPr lang="en-US">
                <a:cs typeface="Calibri"/>
              </a:rPr>
              <a:t>JUnit (Java testing)</a:t>
            </a:r>
          </a:p>
        </p:txBody>
      </p:sp>
    </p:spTree>
    <p:extLst>
      <p:ext uri="{BB962C8B-B14F-4D97-AF65-F5344CB8AC3E}">
        <p14:creationId xmlns:p14="http://schemas.microsoft.com/office/powerpoint/2010/main" val="285192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DC49-F2C4-4A8C-B7FD-16F037D0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Technologies and Tools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43762A-A4EF-4ECD-9E87-DB156822C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282" y="1825625"/>
            <a:ext cx="93814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9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886A-F142-4FEE-B495-62F23032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427" y="-189057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Domain Model Update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CB0F9B-A01D-43D8-8AAB-9AA0F7AC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68" y="2741904"/>
            <a:ext cx="8969085" cy="3642878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AF7426-6932-42EC-9FFF-4F1F10B16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64" y="1530210"/>
            <a:ext cx="2968336" cy="1615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F39BEA-C508-41F4-96A4-FC56DDE8AEBE}"/>
              </a:ext>
            </a:extLst>
          </p:cNvPr>
          <p:cNvSpPr txBox="1"/>
          <p:nvPr/>
        </p:nvSpPr>
        <p:spPr>
          <a:xfrm>
            <a:off x="-254577" y="113953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Old</a:t>
            </a:r>
            <a:r>
              <a:rPr lang="en-US">
                <a:cs typeface="Calibri"/>
              </a:rPr>
              <a:t> and busted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3EF4B-02D5-473B-8460-631EFF78D7FA}"/>
              </a:ext>
            </a:extLst>
          </p:cNvPr>
          <p:cNvSpPr txBox="1"/>
          <p:nvPr/>
        </p:nvSpPr>
        <p:spPr>
          <a:xfrm>
            <a:off x="464127" y="437803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Revised</a:t>
            </a:r>
          </a:p>
        </p:txBody>
      </p:sp>
    </p:spTree>
    <p:extLst>
      <p:ext uri="{BB962C8B-B14F-4D97-AF65-F5344CB8AC3E}">
        <p14:creationId xmlns:p14="http://schemas.microsoft.com/office/powerpoint/2010/main" val="227018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7CF4-E9D3-4A5D-BD6F-684B6220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Banqi</a:t>
            </a:r>
            <a:r>
              <a:rPr lang="en-US" dirty="0">
                <a:cs typeface="Calibri Light"/>
              </a:rPr>
              <a:t> Board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A5B3A86-5002-4D8E-8E95-D60A764B6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083" y="1570478"/>
            <a:ext cx="6808611" cy="52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ECAA-E131-44DA-A933-0EDDBDA3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>
                <a:cs typeface="Calibri Light"/>
              </a:rPr>
              <a:t>Banqi</a:t>
            </a:r>
            <a:r>
              <a:rPr lang="en-US" dirty="0">
                <a:cs typeface="Calibri Light"/>
              </a:rPr>
              <a:t> Capture Rules</a:t>
            </a: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89EEBFE-888F-4125-9B0A-110BA9E9F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248" y="513292"/>
            <a:ext cx="4773390" cy="634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7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4AAD-A6EE-448A-BFB5-0D459D5B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Banqi</a:t>
            </a:r>
            <a:r>
              <a:rPr lang="en-US" dirty="0">
                <a:cs typeface="Calibri Light"/>
              </a:rPr>
              <a:t> Movement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A24874E-B2D8-4F5D-81BF-ADAA0BE4E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681" y="1475405"/>
            <a:ext cx="4194527" cy="4797777"/>
          </a:xfrm>
          <a:prstGeom prst="rect">
            <a:avLst/>
          </a:prstGeom>
        </p:spPr>
      </p:pic>
      <p:pic>
        <p:nvPicPr>
          <p:cNvPr id="6" name="Picture 6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C40D5CB6-5272-4A56-8790-21C57A1A0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33" y="1951397"/>
            <a:ext cx="6553201" cy="302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3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B617-0356-4C03-8810-B623CAAA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Class Diagram</a:t>
            </a:r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72BAA56-CB7F-476A-AD0E-D09B629F0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37" y="1354571"/>
            <a:ext cx="11046726" cy="529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B617-0356-4C03-8810-B623CAAA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Class Diagram</a:t>
            </a:r>
            <a:endParaRPr lang="en-US"/>
          </a:p>
        </p:txBody>
      </p:sp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D1EBD5F-B4DB-452C-BA4A-086782DBF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690" y="1500043"/>
            <a:ext cx="10079549" cy="529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6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F8BF-5A69-43DB-B394-1C715AA6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 Diagram</a:t>
            </a:r>
            <a:endParaRPr lang="en-US"/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1142A0E-2527-4AB8-AA1F-73FA8F2D4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691" y="1330206"/>
            <a:ext cx="10977035" cy="55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8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AB63-6772-4951-AE12-B8A01D7F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950" y="-431510"/>
            <a:ext cx="2757055" cy="1325563"/>
          </a:xfrm>
        </p:spPr>
        <p:txBody>
          <a:bodyPr>
            <a:normAutofit/>
          </a:bodyPr>
          <a:lstStyle/>
          <a:p>
            <a:r>
              <a:rPr lang="en-US" sz="1600">
                <a:cs typeface="Calibri Light"/>
              </a:rPr>
              <a:t>Sequence Diagram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9B587A1-DF6E-4BA1-831B-F8320E10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64" y="577698"/>
            <a:ext cx="10103425" cy="61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0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01F0B42-8F64-4189-8CF5-AE286C935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2" y="840795"/>
            <a:ext cx="6149109" cy="2703874"/>
          </a:xfrm>
          <a:prstGeom prst="rect">
            <a:avLst/>
          </a:prstGeom>
        </p:spPr>
      </p:pic>
      <p:pic>
        <p:nvPicPr>
          <p:cNvPr id="8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F599BB6-B99C-4077-A8CA-F509C745D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218" y="3427422"/>
            <a:ext cx="7263245" cy="33109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9980B8-9C94-45D8-8671-341F604DC110}"/>
              </a:ext>
            </a:extLst>
          </p:cNvPr>
          <p:cNvSpPr txBox="1"/>
          <p:nvPr/>
        </p:nvSpPr>
        <p:spPr>
          <a:xfrm>
            <a:off x="619991" y="3538105"/>
            <a:ext cx="32454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Testing basic </a:t>
            </a:r>
            <a:r>
              <a:rPr lang="en-US">
                <a:cs typeface="Calibri"/>
              </a:rPr>
              <a:t>functionality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9EA64-51D3-49C0-AAA8-09C51FE63178}"/>
              </a:ext>
            </a:extLst>
          </p:cNvPr>
          <p:cNvSpPr txBox="1"/>
          <p:nvPr/>
        </p:nvSpPr>
        <p:spPr>
          <a:xfrm>
            <a:off x="7079672" y="3061854"/>
            <a:ext cx="36957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Testing corner cases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21740-F2B9-48F8-9906-4CFFEC2EB883}"/>
              </a:ext>
            </a:extLst>
          </p:cNvPr>
          <p:cNvSpPr txBox="1"/>
          <p:nvPr/>
        </p:nvSpPr>
        <p:spPr>
          <a:xfrm>
            <a:off x="4343400" y="29094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Testing Document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6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Other Alex</vt:lpstr>
      <vt:lpstr>Banqi Board</vt:lpstr>
      <vt:lpstr>Banqi Capture Rules</vt:lpstr>
      <vt:lpstr>Banqi Movement</vt:lpstr>
      <vt:lpstr>Class Diagram</vt:lpstr>
      <vt:lpstr>Class Diagram</vt:lpstr>
      <vt:lpstr>Class Diagram</vt:lpstr>
      <vt:lpstr>Sequence Diagram</vt:lpstr>
      <vt:lpstr>PowerPoint Presentation</vt:lpstr>
      <vt:lpstr>Traceability Link Matrix</vt:lpstr>
      <vt:lpstr>Technologies and Tools</vt:lpstr>
      <vt:lpstr>Technologies and Tools</vt:lpstr>
      <vt:lpstr>Domain Model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26</cp:revision>
  <dcterms:created xsi:type="dcterms:W3CDTF">2013-07-15T20:26:40Z</dcterms:created>
  <dcterms:modified xsi:type="dcterms:W3CDTF">2018-10-30T19:56:12Z</dcterms:modified>
</cp:coreProperties>
</file>