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Kadillak" initials="DK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E43CD-1C1F-4233-BA18-9CF107F67A15}" v="265" dt="2018-10-04T18:25:31.701"/>
    <p1510:client id="{76700F1A-5983-4A03-B1E2-216DD276DC86}" v="345" dt="2018-10-04T18:44:18.372"/>
    <p1510:client id="{AF7780E6-9D14-46E6-9678-5214BE6B2E9C}" v="60" dt="2018-10-04T18:49:17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4"/>
  </p:normalViewPr>
  <p:slideViewPr>
    <p:cSldViewPr snapToGrid="0">
      <p:cViewPr>
        <p:scale>
          <a:sx n="1" d="2"/>
          <a:sy n="1" d="2"/>
        </p:scale>
        <p:origin x="1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50:12.160" idx="2">
    <p:pos x="3065" y="1723"/>
    <p:text>not sure what else to put here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48:12.580" idx="1">
    <p:pos x="10" y="10"/>
    <p:text>Feel a little iffy on these definitions, specificallly game 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04:42.442" idx="3">
    <p:pos x="10" y="10"/>
    <p:text>Could also talk here about how our alternative flows got much more rigorous from p1 to p2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47:33.214" idx="4">
    <p:pos x="10" y="10"/>
    <p:text>slide title ok?
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Project 2.0</a:t>
            </a:r>
            <a:br>
              <a:rPr lang="en-US"/>
            </a:br>
            <a:r>
              <a:rPr lang="en-US"/>
              <a:t>the other </a:t>
            </a:r>
            <a:r>
              <a:rPr lang="en-US" err="1"/>
              <a:t>alex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929" y="4368095"/>
            <a:ext cx="803014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Devin </a:t>
            </a:r>
            <a:r>
              <a:rPr lang="en-US" err="1"/>
              <a:t>Kadillak</a:t>
            </a:r>
            <a:r>
              <a:rPr lang="en-US"/>
              <a:t>, Alex Shellum, Lucas Wilson, Alex Malott, Aaron Thompson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AD107-B74B-42EA-A241-8BEBD43F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11" y="2341443"/>
            <a:ext cx="3173162" cy="1134640"/>
          </a:xfrm>
        </p:spPr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C4458F-1E61-4C21-96E8-E722D9F6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915" y="3934759"/>
            <a:ext cx="3794760" cy="2194037"/>
          </a:xfrm>
        </p:spPr>
        <p:txBody>
          <a:bodyPr/>
          <a:lstStyle/>
          <a:p>
            <a:r>
              <a:rPr lang="en-US" dirty="0"/>
              <a:t>Three core </a:t>
            </a:r>
            <a:r>
              <a:rPr lang="en-US" dirty="0" smtClean="0"/>
              <a:t>domains</a:t>
            </a:r>
            <a:r>
              <a:rPr lang="en-US" dirty="0" smtClean="0"/>
              <a:t> </a:t>
            </a:r>
            <a:r>
              <a:rPr lang="en-US" dirty="0"/>
              <a:t>Game, User, Invite</a:t>
            </a:r>
          </a:p>
          <a:p>
            <a:r>
              <a:rPr lang="en-US" dirty="0"/>
              <a:t>In the future, we will add more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2DBDF7C-3EC7-4CCC-AE64-2CD39288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17" y="1769688"/>
            <a:ext cx="6071117" cy="3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32AD3-94A4-4D6D-9233-C99E7817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3544B-CA0A-4A21-9663-45B1F53C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: A person interacting with the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GAME</a:t>
            </a:r>
            <a:r>
              <a:rPr lang="en-US" dirty="0"/>
              <a:t>: An instance of the game </a:t>
            </a:r>
            <a:r>
              <a:rPr lang="en-US" dirty="0" err="1"/>
              <a:t>Banqi</a:t>
            </a:r>
            <a:r>
              <a:rPr lang="en-US" dirty="0"/>
              <a:t> created by a </a:t>
            </a:r>
            <a:r>
              <a:rPr lang="en-US" dirty="0" smtClean="0"/>
              <a:t>user.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INVITE</a:t>
            </a:r>
            <a:r>
              <a:rPr lang="en-US" dirty="0"/>
              <a:t>: A pending invitation from one user to another to join a game. </a:t>
            </a:r>
          </a:p>
          <a:p>
            <a:endParaRPr lang="en-US" dirty="0"/>
          </a:p>
          <a:p>
            <a:r>
              <a:rPr lang="en-US" b="1" dirty="0"/>
              <a:t>NAME</a:t>
            </a:r>
            <a:r>
              <a:rPr lang="en-US" dirty="0"/>
              <a:t>: A unique </a:t>
            </a:r>
            <a:r>
              <a:rPr lang="en-US" dirty="0" smtClean="0"/>
              <a:t>identifier</a:t>
            </a:r>
            <a:r>
              <a:rPr lang="en-US" dirty="0" smtClean="0"/>
              <a:t> </a:t>
            </a:r>
            <a:r>
              <a:rPr lang="en-US" dirty="0"/>
              <a:t>which refers to </a:t>
            </a:r>
            <a:r>
              <a:rPr lang="en-US" dirty="0" smtClean="0"/>
              <a:t>a user.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802323-33B2-4AF6-8463-7A5DE55E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'What are the important words and phrases that need to be defined?'</a:t>
            </a:r>
          </a:p>
        </p:txBody>
      </p:sp>
    </p:spTree>
    <p:extLst>
      <p:ext uri="{BB962C8B-B14F-4D97-AF65-F5344CB8AC3E}">
        <p14:creationId xmlns:p14="http://schemas.microsoft.com/office/powerpoint/2010/main" val="19395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7C07A-B9F4-467D-84AF-2D61104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57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/>
              <a:t>Use case update: </a:t>
            </a:r>
            <a:br>
              <a:rPr lang="en-US"/>
            </a:br>
            <a:r>
              <a:rPr lang="en-US"/>
              <a:t>Changing from Passive to Active voice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C9ED55-6E15-4D6B-8597-4AB70B7AEF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8332" y="2009527"/>
            <a:ext cx="6440487" cy="162718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E925DAF-30A1-48C6-A2B8-6167C677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69" y="4398268"/>
            <a:ext cx="7250934" cy="138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58804D-A74E-4E71-ABB5-04FF15961F7B}"/>
              </a:ext>
            </a:extLst>
          </p:cNvPr>
          <p:cNvSpPr txBox="1"/>
          <p:nvPr/>
        </p:nvSpPr>
        <p:spPr>
          <a:xfrm>
            <a:off x="-701408" y="16442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8CC6AD-E34C-422B-81FA-1849C65DF339}"/>
              </a:ext>
            </a:extLst>
          </p:cNvPr>
          <p:cNvSpPr txBox="1"/>
          <p:nvPr/>
        </p:nvSpPr>
        <p:spPr>
          <a:xfrm>
            <a:off x="3732880" y="40312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7D1085-4B1E-4C91-B0F0-0FAA6F4DD055}"/>
              </a:ext>
            </a:extLst>
          </p:cNvPr>
          <p:cNvSpPr txBox="1"/>
          <p:nvPr/>
        </p:nvSpPr>
        <p:spPr>
          <a:xfrm>
            <a:off x="5715918" y="5793954"/>
            <a:ext cx="5662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 passive voice. More concretely defined behavior. Removes ambiguity.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556E55-698D-4735-A1A1-9B0E0126F38F}"/>
              </a:ext>
            </a:extLst>
          </p:cNvPr>
          <p:cNvSpPr txBox="1"/>
          <p:nvPr/>
        </p:nvSpPr>
        <p:spPr>
          <a:xfrm>
            <a:off x="262568" y="5518531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EU-3,</a:t>
            </a:r>
          </a:p>
          <a:p>
            <a:pPr algn="ctr"/>
            <a:r>
              <a:rPr lang="en-US"/>
              <a:t>The use case on Inviting players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5938CDA-E28D-4A79-BFBE-473C9862C15A}"/>
              </a:ext>
            </a:extLst>
          </p:cNvPr>
          <p:cNvCxnSpPr>
            <a:cxnSpLocks/>
          </p:cNvCxnSpPr>
          <p:nvPr/>
        </p:nvCxnSpPr>
        <p:spPr>
          <a:xfrm flipV="1">
            <a:off x="2137532" y="28578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Specifying alternate flows, Adding system responses</a:t>
            </a:r>
          </a:p>
          <a:p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FA12DA6-DB09-4899-A0DF-ECA55B8F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1" y="1989985"/>
            <a:ext cx="7682428" cy="106024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5C0BBFA-2A4A-4781-9386-08532ADF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87" y="3475148"/>
            <a:ext cx="7462091" cy="3387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EU-1,</a:t>
            </a:r>
          </a:p>
          <a:p>
            <a:pPr algn="ctr"/>
            <a:r>
              <a:rPr lang="en-US"/>
              <a:t>The use case on registering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55E513D-7F5C-418B-96B0-69F19ED67706}"/>
              </a:ext>
            </a:extLst>
          </p:cNvPr>
          <p:cNvCxnSpPr/>
          <p:nvPr/>
        </p:nvCxnSpPr>
        <p:spPr>
          <a:xfrm flipV="1">
            <a:off x="5969306" y="3880860"/>
            <a:ext cx="4186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303075B-2406-449A-B935-8A8D47B9E296}"/>
              </a:ext>
            </a:extLst>
          </p:cNvPr>
          <p:cNvCxnSpPr>
            <a:cxnSpLocks/>
          </p:cNvCxnSpPr>
          <p:nvPr/>
        </p:nvCxnSpPr>
        <p:spPr>
          <a:xfrm flipV="1">
            <a:off x="5969305" y="5093464"/>
            <a:ext cx="40946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049C9FC-C097-40BD-99D1-CF44930B9682}"/>
              </a:ext>
            </a:extLst>
          </p:cNvPr>
          <p:cNvCxnSpPr>
            <a:cxnSpLocks/>
          </p:cNvCxnSpPr>
          <p:nvPr/>
        </p:nvCxnSpPr>
        <p:spPr>
          <a:xfrm flipH="1" flipV="1">
            <a:off x="5974813" y="3909151"/>
            <a:ext cx="12853" cy="115126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BE5312-1B75-4A81-9A37-88AC7B4AB137}"/>
              </a:ext>
            </a:extLst>
          </p:cNvPr>
          <p:cNvCxnSpPr/>
          <p:nvPr/>
        </p:nvCxnSpPr>
        <p:spPr>
          <a:xfrm flipH="1" flipV="1">
            <a:off x="4551803" y="4404910"/>
            <a:ext cx="1417503" cy="3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4C9C7D-687C-481A-B16A-8BC72B4C0ADB}"/>
              </a:ext>
            </a:extLst>
          </p:cNvPr>
          <p:cNvSpPr txBox="1"/>
          <p:nvPr/>
        </p:nvSpPr>
        <p:spPr>
          <a:xfrm>
            <a:off x="1970182" y="4224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Added system responses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67467EC-CECE-4302-A0AE-6D2E88E6BFDD}"/>
              </a:ext>
            </a:extLst>
          </p:cNvPr>
          <p:cNvCxnSpPr>
            <a:cxnSpLocks/>
          </p:cNvCxnSpPr>
          <p:nvPr/>
        </p:nvCxnSpPr>
        <p:spPr>
          <a:xfrm flipV="1">
            <a:off x="9825209" y="5267898"/>
            <a:ext cx="17039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AAB72AF-6CC6-4407-AECF-39F5CABCA247}"/>
              </a:ext>
            </a:extLst>
          </p:cNvPr>
          <p:cNvCxnSpPr>
            <a:cxnSpLocks/>
          </p:cNvCxnSpPr>
          <p:nvPr/>
        </p:nvCxnSpPr>
        <p:spPr>
          <a:xfrm flipV="1">
            <a:off x="9696678" y="6654187"/>
            <a:ext cx="183247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E299E6A-8B8C-444D-AB5B-4A270C6A3586}"/>
              </a:ext>
            </a:extLst>
          </p:cNvPr>
          <p:cNvCxnSpPr>
            <a:cxnSpLocks/>
          </p:cNvCxnSpPr>
          <p:nvPr/>
        </p:nvCxnSpPr>
        <p:spPr>
          <a:xfrm>
            <a:off x="11504530" y="5263887"/>
            <a:ext cx="2699" cy="138814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3EB30A6-56A9-4C7E-B9F7-464F54F2D2F5}"/>
              </a:ext>
            </a:extLst>
          </p:cNvPr>
          <p:cNvCxnSpPr>
            <a:cxnSpLocks/>
          </p:cNvCxnSpPr>
          <p:nvPr/>
        </p:nvCxnSpPr>
        <p:spPr>
          <a:xfrm flipV="1">
            <a:off x="11542003" y="5800380"/>
            <a:ext cx="336015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02E7A52-8252-4977-A81A-ECD4FEF2E2EB}"/>
              </a:ext>
            </a:extLst>
          </p:cNvPr>
          <p:cNvCxnSpPr>
            <a:cxnSpLocks/>
          </p:cNvCxnSpPr>
          <p:nvPr/>
        </p:nvCxnSpPr>
        <p:spPr>
          <a:xfrm flipV="1">
            <a:off x="11872511" y="3101247"/>
            <a:ext cx="14689" cy="2721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Alternate flows specified</a:t>
            </a:r>
          </a:p>
        </p:txBody>
      </p:sp>
    </p:spTree>
    <p:extLst>
      <p:ext uri="{BB962C8B-B14F-4D97-AF65-F5344CB8AC3E}">
        <p14:creationId xmlns:p14="http://schemas.microsoft.com/office/powerpoint/2010/main" val="3069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/>
            </a:r>
            <a:br>
              <a:rPr lang="en-US">
                <a:ea typeface="+mj-lt"/>
                <a:cs typeface="+mj-lt"/>
              </a:rPr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Removing ambiguity in the actors field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Example taken from EU-7,</a:t>
            </a:r>
          </a:p>
          <a:p>
            <a:pPr algn="ctr"/>
            <a:r>
              <a:rPr lang="en-US" dirty="0"/>
              <a:t>The use case on forfeiting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4C9C7D-687C-481A-B16A-8BC72B4C0ADB}"/>
              </a:ext>
            </a:extLst>
          </p:cNvPr>
          <p:cNvSpPr txBox="1"/>
          <p:nvPr/>
        </p:nvSpPr>
        <p:spPr>
          <a:xfrm>
            <a:off x="272011" y="34765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User and Player 2 as 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Only User as 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BC07C-8B1E-4B21-982D-DCA3A01C34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4048CC-1E1B-438C-892B-CD9FEFCE9687}"/>
              </a:ext>
            </a:extLst>
          </p:cNvPr>
          <p:cNvSpPr txBox="1"/>
          <p:nvPr/>
        </p:nvSpPr>
        <p:spPr>
          <a:xfrm>
            <a:off x="101600" y="2256971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7CD629A-9518-4355-84D7-BBC76CA5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2049400"/>
            <a:ext cx="4296228" cy="1039255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xmlns="" id="{552DDCCF-B4A4-47DC-8A8A-7325D492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3103515"/>
            <a:ext cx="6444342" cy="19935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C8D8EE5-8B86-4F8F-8AB7-AD346601EAE3}"/>
              </a:ext>
            </a:extLst>
          </p:cNvPr>
          <p:cNvCxnSpPr>
            <a:cxnSpLocks/>
          </p:cNvCxnSpPr>
          <p:nvPr/>
        </p:nvCxnSpPr>
        <p:spPr>
          <a:xfrm flipV="1">
            <a:off x="7652962" y="47374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C4DB185-AE31-4897-8F07-96CD312159D1}"/>
              </a:ext>
            </a:extLst>
          </p:cNvPr>
          <p:cNvCxnSpPr>
            <a:cxnSpLocks/>
          </p:cNvCxnSpPr>
          <p:nvPr/>
        </p:nvCxnSpPr>
        <p:spPr>
          <a:xfrm flipV="1">
            <a:off x="1440847" y="3140856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8F2AF-9C2B-47EE-8290-CAF27110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Use Case Diagram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2A3D7FB-585C-4489-929E-1C70D0D50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891" y="2280135"/>
            <a:ext cx="4090904" cy="4464345"/>
          </a:xfrm>
          <a:prstGeom prst="rect">
            <a:avLst/>
          </a:prstGeom>
        </p:spPr>
      </p:pic>
      <p:pic>
        <p:nvPicPr>
          <p:cNvPr id="3" name="Picture 5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xmlns="" id="{7B2FD6D5-0856-4965-821A-4163E90C3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651" r="145" b="182"/>
          <a:stretch/>
        </p:blipFill>
        <p:spPr>
          <a:xfrm>
            <a:off x="6037494" y="2109978"/>
            <a:ext cx="5844361" cy="48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35</TotalTime>
  <Words>159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Parcel</vt:lpstr>
      <vt:lpstr>Project 2.0 the other alex</vt:lpstr>
      <vt:lpstr>DOMAIN MODEL</vt:lpstr>
      <vt:lpstr>GLOSSARY</vt:lpstr>
      <vt:lpstr>Use case update:  Changing from Passive to Active voice</vt:lpstr>
      <vt:lpstr> USE CASE UPDATE:  Specifying alternate flows, Adding system responses </vt:lpstr>
      <vt:lpstr> USE CASE UPDATE:  Removing ambiguity in the actors field </vt:lpstr>
      <vt:lpstr>Difference in Use Case Diagram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Kadillak,Devin Kadillak (EID)</cp:lastModifiedBy>
  <cp:revision>128</cp:revision>
  <dcterms:created xsi:type="dcterms:W3CDTF">2015-12-01T21:32:24Z</dcterms:created>
  <dcterms:modified xsi:type="dcterms:W3CDTF">2018-10-04T19:46:27Z</dcterms:modified>
</cp:coreProperties>
</file>