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70" r:id="rId4"/>
    <p:sldId id="273" r:id="rId5"/>
    <p:sldId id="265" r:id="rId6"/>
    <p:sldId id="274" r:id="rId7"/>
    <p:sldId id="267" r:id="rId8"/>
    <p:sldId id="264" r:id="rId9"/>
    <p:sldId id="261" r:id="rId10"/>
    <p:sldId id="281" r:id="rId11"/>
    <p:sldId id="280" r:id="rId12"/>
    <p:sldId id="277" r:id="rId13"/>
    <p:sldId id="282" r:id="rId14"/>
    <p:sldId id="279" r:id="rId15"/>
    <p:sldId id="283" r:id="rId16"/>
    <p:sldId id="266" r:id="rId17"/>
    <p:sldId id="278" r:id="rId18"/>
    <p:sldId id="26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AA6077-AEA9-B8C4-CC86-63AC11C090FD}" v="8" dt="2018-12-04T04:41:56.294"/>
    <p1510:client id="{0F38DE36-98FF-0419-5062-4A4FE788A4E7}" v="23" dt="2018-12-04T05:40:22.7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7b0d4f2c83ba46865723e1918260950d0e78dcd18d7624c65ea1b876d043e3da::" providerId="AD" clId="Web-{F19EFD15-FC91-451B-BFF3-143989C393A5}"/>
    <pc:docChg chg="modSld">
      <pc:chgData name="Guest User" userId="S::urn:spo:anon#7b0d4f2c83ba46865723e1918260950d0e78dcd18d7624c65ea1b876d043e3da::" providerId="AD" clId="Web-{F19EFD15-FC91-451B-BFF3-143989C393A5}" dt="2018-10-30T20:41:52.806" v="843" actId="14100"/>
      <pc:docMkLst>
        <pc:docMk/>
      </pc:docMkLst>
      <pc:sldChg chg="addSp delSp modSp mod setBg">
        <pc:chgData name="Guest User" userId="S::urn:spo:anon#7b0d4f2c83ba46865723e1918260950d0e78dcd18d7624c65ea1b876d043e3da::" providerId="AD" clId="Web-{F19EFD15-FC91-451B-BFF3-143989C393A5}" dt="2018-10-30T19:30:00.783" v="779" actId="1076"/>
        <pc:sldMkLst>
          <pc:docMk/>
          <pc:sldMk cId="422268968" sldId="261"/>
        </pc:sldMkLst>
        <pc:spChg chg="del mod">
          <ac:chgData name="Guest User" userId="S::urn:spo:anon#7b0d4f2c83ba46865723e1918260950d0e78dcd18d7624c65ea1b876d043e3da::" providerId="AD" clId="Web-{F19EFD15-FC91-451B-BFF3-143989C393A5}" dt="2018-10-30T19:13:13.272" v="465"/>
          <ac:spMkLst>
            <pc:docMk/>
            <pc:sldMk cId="422268968" sldId="261"/>
            <ac:spMk id="2" creationId="{CFBEB85C-459F-46EE-94D2-A872E4FF3B53}"/>
          </ac:spMkLst>
        </pc:spChg>
        <pc:spChg chg="del">
          <ac:chgData name="Guest User" userId="S::urn:spo:anon#7b0d4f2c83ba46865723e1918260950d0e78dcd18d7624c65ea1b876d043e3da::" providerId="AD" clId="Web-{F19EFD15-FC91-451B-BFF3-143989C393A5}" dt="2018-10-30T19:12:47.864" v="461"/>
          <ac:spMkLst>
            <pc:docMk/>
            <pc:sldMk cId="422268968" sldId="261"/>
            <ac:spMk id="3" creationId="{D4ED496D-7B52-49A5-8B0F-426097027881}"/>
          </ac:spMkLst>
        </pc:spChg>
        <pc:spChg chg="add del mod">
          <ac:chgData name="Guest User" userId="S::urn:spo:anon#7b0d4f2c83ba46865723e1918260950d0e78dcd18d7624c65ea1b876d043e3da::" providerId="AD" clId="Web-{F19EFD15-FC91-451B-BFF3-143989C393A5}" dt="2018-10-30T19:13:27.663" v="469"/>
          <ac:spMkLst>
            <pc:docMk/>
            <pc:sldMk cId="422268968" sldId="261"/>
            <ac:spMk id="7" creationId="{33AFC266-69B6-4A37-959A-38775ED0DFE4}"/>
          </ac:spMkLst>
        </pc:spChg>
        <pc:spChg chg="add">
          <ac:chgData name="Guest User" userId="S::urn:spo:anon#7b0d4f2c83ba46865723e1918260950d0e78dcd18d7624c65ea1b876d043e3da::" providerId="AD" clId="Web-{F19EFD15-FC91-451B-BFF3-143989C393A5}" dt="2018-10-30T19:13:02.709" v="464"/>
          <ac:spMkLst>
            <pc:docMk/>
            <pc:sldMk cId="422268968" sldId="261"/>
            <ac:spMk id="9" creationId="{6753252F-4873-4F63-801D-CC719279A7D5}"/>
          </ac:spMkLst>
        </pc:spChg>
        <pc:spChg chg="add del">
          <ac:chgData name="Guest User" userId="S::urn:spo:anon#7b0d4f2c83ba46865723e1918260950d0e78dcd18d7624c65ea1b876d043e3da::" providerId="AD" clId="Web-{F19EFD15-FC91-451B-BFF3-143989C393A5}" dt="2018-10-30T19:13:13.663" v="466"/>
          <ac:spMkLst>
            <pc:docMk/>
            <pc:sldMk cId="422268968" sldId="261"/>
            <ac:spMk id="11" creationId="{047C8CCB-F95D-4249-92DD-651249D3535A}"/>
          </ac:spMkLst>
        </pc:spChg>
        <pc:spChg chg="add mod">
          <ac:chgData name="Guest User" userId="S::urn:spo:anon#7b0d4f2c83ba46865723e1918260950d0e78dcd18d7624c65ea1b876d043e3da::" providerId="AD" clId="Web-{F19EFD15-FC91-451B-BFF3-143989C393A5}" dt="2018-10-30T19:18:02.523" v="643" actId="20577"/>
          <ac:spMkLst>
            <pc:docMk/>
            <pc:sldMk cId="422268968" sldId="261"/>
            <ac:spMk id="12" creationId="{5F9980B8-9C94-45D8-8671-341F604DC110}"/>
          </ac:spMkLst>
        </pc:spChg>
        <pc:spChg chg="add mod">
          <ac:chgData name="Guest User" userId="S::urn:spo:anon#7b0d4f2c83ba46865723e1918260950d0e78dcd18d7624c65ea1b876d043e3da::" providerId="AD" clId="Web-{F19EFD15-FC91-451B-BFF3-143989C393A5}" dt="2018-10-30T19:30:00.783" v="779" actId="1076"/>
          <ac:spMkLst>
            <pc:docMk/>
            <pc:sldMk cId="422268968" sldId="261"/>
            <ac:spMk id="13" creationId="{E5A9EA64-51D3-49C0-AAA8-09C51FE63178}"/>
          </ac:spMkLst>
        </pc:spChg>
        <pc:spChg chg="add mod">
          <ac:chgData name="Guest User" userId="S::urn:spo:anon#7b0d4f2c83ba46865723e1918260950d0e78dcd18d7624c65ea1b876d043e3da::" providerId="AD" clId="Web-{F19EFD15-FC91-451B-BFF3-143989C393A5}" dt="2018-10-30T19:18:20.946" v="696" actId="20577"/>
          <ac:spMkLst>
            <pc:docMk/>
            <pc:sldMk cId="422268968" sldId="261"/>
            <ac:spMk id="14" creationId="{3A221740-F2B9-48F8-9906-4CFFEC2EB883}"/>
          </ac:spMkLst>
        </pc:spChg>
        <pc:picChg chg="add mod">
          <ac:chgData name="Guest User" userId="S::urn:spo:anon#7b0d4f2c83ba46865723e1918260950d0e78dcd18d7624c65ea1b876d043e3da::" providerId="AD" clId="Web-{F19EFD15-FC91-451B-BFF3-143989C393A5}" dt="2018-10-30T19:13:33.117" v="471" actId="14100"/>
          <ac:picMkLst>
            <pc:docMk/>
            <pc:sldMk cId="422268968" sldId="261"/>
            <ac:picMk id="4" creationId="{201F0B42-8F64-4189-8CF5-AE286C935AD4}"/>
          </ac:picMkLst>
        </pc:picChg>
        <pc:picChg chg="add mod">
          <ac:chgData name="Guest User" userId="S::urn:spo:anon#7b0d4f2c83ba46865723e1918260950d0e78dcd18d7624c65ea1b876d043e3da::" providerId="AD" clId="Web-{F19EFD15-FC91-451B-BFF3-143989C393A5}" dt="2018-10-30T19:13:43.930" v="474" actId="1076"/>
          <ac:picMkLst>
            <pc:docMk/>
            <pc:sldMk cId="422268968" sldId="261"/>
            <ac:picMk id="8" creationId="{7F599BB6-B99C-4077-A8CA-F509C745D026}"/>
          </ac:picMkLst>
        </pc:picChg>
      </pc:sldChg>
      <pc:sldChg chg="addSp delSp modSp">
        <pc:chgData name="Guest User" userId="S::urn:spo:anon#7b0d4f2c83ba46865723e1918260950d0e78dcd18d7624c65ea1b876d043e3da::" providerId="AD" clId="Web-{F19EFD15-FC91-451B-BFF3-143989C393A5}" dt="2018-10-30T19:11:06.580" v="460" actId="1076"/>
        <pc:sldMkLst>
          <pc:docMk/>
          <pc:sldMk cId="3641629155" sldId="262"/>
        </pc:sldMkLst>
        <pc:spChg chg="mod">
          <ac:chgData name="Guest User" userId="S::urn:spo:anon#7b0d4f2c83ba46865723e1918260950d0e78dcd18d7624c65ea1b876d043e3da::" providerId="AD" clId="Web-{F19EFD15-FC91-451B-BFF3-143989C393A5}" dt="2018-10-30T19:08:13.380" v="50" actId="1076"/>
          <ac:spMkLst>
            <pc:docMk/>
            <pc:sldMk cId="3641629155" sldId="262"/>
            <ac:spMk id="2" creationId="{E0D211CF-8D54-4E7A-9BD0-2A1CD3A1F278}"/>
          </ac:spMkLst>
        </pc:spChg>
        <pc:spChg chg="add mod">
          <ac:chgData name="Guest User" userId="S::urn:spo:anon#7b0d4f2c83ba46865723e1918260950d0e78dcd18d7624c65ea1b876d043e3da::" providerId="AD" clId="Web-{F19EFD15-FC91-451B-BFF3-143989C393A5}" dt="2018-10-30T19:11:06.580" v="460" actId="1076"/>
          <ac:spMkLst>
            <pc:docMk/>
            <pc:sldMk cId="3641629155" sldId="262"/>
            <ac:spMk id="7" creationId="{2125C5E1-271E-464C-9671-A29049B4CE91}"/>
          </ac:spMkLst>
        </pc:spChg>
        <pc:spChg chg="del">
          <ac:chgData name="Guest User" userId="S::urn:spo:anon#7b0d4f2c83ba46865723e1918260950d0e78dcd18d7624c65ea1b876d043e3da::" providerId="AD" clId="Web-{F19EFD15-FC91-451B-BFF3-143989C393A5}" dt="2018-10-30T19:06:22.389" v="32"/>
          <ac:spMkLst>
            <pc:docMk/>
            <pc:sldMk cId="3641629155" sldId="262"/>
            <ac:spMk id="8" creationId="{AA8DD153-5A7C-40A5-95C7-67936908595F}"/>
          </ac:spMkLst>
        </pc:spChg>
        <pc:picChg chg="add del mod">
          <ac:chgData name="Guest User" userId="S::urn:spo:anon#7b0d4f2c83ba46865723e1918260950d0e78dcd18d7624c65ea1b876d043e3da::" providerId="AD" clId="Web-{F19EFD15-FC91-451B-BFF3-143989C393A5}" dt="2018-10-30T19:06:38.437" v="36"/>
          <ac:picMkLst>
            <pc:docMk/>
            <pc:sldMk cId="3641629155" sldId="262"/>
            <ac:picMk id="3" creationId="{32BED069-A2BE-4A2D-A590-B3236853B33B}"/>
          </ac:picMkLst>
        </pc:picChg>
        <pc:picChg chg="add mod">
          <ac:chgData name="Guest User" userId="S::urn:spo:anon#7b0d4f2c83ba46865723e1918260950d0e78dcd18d7624c65ea1b876d043e3da::" providerId="AD" clId="Web-{F19EFD15-FC91-451B-BFF3-143989C393A5}" dt="2018-10-30T19:08:10.254" v="49" actId="1076"/>
          <ac:picMkLst>
            <pc:docMk/>
            <pc:sldMk cId="3641629155" sldId="262"/>
            <ac:picMk id="5" creationId="{D03A6F0F-EED0-4289-A80A-6559F3A1A326}"/>
          </ac:picMkLst>
        </pc:picChg>
      </pc:sldChg>
      <pc:sldChg chg="addSp delSp modSp">
        <pc:chgData name="Guest User" userId="S::urn:spo:anon#7b0d4f2c83ba46865723e1918260950d0e78dcd18d7624c65ea1b876d043e3da::" providerId="AD" clId="Web-{F19EFD15-FC91-451B-BFF3-143989C393A5}" dt="2018-10-30T20:02:22.074" v="842" actId="1076"/>
        <pc:sldMkLst>
          <pc:docMk/>
          <pc:sldMk cId="3125007351" sldId="264"/>
        </pc:sldMkLst>
        <pc:spChg chg="mod">
          <ac:chgData name="Guest User" userId="S::urn:spo:anon#7b0d4f2c83ba46865723e1918260950d0e78dcd18d7624c65ea1b876d043e3da::" providerId="AD" clId="Web-{F19EFD15-FC91-451B-BFF3-143989C393A5}" dt="2018-10-30T20:02:22.074" v="842" actId="1076"/>
          <ac:spMkLst>
            <pc:docMk/>
            <pc:sldMk cId="3125007351" sldId="264"/>
            <ac:spMk id="2" creationId="{A0F4AB63-6772-4951-AE12-B8A01D7F3D07}"/>
          </ac:spMkLst>
        </pc:spChg>
        <pc:spChg chg="del">
          <ac:chgData name="Guest User" userId="S::urn:spo:anon#7b0d4f2c83ba46865723e1918260950d0e78dcd18d7624c65ea1b876d043e3da::" providerId="AD" clId="Web-{F19EFD15-FC91-451B-BFF3-143989C393A5}" dt="2018-10-30T19:00:05.398" v="0"/>
          <ac:spMkLst>
            <pc:docMk/>
            <pc:sldMk cId="3125007351" sldId="264"/>
            <ac:spMk id="3" creationId="{4287C5A2-AE4E-4297-941A-6633F33B07B0}"/>
          </ac:spMkLst>
        </pc:spChg>
        <pc:picChg chg="add del mod">
          <ac:chgData name="Guest User" userId="S::urn:spo:anon#7b0d4f2c83ba46865723e1918260950d0e78dcd18d7624c65ea1b876d043e3da::" providerId="AD" clId="Web-{F19EFD15-FC91-451B-BFF3-143989C393A5}" dt="2018-10-30T19:01:42.826" v="13"/>
          <ac:picMkLst>
            <pc:docMk/>
            <pc:sldMk cId="3125007351" sldId="264"/>
            <ac:picMk id="4" creationId="{E8651FE1-2138-4A2E-87C8-1322A4075B2E}"/>
          </ac:picMkLst>
        </pc:picChg>
        <pc:picChg chg="add mod">
          <ac:chgData name="Guest User" userId="S::urn:spo:anon#7b0d4f2c83ba46865723e1918260950d0e78dcd18d7624c65ea1b876d043e3da::" providerId="AD" clId="Web-{F19EFD15-FC91-451B-BFF3-143989C393A5}" dt="2018-10-30T20:02:00.121" v="841" actId="1076"/>
          <ac:picMkLst>
            <pc:docMk/>
            <pc:sldMk cId="3125007351" sldId="264"/>
            <ac:picMk id="6" creationId="{F9B587A1-DF6E-4BA1-831B-F8320E10B3E6}"/>
          </ac:picMkLst>
        </pc:picChg>
      </pc:sldChg>
      <pc:sldChg chg="addSp delSp modSp">
        <pc:chgData name="Guest User" userId="S::urn:spo:anon#7b0d4f2c83ba46865723e1918260950d0e78dcd18d7624c65ea1b876d043e3da::" providerId="AD" clId="Web-{F19EFD15-FC91-451B-BFF3-143989C393A5}" dt="2018-10-30T19:29:44.798" v="778" actId="1076"/>
        <pc:sldMkLst>
          <pc:docMk/>
          <pc:sldMk cId="2270188541" sldId="265"/>
        </pc:sldMkLst>
        <pc:spChg chg="mod">
          <ac:chgData name="Guest User" userId="S::urn:spo:anon#7b0d4f2c83ba46865723e1918260950d0e78dcd18d7624c65ea1b876d043e3da::" providerId="AD" clId="Web-{F19EFD15-FC91-451B-BFF3-143989C393A5}" dt="2018-10-30T19:27:43.822" v="723" actId="1076"/>
          <ac:spMkLst>
            <pc:docMk/>
            <pc:sldMk cId="2270188541" sldId="265"/>
            <ac:spMk id="2" creationId="{1F5A886A-F142-4FEE-B495-62F2303256D6}"/>
          </ac:spMkLst>
        </pc:spChg>
        <pc:spChg chg="del mod">
          <ac:chgData name="Guest User" userId="S::urn:spo:anon#7b0d4f2c83ba46865723e1918260950d0e78dcd18d7624c65ea1b876d043e3da::" providerId="AD" clId="Web-{F19EFD15-FC91-451B-BFF3-143989C393A5}" dt="2018-10-30T19:25:47.909" v="701"/>
          <ac:spMkLst>
            <pc:docMk/>
            <pc:sldMk cId="2270188541" sldId="265"/>
            <ac:spMk id="3" creationId="{24D63E05-1A4C-45CC-9676-9D89E8E7FF2B}"/>
          </ac:spMkLst>
        </pc:spChg>
        <pc:spChg chg="add del mod">
          <ac:chgData name="Guest User" userId="S::urn:spo:anon#7b0d4f2c83ba46865723e1918260950d0e78dcd18d7624c65ea1b876d043e3da::" providerId="AD" clId="Web-{F19EFD15-FC91-451B-BFF3-143989C393A5}" dt="2018-10-30T19:26:45.303" v="709"/>
          <ac:spMkLst>
            <pc:docMk/>
            <pc:sldMk cId="2270188541" sldId="265"/>
            <ac:spMk id="6" creationId="{9C7CE7F7-1DD1-44A3-BCE8-9F03BF60DAF0}"/>
          </ac:spMkLst>
        </pc:spChg>
        <pc:spChg chg="add mod">
          <ac:chgData name="Guest User" userId="S::urn:spo:anon#7b0d4f2c83ba46865723e1918260950d0e78dcd18d7624c65ea1b876d043e3da::" providerId="AD" clId="Web-{F19EFD15-FC91-451B-BFF3-143989C393A5}" dt="2018-10-30T19:28:57.576" v="771" actId="1076"/>
          <ac:spMkLst>
            <pc:docMk/>
            <pc:sldMk cId="2270188541" sldId="265"/>
            <ac:spMk id="9" creationId="{0CF39BEA-C508-41F4-96A4-FC56DDE8AEBE}"/>
          </ac:spMkLst>
        </pc:spChg>
        <pc:spChg chg="add mod">
          <ac:chgData name="Guest User" userId="S::urn:spo:anon#7b0d4f2c83ba46865723e1918260950d0e78dcd18d7624c65ea1b876d043e3da::" providerId="AD" clId="Web-{F19EFD15-FC91-451B-BFF3-143989C393A5}" dt="2018-10-30T19:29:44.798" v="778" actId="1076"/>
          <ac:spMkLst>
            <pc:docMk/>
            <pc:sldMk cId="2270188541" sldId="265"/>
            <ac:spMk id="10" creationId="{5883EF4B-02D5-473B-8460-631EFF78D7FA}"/>
          </ac:spMkLst>
        </pc:spChg>
        <pc:picChg chg="add mod">
          <ac:chgData name="Guest User" userId="S::urn:spo:anon#7b0d4f2c83ba46865723e1918260950d0e78dcd18d7624c65ea1b876d043e3da::" providerId="AD" clId="Web-{F19EFD15-FC91-451B-BFF3-143989C393A5}" dt="2018-10-30T19:29:41.769" v="777" actId="1076"/>
          <ac:picMkLst>
            <pc:docMk/>
            <pc:sldMk cId="2270188541" sldId="265"/>
            <ac:picMk id="4" creationId="{5FCB0F9B-A01D-43D8-8AAB-9AA0F7AC6F0E}"/>
          </ac:picMkLst>
        </pc:picChg>
        <pc:picChg chg="add mod">
          <ac:chgData name="Guest User" userId="S::urn:spo:anon#7b0d4f2c83ba46865723e1918260950d0e78dcd18d7624c65ea1b876d043e3da::" providerId="AD" clId="Web-{F19EFD15-FC91-451B-BFF3-143989C393A5}" dt="2018-10-30T19:28:53.592" v="770" actId="1076"/>
          <ac:picMkLst>
            <pc:docMk/>
            <pc:sldMk cId="2270188541" sldId="265"/>
            <ac:picMk id="7" creationId="{06AF7426-6932-42EC-9FFF-4F1F10B16B5C}"/>
          </ac:picMkLst>
        </pc:picChg>
      </pc:sldChg>
      <pc:sldChg chg="modSp">
        <pc:chgData name="Guest User" userId="S::urn:spo:anon#7b0d4f2c83ba46865723e1918260950d0e78dcd18d7624c65ea1b876d043e3da::" providerId="AD" clId="Web-{F19EFD15-FC91-451B-BFF3-143989C393A5}" dt="2018-10-30T20:41:52.806" v="843" actId="14100"/>
        <pc:sldMkLst>
          <pc:docMk/>
          <pc:sldMk cId="2677475161" sldId="269"/>
        </pc:sldMkLst>
        <pc:spChg chg="mod">
          <ac:chgData name="Guest User" userId="S::urn:spo:anon#7b0d4f2c83ba46865723e1918260950d0e78dcd18d7624c65ea1b876d043e3da::" providerId="AD" clId="Web-{F19EFD15-FC91-451B-BFF3-143989C393A5}" dt="2018-10-30T20:41:52.806" v="843" actId="14100"/>
          <ac:spMkLst>
            <pc:docMk/>
            <pc:sldMk cId="2677475161" sldId="269"/>
            <ac:spMk id="2" creationId="{7CE1ECAA-E131-44DA-A933-0EDDBDA330D2}"/>
          </ac:spMkLst>
        </pc:spChg>
      </pc:sldChg>
    </pc:docChg>
  </pc:docChgLst>
  <pc:docChgLst>
    <pc:chgData name="Wilson,Lucas" userId="S::larkwt@colostate.edu::b0cc3b2e-ccec-4458-9167-402c4b4b7ae6" providerId="AD" clId="Web-{DCAA6077-AEA9-B8C4-CC86-63AC11C090FD}"/>
    <pc:docChg chg="addSld delSld modSld sldOrd">
      <pc:chgData name="Wilson,Lucas" userId="S::larkwt@colostate.edu::b0cc3b2e-ccec-4458-9167-402c4b4b7ae6" providerId="AD" clId="Web-{DCAA6077-AEA9-B8C4-CC86-63AC11C090FD}" dt="2018-12-04T04:47:58.764" v="252"/>
      <pc:docMkLst>
        <pc:docMk/>
      </pc:docMkLst>
      <pc:sldChg chg="del">
        <pc:chgData name="Wilson,Lucas" userId="S::larkwt@colostate.edu::b0cc3b2e-ccec-4458-9167-402c4b4b7ae6" providerId="AD" clId="Web-{DCAA6077-AEA9-B8C4-CC86-63AC11C090FD}" dt="2018-12-04T03:49:09.793" v="119"/>
        <pc:sldMkLst>
          <pc:docMk/>
          <pc:sldMk cId="2851924987" sldId="258"/>
        </pc:sldMkLst>
      </pc:sldChg>
      <pc:sldChg chg="modSp ord">
        <pc:chgData name="Wilson,Lucas" userId="S::larkwt@colostate.edu::b0cc3b2e-ccec-4458-9167-402c4b4b7ae6" providerId="AD" clId="Web-{DCAA6077-AEA9-B8C4-CC86-63AC11C090FD}" dt="2018-12-04T03:49:00.137" v="118"/>
        <pc:sldMkLst>
          <pc:docMk/>
          <pc:sldMk cId="422268968" sldId="261"/>
        </pc:sldMkLst>
        <pc:spChg chg="mod">
          <ac:chgData name="Wilson,Lucas" userId="S::larkwt@colostate.edu::b0cc3b2e-ccec-4458-9167-402c4b4b7ae6" providerId="AD" clId="Web-{DCAA6077-AEA9-B8C4-CC86-63AC11C090FD}" dt="2018-12-04T03:48:35.559" v="116" actId="20577"/>
          <ac:spMkLst>
            <pc:docMk/>
            <pc:sldMk cId="422268968" sldId="261"/>
            <ac:spMk id="14" creationId="{3A221740-F2B9-48F8-9906-4CFFEC2EB883}"/>
          </ac:spMkLst>
        </pc:spChg>
      </pc:sldChg>
      <pc:sldChg chg="modSp del ord">
        <pc:chgData name="Wilson,Lucas" userId="S::larkwt@colostate.edu::b0cc3b2e-ccec-4458-9167-402c4b4b7ae6" providerId="AD" clId="Web-{DCAA6077-AEA9-B8C4-CC86-63AC11C090FD}" dt="2018-12-04T04:47:58.764" v="252"/>
        <pc:sldMkLst>
          <pc:docMk/>
          <pc:sldMk cId="2004608953" sldId="263"/>
        </pc:sldMkLst>
        <pc:spChg chg="mod">
          <ac:chgData name="Wilson,Lucas" userId="S::larkwt@colostate.edu::b0cc3b2e-ccec-4458-9167-402c4b4b7ae6" providerId="AD" clId="Web-{DCAA6077-AEA9-B8C4-CC86-63AC11C090FD}" dt="2018-12-04T03:47:32.449" v="104" actId="20577"/>
          <ac:spMkLst>
            <pc:docMk/>
            <pc:sldMk cId="2004608953" sldId="263"/>
            <ac:spMk id="2" creationId="{DDA1B617-0356-4C03-8810-B623CAAA876A}"/>
          </ac:spMkLst>
        </pc:spChg>
      </pc:sldChg>
      <pc:sldChg chg="ord">
        <pc:chgData name="Wilson,Lucas" userId="S::larkwt@colostate.edu::b0cc3b2e-ccec-4458-9167-402c4b4b7ae6" providerId="AD" clId="Web-{DCAA6077-AEA9-B8C4-CC86-63AC11C090FD}" dt="2018-12-04T03:48:09.606" v="108"/>
        <pc:sldMkLst>
          <pc:docMk/>
          <pc:sldMk cId="3125007351" sldId="264"/>
        </pc:sldMkLst>
      </pc:sldChg>
      <pc:sldChg chg="modSp ord">
        <pc:chgData name="Wilson,Lucas" userId="S::larkwt@colostate.edu::b0cc3b2e-ccec-4458-9167-402c4b4b7ae6" providerId="AD" clId="Web-{DCAA6077-AEA9-B8C4-CC86-63AC11C090FD}" dt="2018-12-04T03:49:22.199" v="124" actId="20577"/>
        <pc:sldMkLst>
          <pc:docMk/>
          <pc:sldMk cId="2270188541" sldId="265"/>
        </pc:sldMkLst>
        <pc:spChg chg="mod">
          <ac:chgData name="Wilson,Lucas" userId="S::larkwt@colostate.edu::b0cc3b2e-ccec-4458-9167-402c4b4b7ae6" providerId="AD" clId="Web-{DCAA6077-AEA9-B8C4-CC86-63AC11C090FD}" dt="2018-12-04T03:49:22.199" v="124" actId="20577"/>
          <ac:spMkLst>
            <pc:docMk/>
            <pc:sldMk cId="2270188541" sldId="265"/>
            <ac:spMk id="2" creationId="{1F5A886A-F142-4FEE-B495-62F2303256D6}"/>
          </ac:spMkLst>
        </pc:spChg>
      </pc:sldChg>
      <pc:sldChg chg="modSp ord">
        <pc:chgData name="Wilson,Lucas" userId="S::larkwt@colostate.edu::b0cc3b2e-ccec-4458-9167-402c4b4b7ae6" providerId="AD" clId="Web-{DCAA6077-AEA9-B8C4-CC86-63AC11C090FD}" dt="2018-12-04T03:53:52.434" v="152" actId="20577"/>
        <pc:sldMkLst>
          <pc:docMk/>
          <pc:sldMk cId="687462218" sldId="266"/>
        </pc:sldMkLst>
        <pc:spChg chg="mod">
          <ac:chgData name="Wilson,Lucas" userId="S::larkwt@colostate.edu::b0cc3b2e-ccec-4458-9167-402c4b4b7ae6" providerId="AD" clId="Web-{DCAA6077-AEA9-B8C4-CC86-63AC11C090FD}" dt="2018-12-04T03:53:52.434" v="152" actId="20577"/>
          <ac:spMkLst>
            <pc:docMk/>
            <pc:sldMk cId="687462218" sldId="266"/>
            <ac:spMk id="2" creationId="{DDA1B617-0356-4C03-8810-B623CAAA876A}"/>
          </ac:spMkLst>
        </pc:spChg>
      </pc:sldChg>
      <pc:sldChg chg="modSp ord">
        <pc:chgData name="Wilson,Lucas" userId="S::larkwt@colostate.edu::b0cc3b2e-ccec-4458-9167-402c4b4b7ae6" providerId="AD" clId="Web-{DCAA6077-AEA9-B8C4-CC86-63AC11C090FD}" dt="2018-12-04T03:47:24.746" v="100" actId="20577"/>
        <pc:sldMkLst>
          <pc:docMk/>
          <pc:sldMk cId="817989893" sldId="267"/>
        </pc:sldMkLst>
        <pc:spChg chg="mod">
          <ac:chgData name="Wilson,Lucas" userId="S::larkwt@colostate.edu::b0cc3b2e-ccec-4458-9167-402c4b4b7ae6" providerId="AD" clId="Web-{DCAA6077-AEA9-B8C4-CC86-63AC11C090FD}" dt="2018-12-04T03:47:24.746" v="100" actId="20577"/>
          <ac:spMkLst>
            <pc:docMk/>
            <pc:sldMk cId="817989893" sldId="267"/>
            <ac:spMk id="2" creationId="{88F7F8BF-5A69-43DB-B394-1C715AA68F4B}"/>
          </ac:spMkLst>
        </pc:spChg>
      </pc:sldChg>
      <pc:sldChg chg="del">
        <pc:chgData name="Wilson,Lucas" userId="S::larkwt@colostate.edu::b0cc3b2e-ccec-4458-9167-402c4b4b7ae6" providerId="AD" clId="Web-{DCAA6077-AEA9-B8C4-CC86-63AC11C090FD}" dt="2018-12-04T03:49:11.590" v="120"/>
        <pc:sldMkLst>
          <pc:docMk/>
          <pc:sldMk cId="1129691840" sldId="268"/>
        </pc:sldMkLst>
      </pc:sldChg>
      <pc:sldChg chg="addSp modSp">
        <pc:chgData name="Wilson,Lucas" userId="S::larkwt@colostate.edu::b0cc3b2e-ccec-4458-9167-402c4b4b7ae6" providerId="AD" clId="Web-{DCAA6077-AEA9-B8C4-CC86-63AC11C090FD}" dt="2018-12-04T04:41:56.294" v="249" actId="1076"/>
        <pc:sldMkLst>
          <pc:docMk/>
          <pc:sldMk cId="2677475161" sldId="269"/>
        </pc:sldMkLst>
        <pc:picChg chg="add mod">
          <ac:chgData name="Wilson,Lucas" userId="S::larkwt@colostate.edu::b0cc3b2e-ccec-4458-9167-402c4b4b7ae6" providerId="AD" clId="Web-{DCAA6077-AEA9-B8C4-CC86-63AC11C090FD}" dt="2018-12-04T04:41:56.294" v="249" actId="1076"/>
          <ac:picMkLst>
            <pc:docMk/>
            <pc:sldMk cId="2677475161" sldId="269"/>
            <ac:picMk id="3" creationId="{579C4B59-1C72-4FBA-A7E2-66AA82C3995C}"/>
          </ac:picMkLst>
        </pc:picChg>
      </pc:sldChg>
      <pc:sldChg chg="modSp del">
        <pc:chgData name="Wilson,Lucas" userId="S::larkwt@colostate.edu::b0cc3b2e-ccec-4458-9167-402c4b4b7ae6" providerId="AD" clId="Web-{DCAA6077-AEA9-B8C4-CC86-63AC11C090FD}" dt="2018-12-04T04:42:04.170" v="250"/>
        <pc:sldMkLst>
          <pc:docMk/>
          <pc:sldMk cId="236802212" sldId="271"/>
        </pc:sldMkLst>
        <pc:picChg chg="mod">
          <ac:chgData name="Wilson,Lucas" userId="S::larkwt@colostate.edu::b0cc3b2e-ccec-4458-9167-402c4b4b7ae6" providerId="AD" clId="Web-{DCAA6077-AEA9-B8C4-CC86-63AC11C090FD}" dt="2018-12-04T04:41:41.481" v="245" actId="688"/>
          <ac:picMkLst>
            <pc:docMk/>
            <pc:sldMk cId="236802212" sldId="271"/>
            <ac:picMk id="4" creationId="{BA5B3A86-5002-4D8E-8E95-D60A764B6461}"/>
          </ac:picMkLst>
        </pc:picChg>
      </pc:sldChg>
      <pc:sldChg chg="modSp new del">
        <pc:chgData name="Wilson,Lucas" userId="S::larkwt@colostate.edu::b0cc3b2e-ccec-4458-9167-402c4b4b7ae6" providerId="AD" clId="Web-{DCAA6077-AEA9-B8C4-CC86-63AC11C090FD}" dt="2018-12-04T03:49:25.215" v="127"/>
        <pc:sldMkLst>
          <pc:docMk/>
          <pc:sldMk cId="4180953338" sldId="272"/>
        </pc:sldMkLst>
        <pc:spChg chg="mod">
          <ac:chgData name="Wilson,Lucas" userId="S::larkwt@colostate.edu::b0cc3b2e-ccec-4458-9167-402c4b4b7ae6" providerId="AD" clId="Web-{DCAA6077-AEA9-B8C4-CC86-63AC11C090FD}" dt="2018-12-04T03:39:53.699" v="3" actId="20577"/>
          <ac:spMkLst>
            <pc:docMk/>
            <pc:sldMk cId="4180953338" sldId="272"/>
            <ac:spMk id="2" creationId="{827EFE55-BCD4-4969-9D36-A0A571FC8D1C}"/>
          </ac:spMkLst>
        </pc:spChg>
      </pc:sldChg>
      <pc:sldChg chg="addSp delSp modSp new">
        <pc:chgData name="Wilson,Lucas" userId="S::larkwt@colostate.edu::b0cc3b2e-ccec-4458-9167-402c4b4b7ae6" providerId="AD" clId="Web-{DCAA6077-AEA9-B8C4-CC86-63AC11C090FD}" dt="2018-12-04T04:08:28.793" v="182" actId="1076"/>
        <pc:sldMkLst>
          <pc:docMk/>
          <pc:sldMk cId="4234598413" sldId="273"/>
        </pc:sldMkLst>
        <pc:spChg chg="mod">
          <ac:chgData name="Wilson,Lucas" userId="S::larkwt@colostate.edu::b0cc3b2e-ccec-4458-9167-402c4b4b7ae6" providerId="AD" clId="Web-{DCAA6077-AEA9-B8C4-CC86-63AC11C090FD}" dt="2018-12-04T03:40:02.371" v="8" actId="20577"/>
          <ac:spMkLst>
            <pc:docMk/>
            <pc:sldMk cId="4234598413" sldId="273"/>
            <ac:spMk id="2" creationId="{3AD80A99-20EB-4CD9-BFEA-08D01ED4F064}"/>
          </ac:spMkLst>
        </pc:spChg>
        <pc:spChg chg="del">
          <ac:chgData name="Wilson,Lucas" userId="S::larkwt@colostate.edu::b0cc3b2e-ccec-4458-9167-402c4b4b7ae6" providerId="AD" clId="Web-{DCAA6077-AEA9-B8C4-CC86-63AC11C090FD}" dt="2018-12-04T04:02:11.856" v="167"/>
          <ac:spMkLst>
            <pc:docMk/>
            <pc:sldMk cId="4234598413" sldId="273"/>
            <ac:spMk id="3" creationId="{A5267025-6981-4309-AC08-51714BC2439E}"/>
          </ac:spMkLst>
        </pc:spChg>
        <pc:spChg chg="add del mod">
          <ac:chgData name="Wilson,Lucas" userId="S::larkwt@colostate.edu::b0cc3b2e-ccec-4458-9167-402c4b4b7ae6" providerId="AD" clId="Web-{DCAA6077-AEA9-B8C4-CC86-63AC11C090FD}" dt="2018-12-04T04:03:17.027" v="175"/>
          <ac:spMkLst>
            <pc:docMk/>
            <pc:sldMk cId="4234598413" sldId="273"/>
            <ac:spMk id="7" creationId="{D5FA1956-6C03-4213-BBB3-62C4FB1F6942}"/>
          </ac:spMkLst>
        </pc:spChg>
        <pc:picChg chg="add del mod ord">
          <ac:chgData name="Wilson,Lucas" userId="S::larkwt@colostate.edu::b0cc3b2e-ccec-4458-9167-402c4b4b7ae6" providerId="AD" clId="Web-{DCAA6077-AEA9-B8C4-CC86-63AC11C090FD}" dt="2018-12-04T04:03:09.621" v="174"/>
          <ac:picMkLst>
            <pc:docMk/>
            <pc:sldMk cId="4234598413" sldId="273"/>
            <ac:picMk id="4" creationId="{E8F37209-2164-491A-B901-AE2A4FB85553}"/>
          </ac:picMkLst>
        </pc:picChg>
        <pc:picChg chg="add mod ord">
          <ac:chgData name="Wilson,Lucas" userId="S::larkwt@colostate.edu::b0cc3b2e-ccec-4458-9167-402c4b4b7ae6" providerId="AD" clId="Web-{DCAA6077-AEA9-B8C4-CC86-63AC11C090FD}" dt="2018-12-04T04:08:28.793" v="182" actId="1076"/>
          <ac:picMkLst>
            <pc:docMk/>
            <pc:sldMk cId="4234598413" sldId="273"/>
            <ac:picMk id="8" creationId="{ABFC0F9D-00F7-4050-8A20-8BA9AEFB10C6}"/>
          </ac:picMkLst>
        </pc:picChg>
      </pc:sldChg>
      <pc:sldChg chg="modSp new">
        <pc:chgData name="Wilson,Lucas" userId="S::larkwt@colostate.edu::b0cc3b2e-ccec-4458-9167-402c4b4b7ae6" providerId="AD" clId="Web-{DCAA6077-AEA9-B8C4-CC86-63AC11C090FD}" dt="2018-12-04T03:42:01.496" v="23" actId="20577"/>
        <pc:sldMkLst>
          <pc:docMk/>
          <pc:sldMk cId="4108844662" sldId="274"/>
        </pc:sldMkLst>
        <pc:spChg chg="mod">
          <ac:chgData name="Wilson,Lucas" userId="S::larkwt@colostate.edu::b0cc3b2e-ccec-4458-9167-402c4b4b7ae6" providerId="AD" clId="Web-{DCAA6077-AEA9-B8C4-CC86-63AC11C090FD}" dt="2018-12-04T03:42:01.496" v="23" actId="20577"/>
          <ac:spMkLst>
            <pc:docMk/>
            <pc:sldMk cId="4108844662" sldId="274"/>
            <ac:spMk id="2" creationId="{E2EE42DA-F059-4726-92D7-0E77010E443E}"/>
          </ac:spMkLst>
        </pc:spChg>
      </pc:sldChg>
      <pc:sldChg chg="modSp add del replId">
        <pc:chgData name="Wilson,Lucas" userId="S::larkwt@colostate.edu::b0cc3b2e-ccec-4458-9167-402c4b4b7ae6" providerId="AD" clId="Web-{DCAA6077-AEA9-B8C4-CC86-63AC11C090FD}" dt="2018-12-04T03:43:06.106" v="54"/>
        <pc:sldMkLst>
          <pc:docMk/>
          <pc:sldMk cId="2320244678" sldId="275"/>
        </pc:sldMkLst>
        <pc:spChg chg="mod">
          <ac:chgData name="Wilson,Lucas" userId="S::larkwt@colostate.edu::b0cc3b2e-ccec-4458-9167-402c4b4b7ae6" providerId="AD" clId="Web-{DCAA6077-AEA9-B8C4-CC86-63AC11C090FD}" dt="2018-12-04T03:42:33.340" v="44" actId="20577"/>
          <ac:spMkLst>
            <pc:docMk/>
            <pc:sldMk cId="2320244678" sldId="275"/>
            <ac:spMk id="2" creationId="{E2EE42DA-F059-4726-92D7-0E77010E443E}"/>
          </ac:spMkLst>
        </pc:spChg>
      </pc:sldChg>
      <pc:sldChg chg="addSp delSp modSp add del replId">
        <pc:chgData name="Wilson,Lucas" userId="S::larkwt@colostate.edu::b0cc3b2e-ccec-4458-9167-402c4b4b7ae6" providerId="AD" clId="Web-{DCAA6077-AEA9-B8C4-CC86-63AC11C090FD}" dt="2018-12-04T04:33:11.436" v="220"/>
        <pc:sldMkLst>
          <pc:docMk/>
          <pc:sldMk cId="2054955982" sldId="276"/>
        </pc:sldMkLst>
        <pc:spChg chg="mod">
          <ac:chgData name="Wilson,Lucas" userId="S::larkwt@colostate.edu::b0cc3b2e-ccec-4458-9167-402c4b4b7ae6" providerId="AD" clId="Web-{DCAA6077-AEA9-B8C4-CC86-63AC11C090FD}" dt="2018-12-04T04:30:24.187" v="211" actId="20577"/>
          <ac:spMkLst>
            <pc:docMk/>
            <pc:sldMk cId="2054955982" sldId="276"/>
            <ac:spMk id="2" creationId="{E2EE42DA-F059-4726-92D7-0E77010E443E}"/>
          </ac:spMkLst>
        </pc:spChg>
        <pc:spChg chg="del">
          <ac:chgData name="Wilson,Lucas" userId="S::larkwt@colostate.edu::b0cc3b2e-ccec-4458-9167-402c4b4b7ae6" providerId="AD" clId="Web-{DCAA6077-AEA9-B8C4-CC86-63AC11C090FD}" dt="2018-12-04T04:27:19.828" v="184"/>
          <ac:spMkLst>
            <pc:docMk/>
            <pc:sldMk cId="2054955982" sldId="276"/>
            <ac:spMk id="3" creationId="{22BB36AE-B769-4A99-AD77-9C621D7D62E7}"/>
          </ac:spMkLst>
        </pc:spChg>
        <pc:picChg chg="add mod ord">
          <ac:chgData name="Wilson,Lucas" userId="S::larkwt@colostate.edu::b0cc3b2e-ccec-4458-9167-402c4b4b7ae6" providerId="AD" clId="Web-{DCAA6077-AEA9-B8C4-CC86-63AC11C090FD}" dt="2018-12-04T04:27:31.624" v="187" actId="1076"/>
          <ac:picMkLst>
            <pc:docMk/>
            <pc:sldMk cId="2054955982" sldId="276"/>
            <ac:picMk id="4" creationId="{F36D463D-BD07-45EB-B2A8-247C34B3C113}"/>
          </ac:picMkLst>
        </pc:picChg>
        <pc:picChg chg="add mod modCrop">
          <ac:chgData name="Wilson,Lucas" userId="S::larkwt@colostate.edu::b0cc3b2e-ccec-4458-9167-402c4b4b7ae6" providerId="AD" clId="Web-{DCAA6077-AEA9-B8C4-CC86-63AC11C090FD}" dt="2018-12-04T04:28:29.390" v="201" actId="1076"/>
          <ac:picMkLst>
            <pc:docMk/>
            <pc:sldMk cId="2054955982" sldId="276"/>
            <ac:picMk id="6" creationId="{D7429FB1-C46F-4B74-9326-FAA7279DD902}"/>
          </ac:picMkLst>
        </pc:picChg>
      </pc:sldChg>
      <pc:sldChg chg="modSp add replId">
        <pc:chgData name="Wilson,Lucas" userId="S::larkwt@colostate.edu::b0cc3b2e-ccec-4458-9167-402c4b4b7ae6" providerId="AD" clId="Web-{DCAA6077-AEA9-B8C4-CC86-63AC11C090FD}" dt="2018-12-04T03:44:09.606" v="67" actId="20577"/>
        <pc:sldMkLst>
          <pc:docMk/>
          <pc:sldMk cId="559586632" sldId="277"/>
        </pc:sldMkLst>
        <pc:spChg chg="mod">
          <ac:chgData name="Wilson,Lucas" userId="S::larkwt@colostate.edu::b0cc3b2e-ccec-4458-9167-402c4b4b7ae6" providerId="AD" clId="Web-{DCAA6077-AEA9-B8C4-CC86-63AC11C090FD}" dt="2018-12-04T03:44:09.606" v="67" actId="20577"/>
          <ac:spMkLst>
            <pc:docMk/>
            <pc:sldMk cId="559586632" sldId="277"/>
            <ac:spMk id="2" creationId="{E2EE42DA-F059-4726-92D7-0E77010E443E}"/>
          </ac:spMkLst>
        </pc:spChg>
      </pc:sldChg>
      <pc:sldChg chg="addSp delSp modSp add replId">
        <pc:chgData name="Wilson,Lucas" userId="S::larkwt@colostate.edu::b0cc3b2e-ccec-4458-9167-402c4b4b7ae6" providerId="AD" clId="Web-{DCAA6077-AEA9-B8C4-CC86-63AC11C090FD}" dt="2018-12-04T04:37:22.639" v="241"/>
        <pc:sldMkLst>
          <pc:docMk/>
          <pc:sldMk cId="2056506618" sldId="278"/>
        </pc:sldMkLst>
        <pc:spChg chg="mod">
          <ac:chgData name="Wilson,Lucas" userId="S::larkwt@colostate.edu::b0cc3b2e-ccec-4458-9167-402c4b4b7ae6" providerId="AD" clId="Web-{DCAA6077-AEA9-B8C4-CC86-63AC11C090FD}" dt="2018-12-04T04:36:57.092" v="236" actId="20577"/>
          <ac:spMkLst>
            <pc:docMk/>
            <pc:sldMk cId="2056506618" sldId="278"/>
            <ac:spMk id="2" creationId="{E2EE42DA-F059-4726-92D7-0E77010E443E}"/>
          </ac:spMkLst>
        </pc:spChg>
        <pc:spChg chg="del">
          <ac:chgData name="Wilson,Lucas" userId="S::larkwt@colostate.edu::b0cc3b2e-ccec-4458-9167-402c4b4b7ae6" providerId="AD" clId="Web-{DCAA6077-AEA9-B8C4-CC86-63AC11C090FD}" dt="2018-12-04T03:57:07.434" v="160"/>
          <ac:spMkLst>
            <pc:docMk/>
            <pc:sldMk cId="2056506618" sldId="278"/>
            <ac:spMk id="3" creationId="{22BB36AE-B769-4A99-AD77-9C621D7D62E7}"/>
          </ac:spMkLst>
        </pc:spChg>
        <pc:spChg chg="add del mod">
          <ac:chgData name="Wilson,Lucas" userId="S::larkwt@colostate.edu::b0cc3b2e-ccec-4458-9167-402c4b4b7ae6" providerId="AD" clId="Web-{DCAA6077-AEA9-B8C4-CC86-63AC11C090FD}" dt="2018-12-04T04:36:23.670" v="231"/>
          <ac:spMkLst>
            <pc:docMk/>
            <pc:sldMk cId="2056506618" sldId="278"/>
            <ac:spMk id="5" creationId="{145F5691-6DF7-44B8-AF30-75761BCD593C}"/>
          </ac:spMkLst>
        </pc:spChg>
        <pc:picChg chg="add del mod ord">
          <ac:chgData name="Wilson,Lucas" userId="S::larkwt@colostate.edu::b0cc3b2e-ccec-4458-9167-402c4b4b7ae6" providerId="AD" clId="Web-{DCAA6077-AEA9-B8C4-CC86-63AC11C090FD}" dt="2018-12-04T04:27:01.718" v="183"/>
          <ac:picMkLst>
            <pc:docMk/>
            <pc:sldMk cId="2056506618" sldId="278"/>
            <ac:picMk id="4" creationId="{DF5852EA-7254-4A3E-8700-A3970118B4EB}"/>
          </ac:picMkLst>
        </pc:picChg>
        <pc:picChg chg="add mod ord">
          <ac:chgData name="Wilson,Lucas" userId="S::larkwt@colostate.edu::b0cc3b2e-ccec-4458-9167-402c4b4b7ae6" providerId="AD" clId="Web-{DCAA6077-AEA9-B8C4-CC86-63AC11C090FD}" dt="2018-12-04T04:37:22.639" v="241"/>
          <ac:picMkLst>
            <pc:docMk/>
            <pc:sldMk cId="2056506618" sldId="278"/>
            <ac:picMk id="6" creationId="{0E4F1F95-7B6D-474B-A9AA-4D417062F100}"/>
          </ac:picMkLst>
        </pc:picChg>
      </pc:sldChg>
      <pc:sldChg chg="modSp add del replId">
        <pc:chgData name="Wilson,Lucas" userId="S::larkwt@colostate.edu::b0cc3b2e-ccec-4458-9167-402c4b4b7ae6" providerId="AD" clId="Web-{DCAA6077-AEA9-B8C4-CC86-63AC11C090FD}" dt="2018-12-04T03:48:23.434" v="110"/>
        <pc:sldMkLst>
          <pc:docMk/>
          <pc:sldMk cId="181370871" sldId="279"/>
        </pc:sldMkLst>
        <pc:spChg chg="mod">
          <ac:chgData name="Wilson,Lucas" userId="S::larkwt@colostate.edu::b0cc3b2e-ccec-4458-9167-402c4b4b7ae6" providerId="AD" clId="Web-{DCAA6077-AEA9-B8C4-CC86-63AC11C090FD}" dt="2018-12-04T03:46:22.606" v="80" actId="20577"/>
          <ac:spMkLst>
            <pc:docMk/>
            <pc:sldMk cId="181370871" sldId="279"/>
            <ac:spMk id="2" creationId="{E2EE42DA-F059-4726-92D7-0E77010E443E}"/>
          </ac:spMkLst>
        </pc:spChg>
      </pc:sldChg>
      <pc:sldChg chg="modSp add replId">
        <pc:chgData name="Wilson,Lucas" userId="S::larkwt@colostate.edu::b0cc3b2e-ccec-4458-9167-402c4b4b7ae6" providerId="AD" clId="Web-{DCAA6077-AEA9-B8C4-CC86-63AC11C090FD}" dt="2018-12-04T03:54:22.918" v="157" actId="20577"/>
        <pc:sldMkLst>
          <pc:docMk/>
          <pc:sldMk cId="2372153429" sldId="279"/>
        </pc:sldMkLst>
        <pc:spChg chg="mod">
          <ac:chgData name="Wilson,Lucas" userId="S::larkwt@colostate.edu::b0cc3b2e-ccec-4458-9167-402c4b4b7ae6" providerId="AD" clId="Web-{DCAA6077-AEA9-B8C4-CC86-63AC11C090FD}" dt="2018-12-04T03:54:22.918" v="157" actId="20577"/>
          <ac:spMkLst>
            <pc:docMk/>
            <pc:sldMk cId="2372153429" sldId="279"/>
            <ac:spMk id="2" creationId="{E2EE42DA-F059-4726-92D7-0E77010E443E}"/>
          </ac:spMkLst>
        </pc:spChg>
      </pc:sldChg>
      <pc:sldChg chg="modSp add del replId">
        <pc:chgData name="Wilson,Lucas" userId="S::larkwt@colostate.edu::b0cc3b2e-ccec-4458-9167-402c4b4b7ae6" providerId="AD" clId="Web-{DCAA6077-AEA9-B8C4-CC86-63AC11C090FD}" dt="2018-12-04T03:47:46.793" v="106"/>
        <pc:sldMkLst>
          <pc:docMk/>
          <pc:sldMk cId="692100262" sldId="280"/>
        </pc:sldMkLst>
        <pc:spChg chg="mod">
          <ac:chgData name="Wilson,Lucas" userId="S::larkwt@colostate.edu::b0cc3b2e-ccec-4458-9167-402c4b4b7ae6" providerId="AD" clId="Web-{DCAA6077-AEA9-B8C4-CC86-63AC11C090FD}" dt="2018-12-04T03:42:14.668" v="33" actId="20577"/>
          <ac:spMkLst>
            <pc:docMk/>
            <pc:sldMk cId="692100262" sldId="280"/>
            <ac:spMk id="2" creationId="{E2EE42DA-F059-4726-92D7-0E77010E443E}"/>
          </ac:spMkLst>
        </pc:spChg>
      </pc:sldChg>
      <pc:sldChg chg="modSp new del">
        <pc:chgData name="Wilson,Lucas" userId="S::larkwt@colostate.edu::b0cc3b2e-ccec-4458-9167-402c4b4b7ae6" providerId="AD" clId="Web-{DCAA6077-AEA9-B8C4-CC86-63AC11C090FD}" dt="2018-12-04T03:54:25.652" v="159"/>
        <pc:sldMkLst>
          <pc:docMk/>
          <pc:sldMk cId="2836854625" sldId="280"/>
        </pc:sldMkLst>
        <pc:spChg chg="mod">
          <ac:chgData name="Wilson,Lucas" userId="S::larkwt@colostate.edu::b0cc3b2e-ccec-4458-9167-402c4b4b7ae6" providerId="AD" clId="Web-{DCAA6077-AEA9-B8C4-CC86-63AC11C090FD}" dt="2018-12-04T03:50:05.543" v="143" actId="20577"/>
          <ac:spMkLst>
            <pc:docMk/>
            <pc:sldMk cId="2836854625" sldId="280"/>
            <ac:spMk id="2" creationId="{43A80A88-0068-4337-84A2-6A53CC41A8E5}"/>
          </ac:spMkLst>
        </pc:spChg>
      </pc:sldChg>
      <pc:sldChg chg="addSp delSp modSp add replId">
        <pc:chgData name="Wilson,Lucas" userId="S::larkwt@colostate.edu::b0cc3b2e-ccec-4458-9167-402c4b4b7ae6" providerId="AD" clId="Web-{DCAA6077-AEA9-B8C4-CC86-63AC11C090FD}" dt="2018-12-04T04:33:33.952" v="230" actId="1076"/>
        <pc:sldMkLst>
          <pc:docMk/>
          <pc:sldMk cId="3749032847" sldId="280"/>
        </pc:sldMkLst>
        <pc:spChg chg="mod">
          <ac:chgData name="Wilson,Lucas" userId="S::larkwt@colostate.edu::b0cc3b2e-ccec-4458-9167-402c4b4b7ae6" providerId="AD" clId="Web-{DCAA6077-AEA9-B8C4-CC86-63AC11C090FD}" dt="2018-12-04T04:33:21.968" v="227" actId="20577"/>
          <ac:spMkLst>
            <pc:docMk/>
            <pc:sldMk cId="3749032847" sldId="280"/>
            <ac:spMk id="2" creationId="{E2EE42DA-F059-4726-92D7-0E77010E443E}"/>
          </ac:spMkLst>
        </pc:spChg>
        <pc:spChg chg="add del mod">
          <ac:chgData name="Wilson,Lucas" userId="S::larkwt@colostate.edu::b0cc3b2e-ccec-4458-9167-402c4b4b7ae6" providerId="AD" clId="Web-{DCAA6077-AEA9-B8C4-CC86-63AC11C090FD}" dt="2018-12-04T04:31:57.468" v="216"/>
          <ac:spMkLst>
            <pc:docMk/>
            <pc:sldMk cId="3749032847" sldId="280"/>
            <ac:spMk id="5" creationId="{1EAA6826-0390-401F-9965-044145543124}"/>
          </ac:spMkLst>
        </pc:spChg>
        <pc:picChg chg="del">
          <ac:chgData name="Wilson,Lucas" userId="S::larkwt@colostate.edu::b0cc3b2e-ccec-4458-9167-402c4b4b7ae6" providerId="AD" clId="Web-{DCAA6077-AEA9-B8C4-CC86-63AC11C090FD}" dt="2018-12-04T04:31:50.218" v="215"/>
          <ac:picMkLst>
            <pc:docMk/>
            <pc:sldMk cId="3749032847" sldId="280"/>
            <ac:picMk id="4" creationId="{F36D463D-BD07-45EB-B2A8-247C34B3C113}"/>
          </ac:picMkLst>
        </pc:picChg>
        <pc:picChg chg="del">
          <ac:chgData name="Wilson,Lucas" userId="S::larkwt@colostate.edu::b0cc3b2e-ccec-4458-9167-402c4b4b7ae6" providerId="AD" clId="Web-{DCAA6077-AEA9-B8C4-CC86-63AC11C090FD}" dt="2018-12-04T04:31:48.640" v="214"/>
          <ac:picMkLst>
            <pc:docMk/>
            <pc:sldMk cId="3749032847" sldId="280"/>
            <ac:picMk id="6" creationId="{D7429FB1-C46F-4B74-9326-FAA7279DD902}"/>
          </ac:picMkLst>
        </pc:picChg>
        <pc:picChg chg="add mod ord">
          <ac:chgData name="Wilson,Lucas" userId="S::larkwt@colostate.edu::b0cc3b2e-ccec-4458-9167-402c4b4b7ae6" providerId="AD" clId="Web-{DCAA6077-AEA9-B8C4-CC86-63AC11C090FD}" dt="2018-12-04T04:33:33.952" v="230" actId="1076"/>
          <ac:picMkLst>
            <pc:docMk/>
            <pc:sldMk cId="3749032847" sldId="280"/>
            <ac:picMk id="7" creationId="{CDC6612E-7BD4-4158-930A-9A43DB608860}"/>
          </ac:picMkLst>
        </pc:picChg>
      </pc:sldChg>
      <pc:sldChg chg="modSp add replId">
        <pc:chgData name="Wilson,Lucas" userId="S::larkwt@colostate.edu::b0cc3b2e-ccec-4458-9167-402c4b4b7ae6" providerId="AD" clId="Web-{DCAA6077-AEA9-B8C4-CC86-63AC11C090FD}" dt="2018-12-04T04:33:17.952" v="223" actId="20577"/>
        <pc:sldMkLst>
          <pc:docMk/>
          <pc:sldMk cId="1486747511" sldId="281"/>
        </pc:sldMkLst>
        <pc:spChg chg="mod">
          <ac:chgData name="Wilson,Lucas" userId="S::larkwt@colostate.edu::b0cc3b2e-ccec-4458-9167-402c4b4b7ae6" providerId="AD" clId="Web-{DCAA6077-AEA9-B8C4-CC86-63AC11C090FD}" dt="2018-12-04T04:33:17.952" v="223" actId="20577"/>
          <ac:spMkLst>
            <pc:docMk/>
            <pc:sldMk cId="1486747511" sldId="281"/>
            <ac:spMk id="2" creationId="{E2EE42DA-F059-4726-92D7-0E77010E443E}"/>
          </ac:spMkLst>
        </pc:spChg>
      </pc:sldChg>
      <pc:sldChg chg="modSp add del replId">
        <pc:chgData name="Wilson,Lucas" userId="S::larkwt@colostate.edu::b0cc3b2e-ccec-4458-9167-402c4b4b7ae6" providerId="AD" clId="Web-{DCAA6077-AEA9-B8C4-CC86-63AC11C090FD}" dt="2018-12-04T03:48:14.449" v="109"/>
        <pc:sldMkLst>
          <pc:docMk/>
          <pc:sldMk cId="3173002191" sldId="281"/>
        </pc:sldMkLst>
        <pc:spChg chg="mod">
          <ac:chgData name="Wilson,Lucas" userId="S::larkwt@colostate.edu::b0cc3b2e-ccec-4458-9167-402c4b4b7ae6" providerId="AD" clId="Web-{DCAA6077-AEA9-B8C4-CC86-63AC11C090FD}" dt="2018-12-04T03:43:02.621" v="52" actId="20577"/>
          <ac:spMkLst>
            <pc:docMk/>
            <pc:sldMk cId="3173002191" sldId="281"/>
            <ac:spMk id="2" creationId="{E2EE42DA-F059-4726-92D7-0E77010E443E}"/>
          </ac:spMkLst>
        </pc:spChg>
      </pc:sldChg>
      <pc:sldChg chg="add del replId">
        <pc:chgData name="Wilson,Lucas" userId="S::larkwt@colostate.edu::b0cc3b2e-ccec-4458-9167-402c4b4b7ae6" providerId="AD" clId="Web-{DCAA6077-AEA9-B8C4-CC86-63AC11C090FD}" dt="2018-12-04T03:46:51.074" v="83"/>
        <pc:sldMkLst>
          <pc:docMk/>
          <pc:sldMk cId="240120174" sldId="282"/>
        </pc:sldMkLst>
      </pc:sldChg>
      <pc:sldChg chg="add replId">
        <pc:chgData name="Wilson,Lucas" userId="S::larkwt@colostate.edu::b0cc3b2e-ccec-4458-9167-402c4b4b7ae6" providerId="AD" clId="Web-{DCAA6077-AEA9-B8C4-CC86-63AC11C090FD}" dt="2018-12-04T04:47:55.701" v="251"/>
        <pc:sldMkLst>
          <pc:docMk/>
          <pc:sldMk cId="3305439589" sldId="282"/>
        </pc:sldMkLst>
      </pc:sldChg>
    </pc:docChg>
  </pc:docChgLst>
  <pc:docChgLst>
    <pc:chgData name="Guest User" userId="S::urn:spo:anon#7b0d4f2c83ba46865723e1918260950d0e78dcd18d7624c65ea1b876d043e3da::" providerId="AD" clId="Web-{0AF726EC-0D2F-E602-6F1D-649E4C64C599}"/>
    <pc:docChg chg="addSld delSld modSld">
      <pc:chgData name="Guest User" userId="S::urn:spo:anon#7b0d4f2c83ba46865723e1918260950d0e78dcd18d7624c65ea1b876d043e3da::" providerId="AD" clId="Web-{0AF726EC-0D2F-E602-6F1D-649E4C64C599}" dt="2018-10-30T19:13:07.936" v="778" actId="20577"/>
      <pc:docMkLst>
        <pc:docMk/>
      </pc:docMkLst>
      <pc:sldChg chg="addSp delSp modSp add del">
        <pc:chgData name="Guest User" userId="S::urn:spo:anon#7b0d4f2c83ba46865723e1918260950d0e78dcd18d7624c65ea1b876d043e3da::" providerId="AD" clId="Web-{0AF726EC-0D2F-E602-6F1D-649E4C64C599}" dt="2018-10-30T19:13:06.593" v="776" actId="20577"/>
        <pc:sldMkLst>
          <pc:docMk/>
          <pc:sldMk cId="3641629155" sldId="262"/>
        </pc:sldMkLst>
        <pc:spChg chg="del">
          <ac:chgData name="Guest User" userId="S::urn:spo:anon#7b0d4f2c83ba46865723e1918260950d0e78dcd18d7624c65ea1b876d043e3da::" providerId="AD" clId="Web-{0AF726EC-0D2F-E602-6F1D-649E4C64C599}" dt="2018-10-30T18:45:58.291" v="0"/>
          <ac:spMkLst>
            <pc:docMk/>
            <pc:sldMk cId="3641629155" sldId="262"/>
            <ac:spMk id="3" creationId="{32FA5F5D-7C00-48BA-8594-A7AF0C076EC2}"/>
          </ac:spMkLst>
        </pc:spChg>
        <pc:spChg chg="add del mod">
          <ac:chgData name="Guest User" userId="S::urn:spo:anon#7b0d4f2c83ba46865723e1918260950d0e78dcd18d7624c65ea1b876d043e3da::" providerId="AD" clId="Web-{0AF726EC-0D2F-E602-6F1D-649E4C64C599}" dt="2018-10-30T18:46:17.807" v="4"/>
          <ac:spMkLst>
            <pc:docMk/>
            <pc:sldMk cId="3641629155" sldId="262"/>
            <ac:spMk id="6" creationId="{777FE297-0770-4838-9EAB-25B0E127F1ED}"/>
          </ac:spMkLst>
        </pc:spChg>
        <pc:spChg chg="mod">
          <ac:chgData name="Guest User" userId="S::urn:spo:anon#7b0d4f2c83ba46865723e1918260950d0e78dcd18d7624c65ea1b876d043e3da::" providerId="AD" clId="Web-{0AF726EC-0D2F-E602-6F1D-649E4C64C599}" dt="2018-10-30T19:13:06.593" v="776" actId="20577"/>
          <ac:spMkLst>
            <pc:docMk/>
            <pc:sldMk cId="3641629155" sldId="262"/>
            <ac:spMk id="7" creationId="{2125C5E1-271E-464C-9671-A29049B4CE91}"/>
          </ac:spMkLst>
        </pc:spChg>
        <pc:spChg chg="add mod">
          <ac:chgData name="Guest User" userId="S::urn:spo:anon#7b0d4f2c83ba46865723e1918260950d0e78dcd18d7624c65ea1b876d043e3da::" providerId="AD" clId="Web-{0AF726EC-0D2F-E602-6F1D-649E4C64C599}" dt="2018-10-30T18:57:54.359" v="771"/>
          <ac:spMkLst>
            <pc:docMk/>
            <pc:sldMk cId="3641629155" sldId="262"/>
            <ac:spMk id="8" creationId="{AA8DD153-5A7C-40A5-95C7-67936908595F}"/>
          </ac:spMkLst>
        </pc:spChg>
        <pc:graphicFrameChg chg="add del mod ord modGraphic">
          <ac:chgData name="Guest User" userId="S::urn:spo:anon#7b0d4f2c83ba46865723e1918260950d0e78dcd18d7624c65ea1b876d043e3da::" providerId="AD" clId="Web-{0AF726EC-0D2F-E602-6F1D-649E4C64C599}" dt="2018-10-30T18:57:54.359" v="771"/>
          <ac:graphicFrameMkLst>
            <pc:docMk/>
            <pc:sldMk cId="3641629155" sldId="262"/>
            <ac:graphicFrameMk id="5" creationId="{6A79970B-2344-4B52-BBFD-6237AFC0C726}"/>
          </ac:graphicFrameMkLst>
        </pc:graphicFrameChg>
      </pc:sldChg>
    </pc:docChg>
  </pc:docChgLst>
  <pc:docChgLst>
    <pc:chgData name="Wilson,Lucas" userId="S::larkwt@colostate.edu::b0cc3b2e-ccec-4458-9167-402c4b4b7ae6" providerId="AD" clId="Web-{2C613B3C-3200-38AB-D324-DF44534B7639}"/>
    <pc:docChg chg="delSld">
      <pc:chgData name="Wilson,Lucas" userId="S::larkwt@colostate.edu::b0cc3b2e-ccec-4458-9167-402c4b4b7ae6" providerId="AD" clId="Web-{2C613B3C-3200-38AB-D324-DF44534B7639}" dt="2018-10-30T18:31:53.967" v="1"/>
      <pc:docMkLst>
        <pc:docMk/>
      </pc:docMkLst>
      <pc:sldChg chg="del">
        <pc:chgData name="Wilson,Lucas" userId="S::larkwt@colostate.edu::b0cc3b2e-ccec-4458-9167-402c4b4b7ae6" providerId="AD" clId="Web-{2C613B3C-3200-38AB-D324-DF44534B7639}" dt="2018-10-30T18:31:53.967" v="1"/>
        <pc:sldMkLst>
          <pc:docMk/>
          <pc:sldMk cId="1527032689" sldId="259"/>
        </pc:sldMkLst>
      </pc:sldChg>
      <pc:sldChg chg="del">
        <pc:chgData name="Wilson,Lucas" userId="S::larkwt@colostate.edu::b0cc3b2e-ccec-4458-9167-402c4b4b7ae6" providerId="AD" clId="Web-{2C613B3C-3200-38AB-D324-DF44534B7639}" dt="2018-10-30T18:31:37.982" v="0"/>
        <pc:sldMkLst>
          <pc:docMk/>
          <pc:sldMk cId="290819147" sldId="260"/>
        </pc:sldMkLst>
      </pc:sldChg>
    </pc:docChg>
  </pc:docChgLst>
  <pc:docChgLst>
    <pc:chgData name="Guest User" userId="S::urn:spo:anon#f3c8ee5a8987932a4cdb9e103a4131cc05622c398c2b379875aab9d9ea16c283::" providerId="AD" clId="Web-{0B819800-C8C3-5E6D-A61D-B9276049189B}"/>
    <pc:docChg chg="addSld modSld sldOrd">
      <pc:chgData name="Guest User" userId="S::urn:spo:anon#f3c8ee5a8987932a4cdb9e103a4131cc05622c398c2b379875aab9d9ea16c283::" providerId="AD" clId="Web-{0B819800-C8C3-5E6D-A61D-B9276049189B}" dt="2018-10-30T19:40:29.147" v="84" actId="14100"/>
      <pc:docMkLst>
        <pc:docMk/>
      </pc:docMkLst>
      <pc:sldChg chg="addSp delSp modSp new">
        <pc:chgData name="Guest User" userId="S::urn:spo:anon#f3c8ee5a8987932a4cdb9e103a4131cc05622c398c2b379875aab9d9ea16c283::" providerId="AD" clId="Web-{0B819800-C8C3-5E6D-A61D-B9276049189B}" dt="2018-10-30T19:39:57.381" v="69" actId="20577"/>
        <pc:sldMkLst>
          <pc:docMk/>
          <pc:sldMk cId="2677475161" sldId="269"/>
        </pc:sldMkLst>
        <pc:spChg chg="mod">
          <ac:chgData name="Guest User" userId="S::urn:spo:anon#f3c8ee5a8987932a4cdb9e103a4131cc05622c398c2b379875aab9d9ea16c283::" providerId="AD" clId="Web-{0B819800-C8C3-5E6D-A61D-B9276049189B}" dt="2018-10-30T19:39:57.381" v="69" actId="20577"/>
          <ac:spMkLst>
            <pc:docMk/>
            <pc:sldMk cId="2677475161" sldId="269"/>
            <ac:spMk id="2" creationId="{7CE1ECAA-E131-44DA-A933-0EDDBDA330D2}"/>
          </ac:spMkLst>
        </pc:spChg>
        <pc:spChg chg="del mod">
          <ac:chgData name="Guest User" userId="S::urn:spo:anon#f3c8ee5a8987932a4cdb9e103a4131cc05622c398c2b379875aab9d9ea16c283::" providerId="AD" clId="Web-{0B819800-C8C3-5E6D-A61D-B9276049189B}" dt="2018-10-30T19:38:04.317" v="4"/>
          <ac:spMkLst>
            <pc:docMk/>
            <pc:sldMk cId="2677475161" sldId="269"/>
            <ac:spMk id="3" creationId="{377A542D-10E8-4EFC-A4A0-722B87A0481D}"/>
          </ac:spMkLst>
        </pc:spChg>
        <pc:picChg chg="add mod ord">
          <ac:chgData name="Guest User" userId="S::urn:spo:anon#f3c8ee5a8987932a4cdb9e103a4131cc05622c398c2b379875aab9d9ea16c283::" providerId="AD" clId="Web-{0B819800-C8C3-5E6D-A61D-B9276049189B}" dt="2018-10-30T19:38:16.551" v="8" actId="14100"/>
          <ac:picMkLst>
            <pc:docMk/>
            <pc:sldMk cId="2677475161" sldId="269"/>
            <ac:picMk id="4" creationId="{089EEBFE-888F-4125-9B0A-110BA9E9F2F6}"/>
          </ac:picMkLst>
        </pc:picChg>
      </pc:sldChg>
      <pc:sldChg chg="addSp delSp modSp new ord">
        <pc:chgData name="Guest User" userId="S::urn:spo:anon#f3c8ee5a8987932a4cdb9e103a4131cc05622c398c2b379875aab9d9ea16c283::" providerId="AD" clId="Web-{0B819800-C8C3-5E6D-A61D-B9276049189B}" dt="2018-10-30T19:39:41.506" v="50" actId="1076"/>
        <pc:sldMkLst>
          <pc:docMk/>
          <pc:sldMk cId="641733148" sldId="270"/>
        </pc:sldMkLst>
        <pc:spChg chg="mod">
          <ac:chgData name="Guest User" userId="S::urn:spo:anon#f3c8ee5a8987932a4cdb9e103a4131cc05622c398c2b379875aab9d9ea16c283::" providerId="AD" clId="Web-{0B819800-C8C3-5E6D-A61D-B9276049189B}" dt="2018-10-30T19:38:59.161" v="37" actId="20577"/>
          <ac:spMkLst>
            <pc:docMk/>
            <pc:sldMk cId="641733148" sldId="270"/>
            <ac:spMk id="2" creationId="{7A5B4AAD-A6EE-448A-BFB5-0D459D5B5A7F}"/>
          </ac:spMkLst>
        </pc:spChg>
        <pc:spChg chg="del">
          <ac:chgData name="Guest User" userId="S::urn:spo:anon#f3c8ee5a8987932a4cdb9e103a4131cc05622c398c2b379875aab9d9ea16c283::" providerId="AD" clId="Web-{0B819800-C8C3-5E6D-A61D-B9276049189B}" dt="2018-10-30T19:39:00.552" v="39"/>
          <ac:spMkLst>
            <pc:docMk/>
            <pc:sldMk cId="641733148" sldId="270"/>
            <ac:spMk id="3" creationId="{D063FE68-016C-4C26-AE56-703550A0D6C7}"/>
          </ac:spMkLst>
        </pc:spChg>
        <pc:picChg chg="add mod ord">
          <ac:chgData name="Guest User" userId="S::urn:spo:anon#f3c8ee5a8987932a4cdb9e103a4131cc05622c398c2b379875aab9d9ea16c283::" providerId="AD" clId="Web-{0B819800-C8C3-5E6D-A61D-B9276049189B}" dt="2018-10-30T19:39:05.505" v="41" actId="14100"/>
          <ac:picMkLst>
            <pc:docMk/>
            <pc:sldMk cId="641733148" sldId="270"/>
            <ac:picMk id="4" creationId="{6A24874E-B2D8-4F5D-81BF-ADAA0BE4E7BF}"/>
          </ac:picMkLst>
        </pc:picChg>
        <pc:picChg chg="add mod">
          <ac:chgData name="Guest User" userId="S::urn:spo:anon#f3c8ee5a8987932a4cdb9e103a4131cc05622c398c2b379875aab9d9ea16c283::" providerId="AD" clId="Web-{0B819800-C8C3-5E6D-A61D-B9276049189B}" dt="2018-10-30T19:39:41.506" v="50" actId="1076"/>
          <ac:picMkLst>
            <pc:docMk/>
            <pc:sldMk cId="641733148" sldId="270"/>
            <ac:picMk id="6" creationId="{C40D5CB6-5272-4A56-8790-21C57A1A01AA}"/>
          </ac:picMkLst>
        </pc:picChg>
      </pc:sldChg>
      <pc:sldChg chg="addSp delSp modSp new">
        <pc:chgData name="Guest User" userId="S::urn:spo:anon#f3c8ee5a8987932a4cdb9e103a4131cc05622c398c2b379875aab9d9ea16c283::" providerId="AD" clId="Web-{0B819800-C8C3-5E6D-A61D-B9276049189B}" dt="2018-10-30T19:40:29.147" v="84" actId="14100"/>
        <pc:sldMkLst>
          <pc:docMk/>
          <pc:sldMk cId="236802212" sldId="271"/>
        </pc:sldMkLst>
        <pc:spChg chg="mod">
          <ac:chgData name="Guest User" userId="S::urn:spo:anon#f3c8ee5a8987932a4cdb9e103a4131cc05622c398c2b379875aab9d9ea16c283::" providerId="AD" clId="Web-{0B819800-C8C3-5E6D-A61D-B9276049189B}" dt="2018-10-30T19:40:22.991" v="80" actId="20577"/>
          <ac:spMkLst>
            <pc:docMk/>
            <pc:sldMk cId="236802212" sldId="271"/>
            <ac:spMk id="2" creationId="{2F047CF4-E9D3-4A5D-BD6F-684B62201E2E}"/>
          </ac:spMkLst>
        </pc:spChg>
        <pc:spChg chg="del">
          <ac:chgData name="Guest User" userId="S::urn:spo:anon#f3c8ee5a8987932a4cdb9e103a4131cc05622c398c2b379875aab9d9ea16c283::" providerId="AD" clId="Web-{0B819800-C8C3-5E6D-A61D-B9276049189B}" dt="2018-10-30T19:40:24.382" v="82"/>
          <ac:spMkLst>
            <pc:docMk/>
            <pc:sldMk cId="236802212" sldId="271"/>
            <ac:spMk id="3" creationId="{F5439EE5-1F16-484B-B8FF-631FC39FFF0B}"/>
          </ac:spMkLst>
        </pc:spChg>
        <pc:picChg chg="add mod ord">
          <ac:chgData name="Guest User" userId="S::urn:spo:anon#f3c8ee5a8987932a4cdb9e103a4131cc05622c398c2b379875aab9d9ea16c283::" providerId="AD" clId="Web-{0B819800-C8C3-5E6D-A61D-B9276049189B}" dt="2018-10-30T19:40:29.147" v="84" actId="14100"/>
          <ac:picMkLst>
            <pc:docMk/>
            <pc:sldMk cId="236802212" sldId="271"/>
            <ac:picMk id="4" creationId="{BA5B3A86-5002-4D8E-8E95-D60A764B6461}"/>
          </ac:picMkLst>
        </pc:picChg>
      </pc:sldChg>
    </pc:docChg>
  </pc:docChgLst>
  <pc:docChgLst>
    <pc:chgData name="Wilson,Lucas" userId="S::larkwt@colostate.edu::b0cc3b2e-ccec-4458-9167-402c4b4b7ae6" providerId="AD" clId="Web-{5C0A9F02-7C35-12B3-A31A-2A9B8A307421}"/>
    <pc:docChg chg="addSld modSld sldOrd">
      <pc:chgData name="Wilson,Lucas" userId="S::larkwt@colostate.edu::b0cc3b2e-ccec-4458-9167-402c4b4b7ae6" providerId="AD" clId="Web-{5C0A9F02-7C35-12B3-A31A-2A9B8A307421}" dt="2018-10-30T18:03:38.565" v="88" actId="20577"/>
      <pc:docMkLst>
        <pc:docMk/>
      </pc:docMkLst>
      <pc:sldChg chg="ord">
        <pc:chgData name="Wilson,Lucas" userId="S::larkwt@colostate.edu::b0cc3b2e-ccec-4458-9167-402c4b4b7ae6" providerId="AD" clId="Web-{5C0A9F02-7C35-12B3-A31A-2A9B8A307421}" dt="2018-10-30T16:37:24.427" v="1"/>
        <pc:sldMkLst>
          <pc:docMk/>
          <pc:sldMk cId="1527032689" sldId="259"/>
        </pc:sldMkLst>
      </pc:sldChg>
      <pc:sldChg chg="addSp delSp modSp">
        <pc:chgData name="Wilson,Lucas" userId="S::larkwt@colostate.edu::b0cc3b2e-ccec-4458-9167-402c4b4b7ae6" providerId="AD" clId="Web-{5C0A9F02-7C35-12B3-A31A-2A9B8A307421}" dt="2018-10-30T17:18:34.944" v="7" actId="1076"/>
        <pc:sldMkLst>
          <pc:docMk/>
          <pc:sldMk cId="2004608953" sldId="263"/>
        </pc:sldMkLst>
        <pc:spChg chg="mod">
          <ac:chgData name="Wilson,Lucas" userId="S::larkwt@colostate.edu::b0cc3b2e-ccec-4458-9167-402c4b4b7ae6" providerId="AD" clId="Web-{5C0A9F02-7C35-12B3-A31A-2A9B8A307421}" dt="2018-10-30T17:18:28.819" v="5" actId="1076"/>
          <ac:spMkLst>
            <pc:docMk/>
            <pc:sldMk cId="2004608953" sldId="263"/>
            <ac:spMk id="2" creationId="{DDA1B617-0356-4C03-8810-B623CAAA876A}"/>
          </ac:spMkLst>
        </pc:spChg>
        <pc:spChg chg="del">
          <ac:chgData name="Wilson,Lucas" userId="S::larkwt@colostate.edu::b0cc3b2e-ccec-4458-9167-402c4b4b7ae6" providerId="AD" clId="Web-{5C0A9F02-7C35-12B3-A31A-2A9B8A307421}" dt="2018-10-30T17:18:20.414" v="2"/>
          <ac:spMkLst>
            <pc:docMk/>
            <pc:sldMk cId="2004608953" sldId="263"/>
            <ac:spMk id="3" creationId="{5FE0E401-EB3E-474A-BA93-BAEDB7B68580}"/>
          </ac:spMkLst>
        </pc:spChg>
        <pc:picChg chg="add mod ord">
          <ac:chgData name="Wilson,Lucas" userId="S::larkwt@colostate.edu::b0cc3b2e-ccec-4458-9167-402c4b4b7ae6" providerId="AD" clId="Web-{5C0A9F02-7C35-12B3-A31A-2A9B8A307421}" dt="2018-10-30T17:18:34.944" v="7" actId="1076"/>
          <ac:picMkLst>
            <pc:docMk/>
            <pc:sldMk cId="2004608953" sldId="263"/>
            <ac:picMk id="4" creationId="{272BAA56-CB7F-476A-AD0E-D09B629F0954}"/>
          </ac:picMkLst>
        </pc:picChg>
      </pc:sldChg>
      <pc:sldChg chg="modSp new">
        <pc:chgData name="Wilson,Lucas" userId="S::larkwt@colostate.edu::b0cc3b2e-ccec-4458-9167-402c4b4b7ae6" providerId="AD" clId="Web-{5C0A9F02-7C35-12B3-A31A-2A9B8A307421}" dt="2018-10-30T18:03:37.800" v="86" actId="20577"/>
        <pc:sldMkLst>
          <pc:docMk/>
          <pc:sldMk cId="2270188541" sldId="265"/>
        </pc:sldMkLst>
        <pc:spChg chg="mod">
          <ac:chgData name="Wilson,Lucas" userId="S::larkwt@colostate.edu::b0cc3b2e-ccec-4458-9167-402c4b4b7ae6" providerId="AD" clId="Web-{5C0A9F02-7C35-12B3-A31A-2A9B8A307421}" dt="2018-10-30T18:03:37.800" v="86" actId="20577"/>
          <ac:spMkLst>
            <pc:docMk/>
            <pc:sldMk cId="2270188541" sldId="265"/>
            <ac:spMk id="2" creationId="{1F5A886A-F142-4FEE-B495-62F2303256D6}"/>
          </ac:spMkLst>
        </pc:spChg>
      </pc:sldChg>
      <pc:sldChg chg="addSp delSp modSp add mod replId setBg">
        <pc:chgData name="Wilson,Lucas" userId="S::larkwt@colostate.edu::b0cc3b2e-ccec-4458-9167-402c4b4b7ae6" providerId="AD" clId="Web-{5C0A9F02-7C35-12B3-A31A-2A9B8A307421}" dt="2018-10-30T17:19:57.570" v="16" actId="1076"/>
        <pc:sldMkLst>
          <pc:docMk/>
          <pc:sldMk cId="687462218" sldId="266"/>
        </pc:sldMkLst>
        <pc:spChg chg="mod">
          <ac:chgData name="Wilson,Lucas" userId="S::larkwt@colostate.edu::b0cc3b2e-ccec-4458-9167-402c4b4b7ae6" providerId="AD" clId="Web-{5C0A9F02-7C35-12B3-A31A-2A9B8A307421}" dt="2018-10-30T17:19:44.804" v="13"/>
          <ac:spMkLst>
            <pc:docMk/>
            <pc:sldMk cId="687462218" sldId="266"/>
            <ac:spMk id="2" creationId="{DDA1B617-0356-4C03-8810-B623CAAA876A}"/>
          </ac:spMkLst>
        </pc:spChg>
        <pc:spChg chg="add del mod">
          <ac:chgData name="Wilson,Lucas" userId="S::larkwt@colostate.edu::b0cc3b2e-ccec-4458-9167-402c4b4b7ae6" providerId="AD" clId="Web-{5C0A9F02-7C35-12B3-A31A-2A9B8A307421}" dt="2018-10-30T17:19:26.493" v="10"/>
          <ac:spMkLst>
            <pc:docMk/>
            <pc:sldMk cId="687462218" sldId="266"/>
            <ac:spMk id="5" creationId="{F1BCB34D-7D2F-4F3D-8FA1-61A04584E8D3}"/>
          </ac:spMkLst>
        </pc:spChg>
        <pc:spChg chg="add del">
          <ac:chgData name="Wilson,Lucas" userId="S::larkwt@colostate.edu::b0cc3b2e-ccec-4458-9167-402c4b4b7ae6" providerId="AD" clId="Web-{5C0A9F02-7C35-12B3-A31A-2A9B8A307421}" dt="2018-10-30T17:19:44.804" v="13"/>
          <ac:spMkLst>
            <pc:docMk/>
            <pc:sldMk cId="687462218" sldId="266"/>
            <ac:spMk id="11" creationId="{E46C7DC1-A01E-4461-9E75-3A35458B1DF5}"/>
          </ac:spMkLst>
        </pc:spChg>
        <pc:spChg chg="add del">
          <ac:chgData name="Wilson,Lucas" userId="S::larkwt@colostate.edu::b0cc3b2e-ccec-4458-9167-402c4b4b7ae6" providerId="AD" clId="Web-{5C0A9F02-7C35-12B3-A31A-2A9B8A307421}" dt="2018-10-30T17:19:44.804" v="13"/>
          <ac:spMkLst>
            <pc:docMk/>
            <pc:sldMk cId="687462218" sldId="266"/>
            <ac:spMk id="16" creationId="{569C1A01-6FB5-43CE-ADCC-936728ACAC0D}"/>
          </ac:spMkLst>
        </pc:spChg>
        <pc:picChg chg="del">
          <ac:chgData name="Wilson,Lucas" userId="S::larkwt@colostate.edu::b0cc3b2e-ccec-4458-9167-402c4b4b7ae6" providerId="AD" clId="Web-{5C0A9F02-7C35-12B3-A31A-2A9B8A307421}" dt="2018-10-30T17:19:15.710" v="9"/>
          <ac:picMkLst>
            <pc:docMk/>
            <pc:sldMk cId="687462218" sldId="266"/>
            <ac:picMk id="4" creationId="{272BAA56-CB7F-476A-AD0E-D09B629F0954}"/>
          </ac:picMkLst>
        </pc:picChg>
        <pc:picChg chg="add del mod ord replId">
          <ac:chgData name="Wilson,Lucas" userId="S::larkwt@colostate.edu::b0cc3b2e-ccec-4458-9167-402c4b4b7ae6" providerId="AD" clId="Web-{5C0A9F02-7C35-12B3-A31A-2A9B8A307421}" dt="2018-10-30T17:19:57.570" v="16" actId="1076"/>
          <ac:picMkLst>
            <pc:docMk/>
            <pc:sldMk cId="687462218" sldId="266"/>
            <ac:picMk id="6" creationId="{BD1EBD5F-B4DB-452C-BA4A-086782DBF2CD}"/>
          </ac:picMkLst>
        </pc:picChg>
        <pc:picChg chg="add del">
          <ac:chgData name="Wilson,Lucas" userId="S::larkwt@colostate.edu::b0cc3b2e-ccec-4458-9167-402c4b4b7ae6" providerId="AD" clId="Web-{5C0A9F02-7C35-12B3-A31A-2A9B8A307421}" dt="2018-10-30T17:19:44.804" v="13"/>
          <ac:picMkLst>
            <pc:docMk/>
            <pc:sldMk cId="687462218" sldId="266"/>
            <ac:picMk id="9" creationId="{BD1EBD5F-B4DB-452C-BA4A-086782DBF2CD}"/>
          </ac:picMkLst>
        </pc:picChg>
        <pc:picChg chg="add del">
          <ac:chgData name="Wilson,Lucas" userId="S::larkwt@colostate.edu::b0cc3b2e-ccec-4458-9167-402c4b4b7ae6" providerId="AD" clId="Web-{5C0A9F02-7C35-12B3-A31A-2A9B8A307421}" dt="2018-10-30T17:19:44.804" v="13"/>
          <ac:picMkLst>
            <pc:docMk/>
            <pc:sldMk cId="687462218" sldId="266"/>
            <ac:picMk id="14" creationId="{EE09A529-E47C-4634-BB98-0A9526C372B4}"/>
          </ac:picMkLst>
        </pc:picChg>
      </pc:sldChg>
      <pc:sldChg chg="addSp delSp modSp new">
        <pc:chgData name="Wilson,Lucas" userId="S::larkwt@colostate.edu::b0cc3b2e-ccec-4458-9167-402c4b4b7ae6" providerId="AD" clId="Web-{5C0A9F02-7C35-12B3-A31A-2A9B8A307421}" dt="2018-10-30T17:21:38.260" v="32" actId="1076"/>
        <pc:sldMkLst>
          <pc:docMk/>
          <pc:sldMk cId="817989893" sldId="267"/>
        </pc:sldMkLst>
        <pc:spChg chg="mod">
          <ac:chgData name="Wilson,Lucas" userId="S::larkwt@colostate.edu::b0cc3b2e-ccec-4458-9167-402c4b4b7ae6" providerId="AD" clId="Web-{5C0A9F02-7C35-12B3-A31A-2A9B8A307421}" dt="2018-10-30T17:20:25.118" v="26" actId="20577"/>
          <ac:spMkLst>
            <pc:docMk/>
            <pc:sldMk cId="817989893" sldId="267"/>
            <ac:spMk id="2" creationId="{88F7F8BF-5A69-43DB-B394-1C715AA68F4B}"/>
          </ac:spMkLst>
        </pc:spChg>
        <pc:spChg chg="del">
          <ac:chgData name="Wilson,Lucas" userId="S::larkwt@colostate.edu::b0cc3b2e-ccec-4458-9167-402c4b4b7ae6" providerId="AD" clId="Web-{5C0A9F02-7C35-12B3-A31A-2A9B8A307421}" dt="2018-10-30T17:21:27.728" v="29"/>
          <ac:spMkLst>
            <pc:docMk/>
            <pc:sldMk cId="817989893" sldId="267"/>
            <ac:spMk id="3" creationId="{F681851E-F47C-4D2E-85BF-CD0FE207DC86}"/>
          </ac:spMkLst>
        </pc:spChg>
        <pc:picChg chg="add mod ord">
          <ac:chgData name="Wilson,Lucas" userId="S::larkwt@colostate.edu::b0cc3b2e-ccec-4458-9167-402c4b4b7ae6" providerId="AD" clId="Web-{5C0A9F02-7C35-12B3-A31A-2A9B8A307421}" dt="2018-10-30T17:21:38.260" v="32" actId="1076"/>
          <ac:picMkLst>
            <pc:docMk/>
            <pc:sldMk cId="817989893" sldId="267"/>
            <ac:picMk id="4" creationId="{41142A0E-2527-4AB8-AA1F-73FA8F2D422B}"/>
          </ac:picMkLst>
        </pc:picChg>
      </pc:sldChg>
      <pc:sldChg chg="addSp delSp modSp new">
        <pc:chgData name="Wilson,Lucas" userId="S::larkwt@colostate.edu::b0cc3b2e-ccec-4458-9167-402c4b4b7ae6" providerId="AD" clId="Web-{5C0A9F02-7C35-12B3-A31A-2A9B8A307421}" dt="2018-10-30T17:25:42.983" v="41" actId="20577"/>
        <pc:sldMkLst>
          <pc:docMk/>
          <pc:sldMk cId="1129691840" sldId="268"/>
        </pc:sldMkLst>
        <pc:spChg chg="mod">
          <ac:chgData name="Wilson,Lucas" userId="S::larkwt@colostate.edu::b0cc3b2e-ccec-4458-9167-402c4b4b7ae6" providerId="AD" clId="Web-{5C0A9F02-7C35-12B3-A31A-2A9B8A307421}" dt="2018-10-30T17:25:42.983" v="41" actId="20577"/>
          <ac:spMkLst>
            <pc:docMk/>
            <pc:sldMk cId="1129691840" sldId="268"/>
            <ac:spMk id="2" creationId="{EB22DC49-F2C4-4A8C-B7FD-16F037D07C26}"/>
          </ac:spMkLst>
        </pc:spChg>
        <pc:spChg chg="del">
          <ac:chgData name="Wilson,Lucas" userId="S::larkwt@colostate.edu::b0cc3b2e-ccec-4458-9167-402c4b4b7ae6" providerId="AD" clId="Web-{5C0A9F02-7C35-12B3-A31A-2A9B8A307421}" dt="2018-10-30T17:25:34.405" v="34"/>
          <ac:spMkLst>
            <pc:docMk/>
            <pc:sldMk cId="1129691840" sldId="268"/>
            <ac:spMk id="3" creationId="{9066F2A1-E75E-4A81-8927-7EFBFE606273}"/>
          </ac:spMkLst>
        </pc:spChg>
        <pc:picChg chg="add mod ord">
          <ac:chgData name="Wilson,Lucas" userId="S::larkwt@colostate.edu::b0cc3b2e-ccec-4458-9167-402c4b4b7ae6" providerId="AD" clId="Web-{5C0A9F02-7C35-12B3-A31A-2A9B8A307421}" dt="2018-10-30T17:25:34.405" v="34"/>
          <ac:picMkLst>
            <pc:docMk/>
            <pc:sldMk cId="1129691840" sldId="268"/>
            <ac:picMk id="4" creationId="{1643762A-A4EF-4ECD-9E87-DB156822CF23}"/>
          </ac:picMkLst>
        </pc:picChg>
      </pc:sldChg>
    </pc:docChg>
  </pc:docChgLst>
  <pc:docChgLst>
    <pc:chgData name="Wilson,Lucas" userId="S::larkwt@colostate.edu::b0cc3b2e-ccec-4458-9167-402c4b4b7ae6" providerId="AD" clId="Web-{0F38DE36-98FF-0419-5062-4A4FE788A4E7}"/>
    <pc:docChg chg="addSld modSld sldOrd">
      <pc:chgData name="Wilson,Lucas" userId="S::larkwt@colostate.edu::b0cc3b2e-ccec-4458-9167-402c4b4b7ae6" providerId="AD" clId="Web-{0F38DE36-98FF-0419-5062-4A4FE788A4E7}" dt="2018-12-04T05:40:54.551" v="146" actId="1076"/>
      <pc:docMkLst>
        <pc:docMk/>
      </pc:docMkLst>
      <pc:sldChg chg="addSp delSp modSp">
        <pc:chgData name="Wilson,Lucas" userId="S::larkwt@colostate.edu::b0cc3b2e-ccec-4458-9167-402c4b4b7ae6" providerId="AD" clId="Web-{0F38DE36-98FF-0419-5062-4A4FE788A4E7}" dt="2018-12-04T05:33:08.505" v="60"/>
        <pc:sldMkLst>
          <pc:docMk/>
          <pc:sldMk cId="817989893" sldId="267"/>
        </pc:sldMkLst>
        <pc:spChg chg="add del mod">
          <ac:chgData name="Wilson,Lucas" userId="S::larkwt@colostate.edu::b0cc3b2e-ccec-4458-9167-402c4b4b7ae6" providerId="AD" clId="Web-{0F38DE36-98FF-0419-5062-4A4FE788A4E7}" dt="2018-12-04T05:33:08.505" v="60"/>
          <ac:spMkLst>
            <pc:docMk/>
            <pc:sldMk cId="817989893" sldId="267"/>
            <ac:spMk id="5" creationId="{44A7E00B-8D28-413D-B50C-4C29601C3920}"/>
          </ac:spMkLst>
        </pc:spChg>
        <pc:picChg chg="del">
          <ac:chgData name="Wilson,Lucas" userId="S::larkwt@colostate.edu::b0cc3b2e-ccec-4458-9167-402c4b4b7ae6" providerId="AD" clId="Web-{0F38DE36-98FF-0419-5062-4A4FE788A4E7}" dt="2018-12-04T05:29:11.568" v="59"/>
          <ac:picMkLst>
            <pc:docMk/>
            <pc:sldMk cId="817989893" sldId="267"/>
            <ac:picMk id="4" creationId="{41142A0E-2527-4AB8-AA1F-73FA8F2D422B}"/>
          </ac:picMkLst>
        </pc:picChg>
        <pc:picChg chg="add mod ord">
          <ac:chgData name="Wilson,Lucas" userId="S::larkwt@colostate.edu::b0cc3b2e-ccec-4458-9167-402c4b4b7ae6" providerId="AD" clId="Web-{0F38DE36-98FF-0419-5062-4A4FE788A4E7}" dt="2018-12-04T05:33:08.505" v="60"/>
          <ac:picMkLst>
            <pc:docMk/>
            <pc:sldMk cId="817989893" sldId="267"/>
            <ac:picMk id="6" creationId="{97DC125D-2135-4E8E-B510-ECE79DB3296B}"/>
          </ac:picMkLst>
        </pc:picChg>
      </pc:sldChg>
      <pc:sldChg chg="addSp delSp modSp">
        <pc:chgData name="Wilson,Lucas" userId="S::larkwt@colostate.edu::b0cc3b2e-ccec-4458-9167-402c4b4b7ae6" providerId="AD" clId="Web-{0F38DE36-98FF-0419-5062-4A4FE788A4E7}" dt="2018-12-04T05:40:54.551" v="146" actId="1076"/>
        <pc:sldMkLst>
          <pc:docMk/>
          <pc:sldMk cId="4234598413" sldId="273"/>
        </pc:sldMkLst>
        <pc:spChg chg="add del">
          <ac:chgData name="Wilson,Lucas" userId="S::larkwt@colostate.edu::b0cc3b2e-ccec-4458-9167-402c4b4b7ae6" providerId="AD" clId="Web-{0F38DE36-98FF-0419-5062-4A4FE788A4E7}" dt="2018-12-04T05:40:30.755" v="133"/>
          <ac:spMkLst>
            <pc:docMk/>
            <pc:sldMk cId="4234598413" sldId="273"/>
            <ac:spMk id="3" creationId="{592BAE61-9986-40A2-8A52-4520C0FCB479}"/>
          </ac:spMkLst>
        </pc:spChg>
        <pc:spChg chg="add del mod">
          <ac:chgData name="Wilson,Lucas" userId="S::larkwt@colostate.edu::b0cc3b2e-ccec-4458-9167-402c4b4b7ae6" providerId="AD" clId="Web-{0F38DE36-98FF-0419-5062-4A4FE788A4E7}" dt="2018-12-04T05:40:28.723" v="132"/>
          <ac:spMkLst>
            <pc:docMk/>
            <pc:sldMk cId="4234598413" sldId="273"/>
            <ac:spMk id="6" creationId="{72B4653A-EE9C-4F8E-9614-83BDB21DEA24}"/>
          </ac:spMkLst>
        </pc:spChg>
        <pc:graphicFrameChg chg="add mod modGraphic">
          <ac:chgData name="Wilson,Lucas" userId="S::larkwt@colostate.edu::b0cc3b2e-ccec-4458-9167-402c4b4b7ae6" providerId="AD" clId="Web-{0F38DE36-98FF-0419-5062-4A4FE788A4E7}" dt="2018-12-04T05:40:54.551" v="146" actId="1076"/>
          <ac:graphicFrameMkLst>
            <pc:docMk/>
            <pc:sldMk cId="4234598413" sldId="273"/>
            <ac:graphicFrameMk id="5" creationId="{DD5D0AE6-B624-4A66-AA43-5E2A2E6A276B}"/>
          </ac:graphicFrameMkLst>
        </pc:graphicFrameChg>
      </pc:sldChg>
      <pc:sldChg chg="addSp delSp modSp">
        <pc:chgData name="Wilson,Lucas" userId="S::larkwt@colostate.edu::b0cc3b2e-ccec-4458-9167-402c4b4b7ae6" providerId="AD" clId="Web-{0F38DE36-98FF-0419-5062-4A4FE788A4E7}" dt="2018-12-04T05:09:49.182" v="57" actId="1076"/>
        <pc:sldMkLst>
          <pc:docMk/>
          <pc:sldMk cId="2372153429" sldId="279"/>
        </pc:sldMkLst>
        <pc:spChg chg="mod">
          <ac:chgData name="Wilson,Lucas" userId="S::larkwt@colostate.edu::b0cc3b2e-ccec-4458-9167-402c4b4b7ae6" providerId="AD" clId="Web-{0F38DE36-98FF-0419-5062-4A4FE788A4E7}" dt="2018-12-04T05:09:44.167" v="54" actId="20577"/>
          <ac:spMkLst>
            <pc:docMk/>
            <pc:sldMk cId="2372153429" sldId="279"/>
            <ac:spMk id="2" creationId="{E2EE42DA-F059-4726-92D7-0E77010E443E}"/>
          </ac:spMkLst>
        </pc:spChg>
        <pc:spChg chg="del">
          <ac:chgData name="Wilson,Lucas" userId="S::larkwt@colostate.edu::b0cc3b2e-ccec-4458-9167-402c4b4b7ae6" providerId="AD" clId="Web-{0F38DE36-98FF-0419-5062-4A4FE788A4E7}" dt="2018-12-04T05:05:40.728" v="0"/>
          <ac:spMkLst>
            <pc:docMk/>
            <pc:sldMk cId="2372153429" sldId="279"/>
            <ac:spMk id="3" creationId="{22BB36AE-B769-4A99-AD77-9C621D7D62E7}"/>
          </ac:spMkLst>
        </pc:spChg>
        <pc:picChg chg="add mod ord">
          <ac:chgData name="Wilson,Lucas" userId="S::larkwt@colostate.edu::b0cc3b2e-ccec-4458-9167-402c4b4b7ae6" providerId="AD" clId="Web-{0F38DE36-98FF-0419-5062-4A4FE788A4E7}" dt="2018-12-04T05:09:46.839" v="56" actId="1076"/>
          <ac:picMkLst>
            <pc:docMk/>
            <pc:sldMk cId="2372153429" sldId="279"/>
            <ac:picMk id="4" creationId="{4BAFF77B-0121-447E-B9D8-050530B85F72}"/>
          </ac:picMkLst>
        </pc:picChg>
        <pc:picChg chg="add mod">
          <ac:chgData name="Wilson,Lucas" userId="S::larkwt@colostate.edu::b0cc3b2e-ccec-4458-9167-402c4b4b7ae6" providerId="AD" clId="Web-{0F38DE36-98FF-0419-5062-4A4FE788A4E7}" dt="2018-12-04T05:09:49.182" v="57" actId="1076"/>
          <ac:picMkLst>
            <pc:docMk/>
            <pc:sldMk cId="2372153429" sldId="279"/>
            <ac:picMk id="6" creationId="{2AA0731F-AD03-44FD-BB86-837F5E01B301}"/>
          </ac:picMkLst>
        </pc:picChg>
      </pc:sldChg>
      <pc:sldChg chg="addSp delSp modSp ord">
        <pc:chgData name="Wilson,Lucas" userId="S::larkwt@colostate.edu::b0cc3b2e-ccec-4458-9167-402c4b4b7ae6" providerId="AD" clId="Web-{0F38DE36-98FF-0419-5062-4A4FE788A4E7}" dt="2018-12-04T05:37:54.942" v="78"/>
        <pc:sldMkLst>
          <pc:docMk/>
          <pc:sldMk cId="3305439589" sldId="282"/>
        </pc:sldMkLst>
        <pc:spChg chg="mod">
          <ac:chgData name="Wilson,Lucas" userId="S::larkwt@colostate.edu::b0cc3b2e-ccec-4458-9167-402c4b4b7ae6" providerId="AD" clId="Web-{0F38DE36-98FF-0419-5062-4A4FE788A4E7}" dt="2018-12-04T05:37:48.786" v="74" actId="20577"/>
          <ac:spMkLst>
            <pc:docMk/>
            <pc:sldMk cId="3305439589" sldId="282"/>
            <ac:spMk id="2" creationId="{88F7F8BF-5A69-43DB-B394-1C715AA68F4B}"/>
          </ac:spMkLst>
        </pc:spChg>
        <pc:spChg chg="add del mod">
          <ac:chgData name="Wilson,Lucas" userId="S::larkwt@colostate.edu::b0cc3b2e-ccec-4458-9167-402c4b4b7ae6" providerId="AD" clId="Web-{0F38DE36-98FF-0419-5062-4A4FE788A4E7}" dt="2018-12-04T05:37:34.333" v="61"/>
          <ac:spMkLst>
            <pc:docMk/>
            <pc:sldMk cId="3305439589" sldId="282"/>
            <ac:spMk id="5" creationId="{DB27A274-EB8B-4B65-8B48-0838ADA69C5D}"/>
          </ac:spMkLst>
        </pc:spChg>
        <pc:picChg chg="del">
          <ac:chgData name="Wilson,Lucas" userId="S::larkwt@colostate.edu::b0cc3b2e-ccec-4458-9167-402c4b4b7ae6" providerId="AD" clId="Web-{0F38DE36-98FF-0419-5062-4A4FE788A4E7}" dt="2018-12-04T05:29:09.537" v="58"/>
          <ac:picMkLst>
            <pc:docMk/>
            <pc:sldMk cId="3305439589" sldId="282"/>
            <ac:picMk id="4" creationId="{41142A0E-2527-4AB8-AA1F-73FA8F2D422B}"/>
          </ac:picMkLst>
        </pc:picChg>
        <pc:picChg chg="add mod ord">
          <ac:chgData name="Wilson,Lucas" userId="S::larkwt@colostate.edu::b0cc3b2e-ccec-4458-9167-402c4b4b7ae6" providerId="AD" clId="Web-{0F38DE36-98FF-0419-5062-4A4FE788A4E7}" dt="2018-12-04T05:37:34.333" v="61"/>
          <ac:picMkLst>
            <pc:docMk/>
            <pc:sldMk cId="3305439589" sldId="282"/>
            <ac:picMk id="6" creationId="{5E1C8EF3-1087-494A-BDC3-CAC06F241A8C}"/>
          </ac:picMkLst>
        </pc:picChg>
      </pc:sldChg>
      <pc:sldChg chg="addSp delSp modSp add replId">
        <pc:chgData name="Wilson,Lucas" userId="S::larkwt@colostate.edu::b0cc3b2e-ccec-4458-9167-402c4b4b7ae6" providerId="AD" clId="Web-{0F38DE36-98FF-0419-5062-4A4FE788A4E7}" dt="2018-12-04T05:09:36.682" v="52" actId="20577"/>
        <pc:sldMkLst>
          <pc:docMk/>
          <pc:sldMk cId="2044517937" sldId="283"/>
        </pc:sldMkLst>
        <pc:spChg chg="mod">
          <ac:chgData name="Wilson,Lucas" userId="S::larkwt@colostate.edu::b0cc3b2e-ccec-4458-9167-402c4b4b7ae6" providerId="AD" clId="Web-{0F38DE36-98FF-0419-5062-4A4FE788A4E7}" dt="2018-12-04T05:09:36.682" v="52" actId="20577"/>
          <ac:spMkLst>
            <pc:docMk/>
            <pc:sldMk cId="2044517937" sldId="283"/>
            <ac:spMk id="2" creationId="{E2EE42DA-F059-4726-92D7-0E77010E443E}"/>
          </ac:spMkLst>
        </pc:spChg>
        <pc:spChg chg="add del mod">
          <ac:chgData name="Wilson,Lucas" userId="S::larkwt@colostate.edu::b0cc3b2e-ccec-4458-9167-402c4b4b7ae6" providerId="AD" clId="Web-{0F38DE36-98FF-0419-5062-4A4FE788A4E7}" dt="2018-12-04T05:07:56.354" v="14"/>
          <ac:spMkLst>
            <pc:docMk/>
            <pc:sldMk cId="2044517937" sldId="283"/>
            <ac:spMk id="5" creationId="{DF41BE17-F04C-401D-B235-CBC2DF988CD1}"/>
          </ac:spMkLst>
        </pc:spChg>
        <pc:picChg chg="del">
          <ac:chgData name="Wilson,Lucas" userId="S::larkwt@colostate.edu::b0cc3b2e-ccec-4458-9167-402c4b4b7ae6" providerId="AD" clId="Web-{0F38DE36-98FF-0419-5062-4A4FE788A4E7}" dt="2018-12-04T05:05:49.509" v="2"/>
          <ac:picMkLst>
            <pc:docMk/>
            <pc:sldMk cId="2044517937" sldId="283"/>
            <ac:picMk id="4" creationId="{4BAFF77B-0121-447E-B9D8-050530B85F72}"/>
          </ac:picMkLst>
        </pc:picChg>
        <pc:picChg chg="add mod ord">
          <ac:chgData name="Wilson,Lucas" userId="S::larkwt@colostate.edu::b0cc3b2e-ccec-4458-9167-402c4b4b7ae6" providerId="AD" clId="Web-{0F38DE36-98FF-0419-5062-4A4FE788A4E7}" dt="2018-12-04T05:08:17.760" v="20" actId="1076"/>
          <ac:picMkLst>
            <pc:docMk/>
            <pc:sldMk cId="2044517937" sldId="283"/>
            <ac:picMk id="6" creationId="{B7483040-C64D-4782-B467-1BC6087E94DC}"/>
          </ac:picMkLst>
        </pc:picChg>
        <pc:picChg chg="add mod">
          <ac:chgData name="Wilson,Lucas" userId="S::larkwt@colostate.edu::b0cc3b2e-ccec-4458-9167-402c4b4b7ae6" providerId="AD" clId="Web-{0F38DE36-98FF-0419-5062-4A4FE788A4E7}" dt="2018-12-04T05:08:29.791" v="33" actId="1076"/>
          <ac:picMkLst>
            <pc:docMk/>
            <pc:sldMk cId="2044517937" sldId="283"/>
            <ac:picMk id="8" creationId="{AD8F135D-21B2-4025-BC39-09B12154BAB2}"/>
          </ac:picMkLst>
        </pc:picChg>
      </pc:sldChg>
    </pc:docChg>
  </pc:docChgLst>
  <pc:docChgLst>
    <pc:chgData name="Wilson,Lucas" userId="S::larkwt@colostate.edu::b0cc3b2e-ccec-4458-9167-402c4b4b7ae6" providerId="AD" clId="Web-{7479EEB6-B702-07B1-E5F5-330A4A5ECBE1}"/>
    <pc:docChg chg="addSld delSld modSld">
      <pc:chgData name="Wilson,Lucas" userId="S::larkwt@colostate.edu::b0cc3b2e-ccec-4458-9167-402c4b4b7ae6" providerId="AD" clId="Web-{7479EEB6-B702-07B1-E5F5-330A4A5ECBE1}" dt="2018-10-30T03:23:32.448" v="642"/>
      <pc:docMkLst>
        <pc:docMk/>
      </pc:docMkLst>
      <pc:sldChg chg="modSp">
        <pc:chgData name="Wilson,Lucas" userId="S::larkwt@colostate.edu::b0cc3b2e-ccec-4458-9167-402c4b4b7ae6" providerId="AD" clId="Web-{7479EEB6-B702-07B1-E5F5-330A4A5ECBE1}" dt="2018-10-30T03:12:26.263" v="404" actId="20577"/>
        <pc:sldMkLst>
          <pc:docMk/>
          <pc:sldMk cId="109857222" sldId="256"/>
        </pc:sldMkLst>
        <pc:spChg chg="mod">
          <ac:chgData name="Wilson,Lucas" userId="S::larkwt@colostate.edu::b0cc3b2e-ccec-4458-9167-402c4b4b7ae6" providerId="AD" clId="Web-{7479EEB6-B702-07B1-E5F5-330A4A5ECBE1}" dt="2018-10-30T03:11:11.086" v="329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Wilson,Lucas" userId="S::larkwt@colostate.edu::b0cc3b2e-ccec-4458-9167-402c4b4b7ae6" providerId="AD" clId="Web-{7479EEB6-B702-07B1-E5F5-330A4A5ECBE1}" dt="2018-10-30T03:12:26.263" v="404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del">
        <pc:chgData name="Wilson,Lucas" userId="S::larkwt@colostate.edu::b0cc3b2e-ccec-4458-9167-402c4b4b7ae6" providerId="AD" clId="Web-{7479EEB6-B702-07B1-E5F5-330A4A5ECBE1}" dt="2018-10-30T03:23:32.448" v="642"/>
        <pc:sldMkLst>
          <pc:docMk/>
          <pc:sldMk cId="2321089528" sldId="257"/>
        </pc:sldMkLst>
        <pc:spChg chg="mod">
          <ac:chgData name="Wilson,Lucas" userId="S::larkwt@colostate.edu::b0cc3b2e-ccec-4458-9167-402c4b4b7ae6" providerId="AD" clId="Web-{7479EEB6-B702-07B1-E5F5-330A4A5ECBE1}" dt="2018-10-30T03:04:09.458" v="45" actId="20577"/>
          <ac:spMkLst>
            <pc:docMk/>
            <pc:sldMk cId="2321089528" sldId="257"/>
            <ac:spMk id="2" creationId="{301C11A7-375F-41CE-8C48-C6F4E71BE242}"/>
          </ac:spMkLst>
        </pc:spChg>
      </pc:sldChg>
      <pc:sldChg chg="modSp new">
        <pc:chgData name="Wilson,Lucas" userId="S::larkwt@colostate.edu::b0cc3b2e-ccec-4458-9167-402c4b4b7ae6" providerId="AD" clId="Web-{7479EEB6-B702-07B1-E5F5-330A4A5ECBE1}" dt="2018-10-30T03:20:30.113" v="533" actId="20577"/>
        <pc:sldMkLst>
          <pc:docMk/>
          <pc:sldMk cId="2851924987" sldId="258"/>
        </pc:sldMkLst>
        <pc:spChg chg="mod">
          <ac:chgData name="Wilson,Lucas" userId="S::larkwt@colostate.edu::b0cc3b2e-ccec-4458-9167-402c4b4b7ae6" providerId="AD" clId="Web-{7479EEB6-B702-07B1-E5F5-330A4A5ECBE1}" dt="2018-10-30T03:04:27.599" v="61" actId="20577"/>
          <ac:spMkLst>
            <pc:docMk/>
            <pc:sldMk cId="2851924987" sldId="258"/>
            <ac:spMk id="2" creationId="{AC44CA73-3AAB-4AAF-8C60-205AD35E18DF}"/>
          </ac:spMkLst>
        </pc:spChg>
        <pc:spChg chg="mod">
          <ac:chgData name="Wilson,Lucas" userId="S::larkwt@colostate.edu::b0cc3b2e-ccec-4458-9167-402c4b4b7ae6" providerId="AD" clId="Web-{7479EEB6-B702-07B1-E5F5-330A4A5ECBE1}" dt="2018-10-30T03:20:30.113" v="533" actId="20577"/>
          <ac:spMkLst>
            <pc:docMk/>
            <pc:sldMk cId="2851924987" sldId="258"/>
            <ac:spMk id="3" creationId="{611714E4-5B9A-4155-8B45-2947E7D22BFE}"/>
          </ac:spMkLst>
        </pc:spChg>
      </pc:sldChg>
      <pc:sldChg chg="modSp new">
        <pc:chgData name="Wilson,Lucas" userId="S::larkwt@colostate.edu::b0cc3b2e-ccec-4458-9167-402c4b4b7ae6" providerId="AD" clId="Web-{7479EEB6-B702-07B1-E5F5-330A4A5ECBE1}" dt="2018-10-30T03:20:50.441" v="639" actId="20577"/>
        <pc:sldMkLst>
          <pc:docMk/>
          <pc:sldMk cId="1527032689" sldId="259"/>
        </pc:sldMkLst>
        <pc:spChg chg="mod">
          <ac:chgData name="Wilson,Lucas" userId="S::larkwt@colostate.edu::b0cc3b2e-ccec-4458-9167-402c4b4b7ae6" providerId="AD" clId="Web-{7479EEB6-B702-07B1-E5F5-330A4A5ECBE1}" dt="2018-10-30T03:05:11.210" v="65" actId="20577"/>
          <ac:spMkLst>
            <pc:docMk/>
            <pc:sldMk cId="1527032689" sldId="259"/>
            <ac:spMk id="2" creationId="{D9CE9F99-AF3C-4617-BA1D-9B5C003CFC66}"/>
          </ac:spMkLst>
        </pc:spChg>
        <pc:spChg chg="mod">
          <ac:chgData name="Wilson,Lucas" userId="S::larkwt@colostate.edu::b0cc3b2e-ccec-4458-9167-402c4b4b7ae6" providerId="AD" clId="Web-{7479EEB6-B702-07B1-E5F5-330A4A5ECBE1}" dt="2018-10-30T03:20:50.441" v="639" actId="20577"/>
          <ac:spMkLst>
            <pc:docMk/>
            <pc:sldMk cId="1527032689" sldId="259"/>
            <ac:spMk id="3" creationId="{CE7DF2AA-0EC5-43B5-BAD0-40FA3E132D1E}"/>
          </ac:spMkLst>
        </pc:spChg>
      </pc:sldChg>
      <pc:sldChg chg="modSp new">
        <pc:chgData name="Wilson,Lucas" userId="S::larkwt@colostate.edu::b0cc3b2e-ccec-4458-9167-402c4b4b7ae6" providerId="AD" clId="Web-{7479EEB6-B702-07B1-E5F5-330A4A5ECBE1}" dt="2018-10-30T03:16:45.838" v="439" actId="20577"/>
        <pc:sldMkLst>
          <pc:docMk/>
          <pc:sldMk cId="290819147" sldId="260"/>
        </pc:sldMkLst>
        <pc:spChg chg="mod">
          <ac:chgData name="Wilson,Lucas" userId="S::larkwt@colostate.edu::b0cc3b2e-ccec-4458-9167-402c4b4b7ae6" providerId="AD" clId="Web-{7479EEB6-B702-07B1-E5F5-330A4A5ECBE1}" dt="2018-10-30T03:16:45.838" v="439" actId="20577"/>
          <ac:spMkLst>
            <pc:docMk/>
            <pc:sldMk cId="290819147" sldId="260"/>
            <ac:spMk id="2" creationId="{1FEF3125-2239-40C3-9010-87A37077BD23}"/>
          </ac:spMkLst>
        </pc:spChg>
      </pc:sldChg>
      <pc:sldChg chg="modSp new">
        <pc:chgData name="Wilson,Lucas" userId="S::larkwt@colostate.edu::b0cc3b2e-ccec-4458-9167-402c4b4b7ae6" providerId="AD" clId="Web-{7479EEB6-B702-07B1-E5F5-330A4A5ECBE1}" dt="2018-10-30T03:17:06.386" v="457" actId="20577"/>
        <pc:sldMkLst>
          <pc:docMk/>
          <pc:sldMk cId="422268968" sldId="261"/>
        </pc:sldMkLst>
        <pc:spChg chg="mod">
          <ac:chgData name="Wilson,Lucas" userId="S::larkwt@colostate.edu::b0cc3b2e-ccec-4458-9167-402c4b4b7ae6" providerId="AD" clId="Web-{7479EEB6-B702-07B1-E5F5-330A4A5ECBE1}" dt="2018-10-30T03:17:06.386" v="457" actId="20577"/>
          <ac:spMkLst>
            <pc:docMk/>
            <pc:sldMk cId="422268968" sldId="261"/>
            <ac:spMk id="2" creationId="{CFBEB85C-459F-46EE-94D2-A872E4FF3B53}"/>
          </ac:spMkLst>
        </pc:spChg>
      </pc:sldChg>
      <pc:sldChg chg="modSp new">
        <pc:chgData name="Wilson,Lucas" userId="S::larkwt@colostate.edu::b0cc3b2e-ccec-4458-9167-402c4b4b7ae6" providerId="AD" clId="Web-{7479EEB6-B702-07B1-E5F5-330A4A5ECBE1}" dt="2018-10-30T03:18:29.467" v="477" actId="20577"/>
        <pc:sldMkLst>
          <pc:docMk/>
          <pc:sldMk cId="3641629155" sldId="262"/>
        </pc:sldMkLst>
        <pc:spChg chg="mod">
          <ac:chgData name="Wilson,Lucas" userId="S::larkwt@colostate.edu::b0cc3b2e-ccec-4458-9167-402c4b4b7ae6" providerId="AD" clId="Web-{7479EEB6-B702-07B1-E5F5-330A4A5ECBE1}" dt="2018-10-30T03:18:29.467" v="477" actId="20577"/>
          <ac:spMkLst>
            <pc:docMk/>
            <pc:sldMk cId="3641629155" sldId="262"/>
            <ac:spMk id="2" creationId="{E0D211CF-8D54-4E7A-9BD0-2A1CD3A1F278}"/>
          </ac:spMkLst>
        </pc:spChg>
      </pc:sldChg>
      <pc:sldChg chg="modSp new">
        <pc:chgData name="Wilson,Lucas" userId="S::larkwt@colostate.edu::b0cc3b2e-ccec-4458-9167-402c4b4b7ae6" providerId="AD" clId="Web-{7479EEB6-B702-07B1-E5F5-330A4A5ECBE1}" dt="2018-10-30T03:18:51.656" v="500" actId="20577"/>
        <pc:sldMkLst>
          <pc:docMk/>
          <pc:sldMk cId="2004608953" sldId="263"/>
        </pc:sldMkLst>
        <pc:spChg chg="mod">
          <ac:chgData name="Wilson,Lucas" userId="S::larkwt@colostate.edu::b0cc3b2e-ccec-4458-9167-402c4b4b7ae6" providerId="AD" clId="Web-{7479EEB6-B702-07B1-E5F5-330A4A5ECBE1}" dt="2018-10-30T03:18:51.656" v="500" actId="20577"/>
          <ac:spMkLst>
            <pc:docMk/>
            <pc:sldMk cId="2004608953" sldId="263"/>
            <ac:spMk id="2" creationId="{DDA1B617-0356-4C03-8810-B623CAAA876A}"/>
          </ac:spMkLst>
        </pc:spChg>
      </pc:sldChg>
      <pc:sldChg chg="modSp new">
        <pc:chgData name="Wilson,Lucas" userId="S::larkwt@colostate.edu::b0cc3b2e-ccec-4458-9167-402c4b4b7ae6" providerId="AD" clId="Web-{7479EEB6-B702-07B1-E5F5-330A4A5ECBE1}" dt="2018-10-30T03:19:03.594" v="506" actId="20577"/>
        <pc:sldMkLst>
          <pc:docMk/>
          <pc:sldMk cId="3125007351" sldId="264"/>
        </pc:sldMkLst>
        <pc:spChg chg="mod">
          <ac:chgData name="Wilson,Lucas" userId="S::larkwt@colostate.edu::b0cc3b2e-ccec-4458-9167-402c4b4b7ae6" providerId="AD" clId="Web-{7479EEB6-B702-07B1-E5F5-330A4A5ECBE1}" dt="2018-10-30T03:19:03.594" v="506" actId="20577"/>
          <ac:spMkLst>
            <pc:docMk/>
            <pc:sldMk cId="3125007351" sldId="264"/>
            <ac:spMk id="2" creationId="{A0F4AB63-6772-4951-AE12-B8A01D7F3D0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The Other Alex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Alex Shellum, Alex Malott, Aaron Thompson</a:t>
            </a:r>
          </a:p>
          <a:p>
            <a:r>
              <a:rPr lang="en-US">
                <a:cs typeface="Calibri"/>
              </a:rPr>
              <a:t>Devin </a:t>
            </a:r>
            <a:r>
              <a:rPr lang="en-US" err="1">
                <a:cs typeface="Calibri"/>
              </a:rPr>
              <a:t>Kadillak</a:t>
            </a:r>
            <a:r>
              <a:rPr lang="en-US">
                <a:cs typeface="Calibri"/>
              </a:rPr>
              <a:t>, Lucas Wilson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E42DA-F059-4726-92D7-0E77010E4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870816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System Testing</a:t>
            </a:r>
            <a:endParaRPr lang="en-US" dirty="0">
              <a:ea typeface="+mj-lt"/>
              <a:cs typeface="+mj-lt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36D463D-BD07-45EB-B2A8-247C34B3C1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8748" y="59170"/>
            <a:ext cx="6837558" cy="6436446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7429FB1-C46F-4B74-9326-FAA7279DD9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811" r="-75" b="-193"/>
          <a:stretch/>
        </p:blipFill>
        <p:spPr>
          <a:xfrm>
            <a:off x="236649" y="3001986"/>
            <a:ext cx="6253065" cy="359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747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E42DA-F059-4726-92D7-0E77010E4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870816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System Testing</a:t>
            </a:r>
            <a:endParaRPr lang="en-US" dirty="0">
              <a:ea typeface="+mj-lt"/>
              <a:cs typeface="+mj-lt"/>
            </a:endParaRPr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DC6612E-7BD4-4158-930A-9A43DB6088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3872" y="956048"/>
            <a:ext cx="7771418" cy="573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032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E42DA-F059-4726-92D7-0E77010E4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Refactoring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B36AE-B769-4A99-AD77-9C621D7D6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86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7F8BF-5A69-43DB-B394-1C715AA68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GRASP Pattern: Polymorphism</a:t>
            </a:r>
            <a:endParaRPr lang="en-US" dirty="0">
              <a:cs typeface="Calibri Light"/>
            </a:endParaRPr>
          </a:p>
          <a:p>
            <a:endParaRPr lang="en-US" dirty="0">
              <a:cs typeface="Calibri Light"/>
            </a:endParaRPr>
          </a:p>
        </p:txBody>
      </p:sp>
      <p:pic>
        <p:nvPicPr>
          <p:cNvPr id="6" name="Picture 6" descr="A close up of text on a white surface&#10;&#10;Description generated with very high confidence">
            <a:extLst>
              <a:ext uri="{FF2B5EF4-FFF2-40B4-BE49-F238E27FC236}">
                <a16:creationId xmlns:a16="http://schemas.microsoft.com/office/drawing/2014/main" id="{5E1C8EF3-1087-494A-BDC3-CAC06F241A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8763" y="1825625"/>
            <a:ext cx="46344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439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E42DA-F059-4726-92D7-0E77010E4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Pattern: Observer Pattern</a:t>
            </a:r>
            <a:br>
              <a:rPr lang="en-US" dirty="0">
                <a:cs typeface="Calibri Light"/>
              </a:rPr>
            </a:br>
            <a:r>
              <a:rPr lang="en-US" b="1" dirty="0">
                <a:cs typeface="Calibri Light"/>
              </a:rPr>
              <a:t>Subject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BAFF77B-0121-447E-B9D8-050530B85F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5828" y="2374714"/>
            <a:ext cx="6020344" cy="4351338"/>
          </a:xfrm>
          <a:prstGeom prst="rect">
            <a:avLst/>
          </a:prstGeom>
        </p:spPr>
      </p:pic>
      <p:pic>
        <p:nvPicPr>
          <p:cNvPr id="6" name="Picture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2AA0731F-AD03-44FD-BB86-837F5E01B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604" y="1690240"/>
            <a:ext cx="5763187" cy="50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153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E42DA-F059-4726-92D7-0E77010E4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Pattern: Observer Pattern</a:t>
            </a:r>
            <a:br>
              <a:rPr lang="en-US" dirty="0">
                <a:cs typeface="Calibri Light"/>
              </a:rPr>
            </a:br>
            <a:r>
              <a:rPr lang="en-US" b="1" dirty="0">
                <a:cs typeface="Calibri Light"/>
              </a:rPr>
              <a:t>Observer</a:t>
            </a:r>
            <a:endParaRPr lang="en-US" dirty="0">
              <a:cs typeface="Calibri Light"/>
            </a:endParaRPr>
          </a:p>
        </p:txBody>
      </p:sp>
      <p:pic>
        <p:nvPicPr>
          <p:cNvPr id="6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7483040-C64D-4782-B467-1BC6087E94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6547" y="2817392"/>
            <a:ext cx="8267700" cy="3028950"/>
          </a:xfrm>
          <a:prstGeom prst="rect">
            <a:avLst/>
          </a:prstGeom>
        </p:spPr>
      </p:pic>
      <p:pic>
        <p:nvPicPr>
          <p:cNvPr id="8" name="Picture 8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id="{AD8F135D-21B2-4025-BC39-09B12154B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612" y="2005897"/>
            <a:ext cx="6452347" cy="48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17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1B617-0356-4C03-8810-B623CAAA8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Pattern: Facade Controller</a:t>
            </a:r>
          </a:p>
          <a:p>
            <a:endParaRPr lang="en-US" dirty="0">
              <a:cs typeface="Calibri Light"/>
            </a:endParaRPr>
          </a:p>
        </p:txBody>
      </p:sp>
      <p:pic>
        <p:nvPicPr>
          <p:cNvPr id="6" name="Picture 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BD1EBD5F-B4DB-452C-BA4A-086782DBF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9690" y="1500043"/>
            <a:ext cx="10079549" cy="529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462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E4F1F95-7B6D-474B-A9AA-4D417062F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738" y="841952"/>
            <a:ext cx="6787124" cy="54181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EE42DA-F059-4726-92D7-0E77010E4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>
                <a:cs typeface="Calibri Light"/>
              </a:rPr>
              <a:t>Development Manual</a:t>
            </a:r>
          </a:p>
        </p:txBody>
      </p:sp>
    </p:spTree>
    <p:extLst>
      <p:ext uri="{BB962C8B-B14F-4D97-AF65-F5344CB8AC3E}">
        <p14:creationId xmlns:p14="http://schemas.microsoft.com/office/powerpoint/2010/main" val="2056506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211CF-8D54-4E7A-9BD0-2A1CD3A1F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018" y="295853"/>
            <a:ext cx="2826328" cy="1238973"/>
          </a:xfrm>
        </p:spPr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Traceability Link Matrix</a:t>
            </a:r>
            <a:endParaRPr lang="en-US"/>
          </a:p>
        </p:txBody>
      </p:sp>
      <p:pic>
        <p:nvPicPr>
          <p:cNvPr id="5" name="Picture 5" descr="A close up of text on a white surface&#10;&#10;Description generated with high confidence">
            <a:extLst>
              <a:ext uri="{FF2B5EF4-FFF2-40B4-BE49-F238E27FC236}">
                <a16:creationId xmlns:a16="http://schemas.microsoft.com/office/drawing/2014/main" id="{D03A6F0F-EED0-4289-A80A-6559F3A1A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560" y="69516"/>
            <a:ext cx="7349835" cy="65024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25C5E1-271E-464C-9671-A29049B4CE91}"/>
              </a:ext>
            </a:extLst>
          </p:cNvPr>
          <p:cNvSpPr txBox="1"/>
          <p:nvPr/>
        </p:nvSpPr>
        <p:spPr>
          <a:xfrm>
            <a:off x="119439" y="2666888"/>
            <a:ext cx="2989006" cy="397031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EU1: Registering</a:t>
            </a:r>
            <a:endParaRPr lang="en-US"/>
          </a:p>
          <a:p>
            <a:r>
              <a:rPr lang="en-US">
                <a:cs typeface="Calibri"/>
              </a:rPr>
              <a:t>EU2: Creating a game</a:t>
            </a:r>
          </a:p>
          <a:p>
            <a:r>
              <a:rPr lang="en-US">
                <a:cs typeface="Calibri"/>
              </a:rPr>
              <a:t>EU3: Inviting Users</a:t>
            </a:r>
          </a:p>
          <a:p>
            <a:r>
              <a:rPr lang="en-US">
                <a:cs typeface="Calibri"/>
              </a:rPr>
              <a:t>EU4: Joining a game</a:t>
            </a:r>
          </a:p>
          <a:p>
            <a:r>
              <a:rPr lang="en-US">
                <a:cs typeface="Calibri"/>
              </a:rPr>
              <a:t>EU5: Rejecting Invitation</a:t>
            </a:r>
          </a:p>
          <a:p>
            <a:r>
              <a:rPr lang="en-US">
                <a:cs typeface="Calibri"/>
              </a:rPr>
              <a:t>EU6: Switch active game</a:t>
            </a:r>
          </a:p>
          <a:p>
            <a:r>
              <a:rPr lang="en-US">
                <a:cs typeface="Calibri"/>
              </a:rPr>
              <a:t>EU7: Forfeiting a game</a:t>
            </a:r>
          </a:p>
          <a:p>
            <a:r>
              <a:rPr lang="en-US">
                <a:cs typeface="Calibri"/>
              </a:rPr>
              <a:t>EU8: Unregistering</a:t>
            </a:r>
          </a:p>
          <a:p>
            <a:r>
              <a:rPr lang="en-US">
                <a:cs typeface="Calibri"/>
              </a:rPr>
              <a:t>EU9: Viewing match history</a:t>
            </a:r>
          </a:p>
          <a:p>
            <a:r>
              <a:rPr lang="en-US">
                <a:cs typeface="Calibri"/>
              </a:rPr>
              <a:t>EU10: Viewing Active Games</a:t>
            </a:r>
          </a:p>
          <a:p>
            <a:r>
              <a:rPr lang="en-US">
                <a:cs typeface="Calibri"/>
              </a:rPr>
              <a:t>EU11: Moving</a:t>
            </a:r>
          </a:p>
          <a:p>
            <a:r>
              <a:rPr lang="en-US">
                <a:cs typeface="Calibri"/>
              </a:rPr>
              <a:t>EU12: Logging In</a:t>
            </a:r>
          </a:p>
          <a:p>
            <a:r>
              <a:rPr lang="en-US">
                <a:cs typeface="Calibri"/>
              </a:rPr>
              <a:t>EU13: Logging out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1629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1ECAA-E131-44DA-A933-0EDDBDA33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2927" y="365125"/>
            <a:ext cx="5250873" cy="1325563"/>
          </a:xfrm>
        </p:spPr>
        <p:txBody>
          <a:bodyPr/>
          <a:lstStyle/>
          <a:p>
            <a:pPr algn="r"/>
            <a:r>
              <a:rPr lang="en-US" err="1">
                <a:cs typeface="Calibri Light"/>
              </a:rPr>
              <a:t>Banqi</a:t>
            </a:r>
            <a:r>
              <a:rPr lang="en-US">
                <a:cs typeface="Calibri Light"/>
              </a:rPr>
              <a:t> Capture Rules</a:t>
            </a:r>
          </a:p>
        </p:txBody>
      </p:sp>
      <p:pic>
        <p:nvPicPr>
          <p:cNvPr id="4" name="Picture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089EEBFE-888F-4125-9B0A-110BA9E9F2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248" y="513292"/>
            <a:ext cx="4773390" cy="6341004"/>
          </a:xfrm>
          <a:prstGeom prst="rect">
            <a:avLst/>
          </a:prstGeom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579C4B59-1C72-4FBA-A7E2-66AA82C39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654924" y="2478358"/>
            <a:ext cx="4550321" cy="348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475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B4AAD-A6EE-448A-BFB5-0D459D5B5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Banqi</a:t>
            </a:r>
            <a:r>
              <a:rPr lang="en-US">
                <a:cs typeface="Calibri Light"/>
              </a:rPr>
              <a:t> Movement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A24874E-B2D8-4F5D-81BF-ADAA0BE4E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681" y="1475405"/>
            <a:ext cx="4194527" cy="4797777"/>
          </a:xfrm>
          <a:prstGeom prst="rect">
            <a:avLst/>
          </a:prstGeom>
        </p:spPr>
      </p:pic>
      <p:pic>
        <p:nvPicPr>
          <p:cNvPr id="6" name="Picture 6" descr="A picture containing object, clock&#10;&#10;Description generated with high confidence">
            <a:extLst>
              <a:ext uri="{FF2B5EF4-FFF2-40B4-BE49-F238E27FC236}">
                <a16:creationId xmlns:a16="http://schemas.microsoft.com/office/drawing/2014/main" id="{C40D5CB6-5272-4A56-8790-21C57A1A0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733" y="1951397"/>
            <a:ext cx="6553201" cy="302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733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80A99-20EB-4CD9-BFEA-08D01ED4F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Use Case Document</a:t>
            </a:r>
            <a:endParaRPr lang="en-US" dirty="0"/>
          </a:p>
        </p:txBody>
      </p:sp>
      <p:pic>
        <p:nvPicPr>
          <p:cNvPr id="8" name="Picture 8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ABFC0F9D-00F7-4050-8A20-8BA9AEFB1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7749" y="1028989"/>
            <a:ext cx="6694412" cy="5826846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5D0AE6-B624-4A66-AA43-5E2A2E6A2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489583"/>
              </p:ext>
            </p:extLst>
          </p:nvPr>
        </p:nvGraphicFramePr>
        <p:xfrm>
          <a:off x="559358" y="2225384"/>
          <a:ext cx="4366119" cy="3888821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091413">
                  <a:extLst>
                    <a:ext uri="{9D8B030D-6E8A-4147-A177-3AD203B41FA5}">
                      <a16:colId xmlns:a16="http://schemas.microsoft.com/office/drawing/2014/main" val="2085844496"/>
                    </a:ext>
                  </a:extLst>
                </a:gridCol>
                <a:gridCol w="3274706">
                  <a:extLst>
                    <a:ext uri="{9D8B030D-6E8A-4147-A177-3AD203B41FA5}">
                      <a16:colId xmlns:a16="http://schemas.microsoft.com/office/drawing/2014/main" val="390267866"/>
                    </a:ext>
                  </a:extLst>
                </a:gridCol>
              </a:tblGrid>
              <a:tr h="243051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 case id: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EU-4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3235017"/>
                  </a:ext>
                </a:extLst>
              </a:tr>
              <a:tr h="243051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 case name: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Joining a game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825111"/>
                  </a:ext>
                </a:extLst>
              </a:tr>
              <a:tr h="243051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Overview: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The first invited player to accept an invite joins the game.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6226686"/>
                  </a:ext>
                </a:extLst>
              </a:tr>
              <a:tr h="243051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Type: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Primary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2618208"/>
                  </a:ext>
                </a:extLst>
              </a:tr>
              <a:tr h="243051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Actors: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 {Initiator} {Primary}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6510034"/>
                  </a:ext>
                </a:extLst>
              </a:tr>
              <a:tr h="243051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Pre-conditions: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EU-3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7557037"/>
                  </a:ext>
                </a:extLst>
              </a:tr>
              <a:tr h="97220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Main Flow: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1) The invited user receives invitation.</a:t>
                      </a:r>
                      <a:endParaRPr lang="en-US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2) The invited user accepts invitation.</a:t>
                      </a:r>
                      <a:endParaRPr lang="en-US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3) The system checks validity of invitation and finds it valid.</a:t>
                      </a:r>
                      <a:endParaRPr lang="en-US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4) The invited user joins the game.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3791500"/>
                  </a:ext>
                </a:extLst>
              </a:tr>
              <a:tr h="121525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Alternative flows: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3a) Invalid invitation.</a:t>
                      </a:r>
                      <a:endParaRPr lang="en-US">
                        <a:effectLst/>
                      </a:endParaRPr>
                    </a:p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3a1) The system checks validity of invitation and finds it invalid.</a:t>
                      </a:r>
                      <a:endParaRPr lang="en-US">
                        <a:effectLst/>
                      </a:endParaRPr>
                    </a:p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3a2) The system notifies the user about the invalidity of the invitation and removes it from the invited player dashboard.</a:t>
                      </a:r>
                      <a:endParaRPr lang="en-US">
                        <a:effectLst/>
                      </a:endParaRPr>
                    </a:p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3a3) Use case ends.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8167767"/>
                  </a:ext>
                </a:extLst>
              </a:tr>
              <a:tr h="243051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Post-conditions: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The invited player joins user’s game.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4615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4598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A886A-F142-4FEE-B495-62F230325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3427" y="-189057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Domain Model</a:t>
            </a:r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FCB0F9B-A01D-43D8-8AAB-9AA0F7AC6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468" y="2741904"/>
            <a:ext cx="8969085" cy="3642878"/>
          </a:xfrm>
          <a:prstGeom prst="rect">
            <a:avLst/>
          </a:prstGeom>
        </p:spPr>
      </p:pic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6AF7426-6932-42EC-9FFF-4F1F10B16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64" y="1530210"/>
            <a:ext cx="2968336" cy="16154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F39BEA-C508-41F4-96A4-FC56DDE8AEBE}"/>
              </a:ext>
            </a:extLst>
          </p:cNvPr>
          <p:cNvSpPr txBox="1"/>
          <p:nvPr/>
        </p:nvSpPr>
        <p:spPr>
          <a:xfrm>
            <a:off x="-254577" y="113953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Old</a:t>
            </a:r>
            <a:r>
              <a:rPr lang="en-US">
                <a:cs typeface="Calibri"/>
              </a:rPr>
              <a:t> and busted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83EF4B-02D5-473B-8460-631EFF78D7FA}"/>
              </a:ext>
            </a:extLst>
          </p:cNvPr>
          <p:cNvSpPr txBox="1"/>
          <p:nvPr/>
        </p:nvSpPr>
        <p:spPr>
          <a:xfrm>
            <a:off x="464127" y="4378036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Revised</a:t>
            </a:r>
          </a:p>
        </p:txBody>
      </p:sp>
    </p:spTree>
    <p:extLst>
      <p:ext uri="{BB962C8B-B14F-4D97-AF65-F5344CB8AC3E}">
        <p14:creationId xmlns:p14="http://schemas.microsoft.com/office/powerpoint/2010/main" val="2270188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E42DA-F059-4726-92D7-0E77010E4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Design Document: Package Diagram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B36AE-B769-4A99-AD77-9C621D7D6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44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7F8BF-5A69-43DB-B394-1C715AA68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Design Document: Design Class Diagram</a:t>
            </a:r>
          </a:p>
          <a:p>
            <a:endParaRPr lang="en-US" dirty="0">
              <a:cs typeface="Calibri Light"/>
            </a:endParaRPr>
          </a:p>
        </p:txBody>
      </p:sp>
      <p:pic>
        <p:nvPicPr>
          <p:cNvPr id="6" name="Picture 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97DC125D-2135-4E8E-B510-ECE79DB329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5385" y="1825625"/>
            <a:ext cx="780123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989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4AB63-6772-4951-AE12-B8A01D7F3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5859" y="-414192"/>
            <a:ext cx="3917373" cy="1325563"/>
          </a:xfrm>
        </p:spPr>
        <p:txBody>
          <a:bodyPr>
            <a:normAutofit/>
          </a:bodyPr>
          <a:lstStyle/>
          <a:p>
            <a:r>
              <a:rPr lang="en-US" sz="1600">
                <a:cs typeface="Calibri Light"/>
              </a:rPr>
              <a:t>Sequence Diagram For Creating an Invite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F9B587A1-DF6E-4BA1-831B-F8320E10B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73" y="491107"/>
            <a:ext cx="10103425" cy="619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007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id="{201F0B42-8F64-4189-8CF5-AE286C935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42" y="840795"/>
            <a:ext cx="6149109" cy="2703874"/>
          </a:xfrm>
          <a:prstGeom prst="rect">
            <a:avLst/>
          </a:prstGeom>
        </p:spPr>
      </p:pic>
      <p:pic>
        <p:nvPicPr>
          <p:cNvPr id="8" name="Picture 9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7F599BB6-B99C-4077-A8CA-F509C745D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218" y="3427422"/>
            <a:ext cx="7263245" cy="33109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F9980B8-9C94-45D8-8671-341F604DC110}"/>
              </a:ext>
            </a:extLst>
          </p:cNvPr>
          <p:cNvSpPr txBox="1"/>
          <p:nvPr/>
        </p:nvSpPr>
        <p:spPr>
          <a:xfrm>
            <a:off x="619991" y="3538105"/>
            <a:ext cx="324542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Testing basic </a:t>
            </a:r>
            <a:r>
              <a:rPr lang="en-US">
                <a:cs typeface="Calibri"/>
              </a:rPr>
              <a:t>functionality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A9EA64-51D3-49C0-AAA8-09C51FE63178}"/>
              </a:ext>
            </a:extLst>
          </p:cNvPr>
          <p:cNvSpPr txBox="1"/>
          <p:nvPr/>
        </p:nvSpPr>
        <p:spPr>
          <a:xfrm>
            <a:off x="7079672" y="3061854"/>
            <a:ext cx="36957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Testing corner cases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221740-F2B9-48F8-9906-4CFFEC2EB883}"/>
              </a:ext>
            </a:extLst>
          </p:cNvPr>
          <p:cNvSpPr txBox="1"/>
          <p:nvPr/>
        </p:nvSpPr>
        <p:spPr>
          <a:xfrm>
            <a:off x="4343400" y="290945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/>
              <a:t>Unit Testing 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268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The Other Alex</vt:lpstr>
      <vt:lpstr>Banqi Capture Rules</vt:lpstr>
      <vt:lpstr>Banqi Movement</vt:lpstr>
      <vt:lpstr>Use Case Document</vt:lpstr>
      <vt:lpstr>Domain Model</vt:lpstr>
      <vt:lpstr>Design Document: Package Diagram</vt:lpstr>
      <vt:lpstr>Design Document: Design Class Diagram </vt:lpstr>
      <vt:lpstr>Sequence Diagram For Creating an Invite</vt:lpstr>
      <vt:lpstr>PowerPoint Presentation</vt:lpstr>
      <vt:lpstr>System Testing</vt:lpstr>
      <vt:lpstr>System Testing</vt:lpstr>
      <vt:lpstr>Refactoring</vt:lpstr>
      <vt:lpstr>GRASP Pattern: Polymorphism </vt:lpstr>
      <vt:lpstr>Pattern: Observer Pattern Subject</vt:lpstr>
      <vt:lpstr>Pattern: Observer Pattern Observer</vt:lpstr>
      <vt:lpstr>Pattern: Facade Controller </vt:lpstr>
      <vt:lpstr>Development Manual</vt:lpstr>
      <vt:lpstr>Traceability Link Matrix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194</cp:revision>
  <dcterms:created xsi:type="dcterms:W3CDTF">2013-07-15T20:26:40Z</dcterms:created>
  <dcterms:modified xsi:type="dcterms:W3CDTF">2018-12-04T05:40:54Z</dcterms:modified>
</cp:coreProperties>
</file>