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1564-2A3A-48ED-9B1A-366E2D6A3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A3D8D-A0A2-4E76-896F-38FA5B74B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19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Bacchu</dc:creator>
  <cp:lastModifiedBy>Suhas Bacchu</cp:lastModifiedBy>
  <cp:revision>1</cp:revision>
  <dcterms:created xsi:type="dcterms:W3CDTF">2019-04-30T01:36:32Z</dcterms:created>
  <dcterms:modified xsi:type="dcterms:W3CDTF">2019-04-30T01:37:15Z</dcterms:modified>
</cp:coreProperties>
</file>