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7" r:id="rId3"/>
    <p:sldId id="287" r:id="rId4"/>
    <p:sldId id="282" r:id="rId5"/>
    <p:sldId id="284" r:id="rId6"/>
    <p:sldId id="285" r:id="rId7"/>
    <p:sldId id="286" r:id="rId8"/>
    <p:sldId id="289" r:id="rId9"/>
    <p:sldId id="291" r:id="rId10"/>
    <p:sldId id="294" r:id="rId11"/>
    <p:sldId id="295" r:id="rId12"/>
    <p:sldId id="296" r:id="rId13"/>
    <p:sldId id="29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AB9BFF-AEBF-4C36-956A-E96F6432EBFB}" v="38" dt="2021-04-29T15:21:19.2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660"/>
  </p:normalViewPr>
  <p:slideViewPr>
    <p:cSldViewPr snapToGrid="0">
      <p:cViewPr>
        <p:scale>
          <a:sx n="200" d="100"/>
          <a:sy n="200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Ricks" userId="b0481161-1dc6-41c1-94df-6d4800f4ba9c" providerId="ADAL" clId="{3CAB9BFF-AEBF-4C36-956A-E96F6432EBFB}"/>
    <pc:docChg chg="undo redo custSel addSld delSld modSld sldOrd">
      <pc:chgData name="Brian Ricks" userId="b0481161-1dc6-41c1-94df-6d4800f4ba9c" providerId="ADAL" clId="{3CAB9BFF-AEBF-4C36-956A-E96F6432EBFB}" dt="2021-04-29T15:23:10.854" v="1893" actId="20577"/>
      <pc:docMkLst>
        <pc:docMk/>
      </pc:docMkLst>
      <pc:sldChg chg="addSp delSp modSp mod setBg">
        <pc:chgData name="Brian Ricks" userId="b0481161-1dc6-41c1-94df-6d4800f4ba9c" providerId="ADAL" clId="{3CAB9BFF-AEBF-4C36-956A-E96F6432EBFB}" dt="2021-04-29T15:20:49.004" v="1858" actId="26606"/>
        <pc:sldMkLst>
          <pc:docMk/>
          <pc:sldMk cId="1917139846" sldId="256"/>
        </pc:sldMkLst>
        <pc:spChg chg="mod">
          <ac:chgData name="Brian Ricks" userId="b0481161-1dc6-41c1-94df-6d4800f4ba9c" providerId="ADAL" clId="{3CAB9BFF-AEBF-4C36-956A-E96F6432EBFB}" dt="2021-04-29T15:20:49.004" v="1858" actId="26606"/>
          <ac:spMkLst>
            <pc:docMk/>
            <pc:sldMk cId="1917139846" sldId="256"/>
            <ac:spMk id="2" creationId="{4690901C-D375-4F2D-AFC6-B1E347998363}"/>
          </ac:spMkLst>
        </pc:spChg>
        <pc:spChg chg="mod">
          <ac:chgData name="Brian Ricks" userId="b0481161-1dc6-41c1-94df-6d4800f4ba9c" providerId="ADAL" clId="{3CAB9BFF-AEBF-4C36-956A-E96F6432EBFB}" dt="2021-04-29T15:20:49.004" v="1858" actId="26606"/>
          <ac:spMkLst>
            <pc:docMk/>
            <pc:sldMk cId="1917139846" sldId="256"/>
            <ac:spMk id="3" creationId="{E78813CB-C5CF-4802-9233-945A2925B016}"/>
          </ac:spMkLst>
        </pc:spChg>
        <pc:spChg chg="del">
          <ac:chgData name="Brian Ricks" userId="b0481161-1dc6-41c1-94df-6d4800f4ba9c" providerId="ADAL" clId="{3CAB9BFF-AEBF-4C36-956A-E96F6432EBFB}" dt="2021-04-29T15:20:49.004" v="1858" actId="26606"/>
          <ac:spMkLst>
            <pc:docMk/>
            <pc:sldMk cId="1917139846" sldId="256"/>
            <ac:spMk id="10" creationId="{1DB7C82F-AB7E-4F0C-B829-FA1B9C415180}"/>
          </ac:spMkLst>
        </pc:spChg>
        <pc:spChg chg="add">
          <ac:chgData name="Brian Ricks" userId="b0481161-1dc6-41c1-94df-6d4800f4ba9c" providerId="ADAL" clId="{3CAB9BFF-AEBF-4C36-956A-E96F6432EBFB}" dt="2021-04-29T15:20:49.004" v="1858" actId="26606"/>
          <ac:spMkLst>
            <pc:docMk/>
            <pc:sldMk cId="1917139846" sldId="256"/>
            <ac:spMk id="15" creationId="{0671A8AE-40A1-4631-A6B8-581AFF065482}"/>
          </ac:spMkLst>
        </pc:spChg>
        <pc:spChg chg="add">
          <ac:chgData name="Brian Ricks" userId="b0481161-1dc6-41c1-94df-6d4800f4ba9c" providerId="ADAL" clId="{3CAB9BFF-AEBF-4C36-956A-E96F6432EBFB}" dt="2021-04-29T15:20:49.004" v="1858" actId="26606"/>
          <ac:spMkLst>
            <pc:docMk/>
            <pc:sldMk cId="1917139846" sldId="256"/>
            <ac:spMk id="17" creationId="{AB58EF07-17C2-48CF-ABB0-EEF1F17CB8F0}"/>
          </ac:spMkLst>
        </pc:spChg>
        <pc:spChg chg="add">
          <ac:chgData name="Brian Ricks" userId="b0481161-1dc6-41c1-94df-6d4800f4ba9c" providerId="ADAL" clId="{3CAB9BFF-AEBF-4C36-956A-E96F6432EBFB}" dt="2021-04-29T15:20:49.004" v="1858" actId="26606"/>
          <ac:spMkLst>
            <pc:docMk/>
            <pc:sldMk cId="1917139846" sldId="256"/>
            <ac:spMk id="19" creationId="{AF2F604E-43BE-4DC3-B983-E071523364F8}"/>
          </ac:spMkLst>
        </pc:spChg>
        <pc:spChg chg="add">
          <ac:chgData name="Brian Ricks" userId="b0481161-1dc6-41c1-94df-6d4800f4ba9c" providerId="ADAL" clId="{3CAB9BFF-AEBF-4C36-956A-E96F6432EBFB}" dt="2021-04-29T15:20:49.004" v="1858" actId="26606"/>
          <ac:spMkLst>
            <pc:docMk/>
            <pc:sldMk cId="1917139846" sldId="256"/>
            <ac:spMk id="21" creationId="{08C9B587-E65E-4B52-B37C-ABEBB6E87928}"/>
          </ac:spMkLst>
        </pc:spChg>
        <pc:picChg chg="del">
          <ac:chgData name="Brian Ricks" userId="b0481161-1dc6-41c1-94df-6d4800f4ba9c" providerId="ADAL" clId="{3CAB9BFF-AEBF-4C36-956A-E96F6432EBFB}" dt="2021-04-29T15:20:39.712" v="1857" actId="478"/>
          <ac:picMkLst>
            <pc:docMk/>
            <pc:sldMk cId="1917139846" sldId="256"/>
            <ac:picMk id="5" creationId="{FA452AAB-00AF-4BBE-B98C-C0F5A9050216}"/>
          </ac:picMkLst>
        </pc:picChg>
        <pc:picChg chg="add mod ord">
          <ac:chgData name="Brian Ricks" userId="b0481161-1dc6-41c1-94df-6d4800f4ba9c" providerId="ADAL" clId="{3CAB9BFF-AEBF-4C36-956A-E96F6432EBFB}" dt="2021-04-29T15:20:49.004" v="1858" actId="26606"/>
          <ac:picMkLst>
            <pc:docMk/>
            <pc:sldMk cId="1917139846" sldId="256"/>
            <ac:picMk id="6" creationId="{FAC8D746-61A9-493B-A7ED-B358202D1C84}"/>
          </ac:picMkLst>
        </pc:picChg>
      </pc:sldChg>
      <pc:sldChg chg="del">
        <pc:chgData name="Brian Ricks" userId="b0481161-1dc6-41c1-94df-6d4800f4ba9c" providerId="ADAL" clId="{3CAB9BFF-AEBF-4C36-956A-E96F6432EBFB}" dt="2021-04-29T15:11:58.072" v="1614" actId="47"/>
        <pc:sldMkLst>
          <pc:docMk/>
          <pc:sldMk cId="2960157195" sldId="257"/>
        </pc:sldMkLst>
      </pc:sldChg>
      <pc:sldChg chg="modSp del mod">
        <pc:chgData name="Brian Ricks" userId="b0481161-1dc6-41c1-94df-6d4800f4ba9c" providerId="ADAL" clId="{3CAB9BFF-AEBF-4C36-956A-E96F6432EBFB}" dt="2021-04-29T14:42:27.908" v="435" actId="47"/>
        <pc:sldMkLst>
          <pc:docMk/>
          <pc:sldMk cId="4091122977" sldId="258"/>
        </pc:sldMkLst>
        <pc:graphicFrameChg chg="mod modGraphic">
          <ac:chgData name="Brian Ricks" userId="b0481161-1dc6-41c1-94df-6d4800f4ba9c" providerId="ADAL" clId="{3CAB9BFF-AEBF-4C36-956A-E96F6432EBFB}" dt="2021-04-29T14:41:43.862" v="385" actId="20577"/>
          <ac:graphicFrameMkLst>
            <pc:docMk/>
            <pc:sldMk cId="4091122977" sldId="258"/>
            <ac:graphicFrameMk id="4" creationId="{CACB91CA-5CC7-4B6E-8565-0D4DDE3A3BE0}"/>
          </ac:graphicFrameMkLst>
        </pc:graphicFrameChg>
      </pc:sldChg>
      <pc:sldChg chg="del">
        <pc:chgData name="Brian Ricks" userId="b0481161-1dc6-41c1-94df-6d4800f4ba9c" providerId="ADAL" clId="{3CAB9BFF-AEBF-4C36-956A-E96F6432EBFB}" dt="2021-04-29T14:55:40.800" v="841" actId="47"/>
        <pc:sldMkLst>
          <pc:docMk/>
          <pc:sldMk cId="3299539839" sldId="261"/>
        </pc:sldMkLst>
      </pc:sldChg>
      <pc:sldChg chg="del">
        <pc:chgData name="Brian Ricks" userId="b0481161-1dc6-41c1-94df-6d4800f4ba9c" providerId="ADAL" clId="{3CAB9BFF-AEBF-4C36-956A-E96F6432EBFB}" dt="2021-04-29T14:55:38.832" v="840" actId="47"/>
        <pc:sldMkLst>
          <pc:docMk/>
          <pc:sldMk cId="2566005734" sldId="262"/>
        </pc:sldMkLst>
      </pc:sldChg>
      <pc:sldChg chg="del">
        <pc:chgData name="Brian Ricks" userId="b0481161-1dc6-41c1-94df-6d4800f4ba9c" providerId="ADAL" clId="{3CAB9BFF-AEBF-4C36-956A-E96F6432EBFB}" dt="2021-04-29T14:42:56.962" v="438" actId="47"/>
        <pc:sldMkLst>
          <pc:docMk/>
          <pc:sldMk cId="4249788243" sldId="263"/>
        </pc:sldMkLst>
      </pc:sldChg>
      <pc:sldChg chg="del">
        <pc:chgData name="Brian Ricks" userId="b0481161-1dc6-41c1-94df-6d4800f4ba9c" providerId="ADAL" clId="{3CAB9BFF-AEBF-4C36-956A-E96F6432EBFB}" dt="2021-04-29T14:42:42.836" v="437" actId="47"/>
        <pc:sldMkLst>
          <pc:docMk/>
          <pc:sldMk cId="1336028337" sldId="264"/>
        </pc:sldMkLst>
      </pc:sldChg>
      <pc:sldChg chg="del">
        <pc:chgData name="Brian Ricks" userId="b0481161-1dc6-41c1-94df-6d4800f4ba9c" providerId="ADAL" clId="{3CAB9BFF-AEBF-4C36-956A-E96F6432EBFB}" dt="2021-04-29T14:43:20.568" v="439" actId="47"/>
        <pc:sldMkLst>
          <pc:docMk/>
          <pc:sldMk cId="3644971595" sldId="265"/>
        </pc:sldMkLst>
      </pc:sldChg>
      <pc:sldChg chg="del">
        <pc:chgData name="Brian Ricks" userId="b0481161-1dc6-41c1-94df-6d4800f4ba9c" providerId="ADAL" clId="{3CAB9BFF-AEBF-4C36-956A-E96F6432EBFB}" dt="2021-04-29T14:55:41.836" v="842" actId="47"/>
        <pc:sldMkLst>
          <pc:docMk/>
          <pc:sldMk cId="1256116715" sldId="266"/>
        </pc:sldMkLst>
      </pc:sldChg>
      <pc:sldChg chg="del">
        <pc:chgData name="Brian Ricks" userId="b0481161-1dc6-41c1-94df-6d4800f4ba9c" providerId="ADAL" clId="{3CAB9BFF-AEBF-4C36-956A-E96F6432EBFB}" dt="2021-04-29T14:55:43.430" v="843" actId="47"/>
        <pc:sldMkLst>
          <pc:docMk/>
          <pc:sldMk cId="2787571110" sldId="267"/>
        </pc:sldMkLst>
      </pc:sldChg>
      <pc:sldChg chg="del">
        <pc:chgData name="Brian Ricks" userId="b0481161-1dc6-41c1-94df-6d4800f4ba9c" providerId="ADAL" clId="{3CAB9BFF-AEBF-4C36-956A-E96F6432EBFB}" dt="2021-04-29T14:55:45.270" v="844" actId="47"/>
        <pc:sldMkLst>
          <pc:docMk/>
          <pc:sldMk cId="1749100706" sldId="268"/>
        </pc:sldMkLst>
      </pc:sldChg>
      <pc:sldChg chg="del">
        <pc:chgData name="Brian Ricks" userId="b0481161-1dc6-41c1-94df-6d4800f4ba9c" providerId="ADAL" clId="{3CAB9BFF-AEBF-4C36-956A-E96F6432EBFB}" dt="2021-04-29T15:01:34.791" v="1129" actId="47"/>
        <pc:sldMkLst>
          <pc:docMk/>
          <pc:sldMk cId="3534526098" sldId="269"/>
        </pc:sldMkLst>
      </pc:sldChg>
      <pc:sldChg chg="del">
        <pc:chgData name="Brian Ricks" userId="b0481161-1dc6-41c1-94df-6d4800f4ba9c" providerId="ADAL" clId="{3CAB9BFF-AEBF-4C36-956A-E96F6432EBFB}" dt="2021-04-29T15:01:36.752" v="1130" actId="47"/>
        <pc:sldMkLst>
          <pc:docMk/>
          <pc:sldMk cId="2590421400" sldId="270"/>
        </pc:sldMkLst>
      </pc:sldChg>
      <pc:sldChg chg="del">
        <pc:chgData name="Brian Ricks" userId="b0481161-1dc6-41c1-94df-6d4800f4ba9c" providerId="ADAL" clId="{3CAB9BFF-AEBF-4C36-956A-E96F6432EBFB}" dt="2021-04-29T15:01:32.186" v="1128" actId="47"/>
        <pc:sldMkLst>
          <pc:docMk/>
          <pc:sldMk cId="2165815669" sldId="271"/>
        </pc:sldMkLst>
      </pc:sldChg>
      <pc:sldChg chg="del">
        <pc:chgData name="Brian Ricks" userId="b0481161-1dc6-41c1-94df-6d4800f4ba9c" providerId="ADAL" clId="{3CAB9BFF-AEBF-4C36-956A-E96F6432EBFB}" dt="2021-04-29T15:01:40.158" v="1131" actId="47"/>
        <pc:sldMkLst>
          <pc:docMk/>
          <pc:sldMk cId="2559467339" sldId="272"/>
        </pc:sldMkLst>
      </pc:sldChg>
      <pc:sldChg chg="del">
        <pc:chgData name="Brian Ricks" userId="b0481161-1dc6-41c1-94df-6d4800f4ba9c" providerId="ADAL" clId="{3CAB9BFF-AEBF-4C36-956A-E96F6432EBFB}" dt="2021-04-29T15:12:00.984" v="1616" actId="47"/>
        <pc:sldMkLst>
          <pc:docMk/>
          <pc:sldMk cId="2615006240" sldId="275"/>
        </pc:sldMkLst>
      </pc:sldChg>
      <pc:sldChg chg="modSp del mod">
        <pc:chgData name="Brian Ricks" userId="b0481161-1dc6-41c1-94df-6d4800f4ba9c" providerId="ADAL" clId="{3CAB9BFF-AEBF-4C36-956A-E96F6432EBFB}" dt="2021-04-29T15:12:09.804" v="1617" actId="47"/>
        <pc:sldMkLst>
          <pc:docMk/>
          <pc:sldMk cId="173856278" sldId="276"/>
        </pc:sldMkLst>
        <pc:spChg chg="mod">
          <ac:chgData name="Brian Ricks" userId="b0481161-1dc6-41c1-94df-6d4800f4ba9c" providerId="ADAL" clId="{3CAB9BFF-AEBF-4C36-956A-E96F6432EBFB}" dt="2021-04-29T14:57:46.990" v="939" actId="20577"/>
          <ac:spMkLst>
            <pc:docMk/>
            <pc:sldMk cId="173856278" sldId="276"/>
            <ac:spMk id="10" creationId="{5C140827-3E0F-4F77-BB83-22F84640BB5D}"/>
          </ac:spMkLst>
        </pc:spChg>
      </pc:sldChg>
      <pc:sldChg chg="del">
        <pc:chgData name="Brian Ricks" userId="b0481161-1dc6-41c1-94df-6d4800f4ba9c" providerId="ADAL" clId="{3CAB9BFF-AEBF-4C36-956A-E96F6432EBFB}" dt="2021-04-29T15:11:59.138" v="1615" actId="47"/>
        <pc:sldMkLst>
          <pc:docMk/>
          <pc:sldMk cId="1749351598" sldId="277"/>
        </pc:sldMkLst>
      </pc:sldChg>
      <pc:sldChg chg="del">
        <pc:chgData name="Brian Ricks" userId="b0481161-1dc6-41c1-94df-6d4800f4ba9c" providerId="ADAL" clId="{3CAB9BFF-AEBF-4C36-956A-E96F6432EBFB}" dt="2021-04-29T15:01:41.976" v="1132" actId="47"/>
        <pc:sldMkLst>
          <pc:docMk/>
          <pc:sldMk cId="1784642548" sldId="278"/>
        </pc:sldMkLst>
      </pc:sldChg>
      <pc:sldChg chg="del">
        <pc:chgData name="Brian Ricks" userId="b0481161-1dc6-41c1-94df-6d4800f4ba9c" providerId="ADAL" clId="{3CAB9BFF-AEBF-4C36-956A-E96F6432EBFB}" dt="2021-04-29T15:21:05.824" v="1862" actId="47"/>
        <pc:sldMkLst>
          <pc:docMk/>
          <pc:sldMk cId="1037088393" sldId="279"/>
        </pc:sldMkLst>
      </pc:sldChg>
      <pc:sldChg chg="del">
        <pc:chgData name="Brian Ricks" userId="b0481161-1dc6-41c1-94df-6d4800f4ba9c" providerId="ADAL" clId="{3CAB9BFF-AEBF-4C36-956A-E96F6432EBFB}" dt="2021-04-29T14:42:38.430" v="436" actId="47"/>
        <pc:sldMkLst>
          <pc:docMk/>
          <pc:sldMk cId="240468804" sldId="280"/>
        </pc:sldMkLst>
      </pc:sldChg>
      <pc:sldChg chg="modSp del mod">
        <pc:chgData name="Brian Ricks" userId="b0481161-1dc6-41c1-94df-6d4800f4ba9c" providerId="ADAL" clId="{3CAB9BFF-AEBF-4C36-956A-E96F6432EBFB}" dt="2021-04-29T14:45:59.698" v="544" actId="47"/>
        <pc:sldMkLst>
          <pc:docMk/>
          <pc:sldMk cId="3950239611" sldId="281"/>
        </pc:sldMkLst>
        <pc:spChg chg="mod">
          <ac:chgData name="Brian Ricks" userId="b0481161-1dc6-41c1-94df-6d4800f4ba9c" providerId="ADAL" clId="{3CAB9BFF-AEBF-4C36-956A-E96F6432EBFB}" dt="2021-04-29T14:43:56.221" v="468" actId="20577"/>
          <ac:spMkLst>
            <pc:docMk/>
            <pc:sldMk cId="3950239611" sldId="281"/>
            <ac:spMk id="2" creationId="{50C74394-895C-4A90-B0B7-1EF5C5CD292C}"/>
          </ac:spMkLst>
        </pc:spChg>
        <pc:graphicFrameChg chg="mod">
          <ac:chgData name="Brian Ricks" userId="b0481161-1dc6-41c1-94df-6d4800f4ba9c" providerId="ADAL" clId="{3CAB9BFF-AEBF-4C36-956A-E96F6432EBFB}" dt="2021-04-29T14:43:49.980" v="467" actId="1076"/>
          <ac:graphicFrameMkLst>
            <pc:docMk/>
            <pc:sldMk cId="3950239611" sldId="281"/>
            <ac:graphicFrameMk id="4" creationId="{83752311-BE68-4A89-A5B0-7F1D75ECBC68}"/>
          </ac:graphicFrameMkLst>
        </pc:graphicFrameChg>
      </pc:sldChg>
      <pc:sldChg chg="addSp delSp modSp add mod">
        <pc:chgData name="Brian Ricks" userId="b0481161-1dc6-41c1-94df-6d4800f4ba9c" providerId="ADAL" clId="{3CAB9BFF-AEBF-4C36-956A-E96F6432EBFB}" dt="2021-04-29T14:59:05.693" v="1017" actId="33524"/>
        <pc:sldMkLst>
          <pc:docMk/>
          <pc:sldMk cId="98399799" sldId="282"/>
        </pc:sldMkLst>
        <pc:spChg chg="add mod">
          <ac:chgData name="Brian Ricks" userId="b0481161-1dc6-41c1-94df-6d4800f4ba9c" providerId="ADAL" clId="{3CAB9BFF-AEBF-4C36-956A-E96F6432EBFB}" dt="2021-04-29T14:35:38.243" v="2"/>
          <ac:spMkLst>
            <pc:docMk/>
            <pc:sldMk cId="98399799" sldId="282"/>
            <ac:spMk id="3" creationId="{C04B66AD-68AD-48E3-BB1E-43C0F4440279}"/>
          </ac:spMkLst>
        </pc:spChg>
        <pc:spChg chg="add mod">
          <ac:chgData name="Brian Ricks" userId="b0481161-1dc6-41c1-94df-6d4800f4ba9c" providerId="ADAL" clId="{3CAB9BFF-AEBF-4C36-956A-E96F6432EBFB}" dt="2021-04-29T14:36:25.767" v="11" actId="13822"/>
          <ac:spMkLst>
            <pc:docMk/>
            <pc:sldMk cId="98399799" sldId="282"/>
            <ac:spMk id="6" creationId="{DFE47E40-CDC0-4EDF-A646-60D1A4A0025F}"/>
          </ac:spMkLst>
        </pc:spChg>
        <pc:spChg chg="add mod">
          <ac:chgData name="Brian Ricks" userId="b0481161-1dc6-41c1-94df-6d4800f4ba9c" providerId="ADAL" clId="{3CAB9BFF-AEBF-4C36-956A-E96F6432EBFB}" dt="2021-04-29T14:36:23.332" v="10" actId="13822"/>
          <ac:spMkLst>
            <pc:docMk/>
            <pc:sldMk cId="98399799" sldId="282"/>
            <ac:spMk id="7" creationId="{58B50290-6EE0-43B0-8F3F-0ABB9E0337FD}"/>
          </ac:spMkLst>
        </pc:spChg>
        <pc:spChg chg="add mod">
          <ac:chgData name="Brian Ricks" userId="b0481161-1dc6-41c1-94df-6d4800f4ba9c" providerId="ADAL" clId="{3CAB9BFF-AEBF-4C36-956A-E96F6432EBFB}" dt="2021-04-29T14:37:19.328" v="16" actId="13822"/>
          <ac:spMkLst>
            <pc:docMk/>
            <pc:sldMk cId="98399799" sldId="282"/>
            <ac:spMk id="8" creationId="{6CC79DAE-9AF9-4949-ADA5-2B92CFDE5308}"/>
          </ac:spMkLst>
        </pc:spChg>
        <pc:spChg chg="add mod">
          <ac:chgData name="Brian Ricks" userId="b0481161-1dc6-41c1-94df-6d4800f4ba9c" providerId="ADAL" clId="{3CAB9BFF-AEBF-4C36-956A-E96F6432EBFB}" dt="2021-04-29T14:37:22.307" v="17" actId="13822"/>
          <ac:spMkLst>
            <pc:docMk/>
            <pc:sldMk cId="98399799" sldId="282"/>
            <ac:spMk id="9" creationId="{FDB07712-561D-4A82-9749-E154547E21D2}"/>
          </ac:spMkLst>
        </pc:spChg>
        <pc:spChg chg="add mod">
          <ac:chgData name="Brian Ricks" userId="b0481161-1dc6-41c1-94df-6d4800f4ba9c" providerId="ADAL" clId="{3CAB9BFF-AEBF-4C36-956A-E96F6432EBFB}" dt="2021-04-29T14:59:05.693" v="1017" actId="33524"/>
          <ac:spMkLst>
            <pc:docMk/>
            <pc:sldMk cId="98399799" sldId="282"/>
            <ac:spMk id="10" creationId="{E90E2C57-0A25-4962-8448-791983279D83}"/>
          </ac:spMkLst>
        </pc:spChg>
        <pc:spChg chg="add del mod">
          <ac:chgData name="Brian Ricks" userId="b0481161-1dc6-41c1-94df-6d4800f4ba9c" providerId="ADAL" clId="{3CAB9BFF-AEBF-4C36-956A-E96F6432EBFB}" dt="2021-04-29T14:49:49.102" v="612" actId="478"/>
          <ac:spMkLst>
            <pc:docMk/>
            <pc:sldMk cId="98399799" sldId="282"/>
            <ac:spMk id="11" creationId="{A598CB13-6FE7-4D7A-BE64-E036A924347F}"/>
          </ac:spMkLst>
        </pc:spChg>
        <pc:graphicFrameChg chg="mod modGraphic">
          <ac:chgData name="Brian Ricks" userId="b0481161-1dc6-41c1-94df-6d4800f4ba9c" providerId="ADAL" clId="{3CAB9BFF-AEBF-4C36-956A-E96F6432EBFB}" dt="2021-04-29T14:58:23.909" v="994" actId="6549"/>
          <ac:graphicFrameMkLst>
            <pc:docMk/>
            <pc:sldMk cId="98399799" sldId="282"/>
            <ac:graphicFrameMk id="4" creationId="{CACB91CA-5CC7-4B6E-8565-0D4DDE3A3BE0}"/>
          </ac:graphicFrameMkLst>
        </pc:graphicFrameChg>
        <pc:cxnChg chg="add del">
          <ac:chgData name="Brian Ricks" userId="b0481161-1dc6-41c1-94df-6d4800f4ba9c" providerId="ADAL" clId="{3CAB9BFF-AEBF-4C36-956A-E96F6432EBFB}" dt="2021-04-29T14:36:08.445" v="5" actId="478"/>
          <ac:cxnSpMkLst>
            <pc:docMk/>
            <pc:sldMk cId="98399799" sldId="282"/>
            <ac:cxnSpMk id="5" creationId="{BD1CCA2E-36A5-4CA6-A4DD-5BF580BF61E3}"/>
          </ac:cxnSpMkLst>
        </pc:cxnChg>
      </pc:sldChg>
      <pc:sldChg chg="addSp delSp modSp add del mod ord">
        <pc:chgData name="Brian Ricks" userId="b0481161-1dc6-41c1-94df-6d4800f4ba9c" providerId="ADAL" clId="{3CAB9BFF-AEBF-4C36-956A-E96F6432EBFB}" dt="2021-04-29T15:21:46.879" v="1867" actId="47"/>
        <pc:sldMkLst>
          <pc:docMk/>
          <pc:sldMk cId="157495422" sldId="283"/>
        </pc:sldMkLst>
        <pc:spChg chg="add del mod">
          <ac:chgData name="Brian Ricks" userId="b0481161-1dc6-41c1-94df-6d4800f4ba9c" providerId="ADAL" clId="{3CAB9BFF-AEBF-4C36-956A-E96F6432EBFB}" dt="2021-04-29T14:49:44.129" v="611" actId="478"/>
          <ac:spMkLst>
            <pc:docMk/>
            <pc:sldMk cId="157495422" sldId="283"/>
            <ac:spMk id="2" creationId="{CDE9D06D-BFD0-41D9-89B1-18C44EA48D35}"/>
          </ac:spMkLst>
        </pc:spChg>
        <pc:spChg chg="add mod">
          <ac:chgData name="Brian Ricks" userId="b0481161-1dc6-41c1-94df-6d4800f4ba9c" providerId="ADAL" clId="{3CAB9BFF-AEBF-4C36-956A-E96F6432EBFB}" dt="2021-04-29T14:51:07.491" v="753" actId="403"/>
          <ac:spMkLst>
            <pc:docMk/>
            <pc:sldMk cId="157495422" sldId="283"/>
            <ac:spMk id="3" creationId="{100C1B37-5816-44F4-B725-B0D69AD0F65B}"/>
          </ac:spMkLst>
        </pc:spChg>
        <pc:spChg chg="add mod">
          <ac:chgData name="Brian Ricks" userId="b0481161-1dc6-41c1-94df-6d4800f4ba9c" providerId="ADAL" clId="{3CAB9BFF-AEBF-4C36-956A-E96F6432EBFB}" dt="2021-04-29T14:50:44.827" v="705" actId="6549"/>
          <ac:spMkLst>
            <pc:docMk/>
            <pc:sldMk cId="157495422" sldId="283"/>
            <ac:spMk id="5" creationId="{C732711F-EC4E-4459-8AF5-F9E49B14237A}"/>
          </ac:spMkLst>
        </pc:spChg>
        <pc:graphicFrameChg chg="mod modGraphic">
          <ac:chgData name="Brian Ricks" userId="b0481161-1dc6-41c1-94df-6d4800f4ba9c" providerId="ADAL" clId="{3CAB9BFF-AEBF-4C36-956A-E96F6432EBFB}" dt="2021-04-29T14:58:13.564" v="979" actId="20577"/>
          <ac:graphicFrameMkLst>
            <pc:docMk/>
            <pc:sldMk cId="157495422" sldId="283"/>
            <ac:graphicFrameMk id="4" creationId="{CACB91CA-5CC7-4B6E-8565-0D4DDE3A3BE0}"/>
          </ac:graphicFrameMkLst>
        </pc:graphicFrameChg>
      </pc:sldChg>
      <pc:sldChg chg="addSp delSp modSp new mod">
        <pc:chgData name="Brian Ricks" userId="b0481161-1dc6-41c1-94df-6d4800f4ba9c" providerId="ADAL" clId="{3CAB9BFF-AEBF-4C36-956A-E96F6432EBFB}" dt="2021-04-29T15:17:19.201" v="1783" actId="1076"/>
        <pc:sldMkLst>
          <pc:docMk/>
          <pc:sldMk cId="1899872014" sldId="284"/>
        </pc:sldMkLst>
        <pc:spChg chg="mod">
          <ac:chgData name="Brian Ricks" userId="b0481161-1dc6-41c1-94df-6d4800f4ba9c" providerId="ADAL" clId="{3CAB9BFF-AEBF-4C36-956A-E96F6432EBFB}" dt="2021-04-29T14:48:27.611" v="603" actId="122"/>
          <ac:spMkLst>
            <pc:docMk/>
            <pc:sldMk cId="1899872014" sldId="284"/>
            <ac:spMk id="2" creationId="{1219EDCD-D967-4057-874E-5866603835B7}"/>
          </ac:spMkLst>
        </pc:spChg>
        <pc:spChg chg="mod">
          <ac:chgData name="Brian Ricks" userId="b0481161-1dc6-41c1-94df-6d4800f4ba9c" providerId="ADAL" clId="{3CAB9BFF-AEBF-4C36-956A-E96F6432EBFB}" dt="2021-04-29T14:44:55.330" v="531" actId="20577"/>
          <ac:spMkLst>
            <pc:docMk/>
            <pc:sldMk cId="1899872014" sldId="284"/>
            <ac:spMk id="3" creationId="{32C86FBF-1A77-459D-8D52-6460320C1961}"/>
          </ac:spMkLst>
        </pc:spChg>
        <pc:spChg chg="add mod">
          <ac:chgData name="Brian Ricks" userId="b0481161-1dc6-41c1-94df-6d4800f4ba9c" providerId="ADAL" clId="{3CAB9BFF-AEBF-4C36-956A-E96F6432EBFB}" dt="2021-04-29T14:45:33.530" v="542" actId="1076"/>
          <ac:spMkLst>
            <pc:docMk/>
            <pc:sldMk cId="1899872014" sldId="284"/>
            <ac:spMk id="6" creationId="{7574FA88-9CDB-4A5A-B503-86171F3E89AF}"/>
          </ac:spMkLst>
        </pc:spChg>
        <pc:spChg chg="add mod">
          <ac:chgData name="Brian Ricks" userId="b0481161-1dc6-41c1-94df-6d4800f4ba9c" providerId="ADAL" clId="{3CAB9BFF-AEBF-4C36-956A-E96F6432EBFB}" dt="2021-04-29T14:47:26.306" v="583"/>
          <ac:spMkLst>
            <pc:docMk/>
            <pc:sldMk cId="1899872014" sldId="284"/>
            <ac:spMk id="8" creationId="{FFC8C3AF-03F7-40AB-8EF3-629C13D67F99}"/>
          </ac:spMkLst>
        </pc:spChg>
        <pc:spChg chg="add mod">
          <ac:chgData name="Brian Ricks" userId="b0481161-1dc6-41c1-94df-6d4800f4ba9c" providerId="ADAL" clId="{3CAB9BFF-AEBF-4C36-956A-E96F6432EBFB}" dt="2021-04-29T14:47:47.623" v="590" actId="13822"/>
          <ac:spMkLst>
            <pc:docMk/>
            <pc:sldMk cId="1899872014" sldId="284"/>
            <ac:spMk id="9" creationId="{FFD561FB-B95F-40B7-AB21-3732952E37B2}"/>
          </ac:spMkLst>
        </pc:spChg>
        <pc:graphicFrameChg chg="add mod modGraphic">
          <ac:chgData name="Brian Ricks" userId="b0481161-1dc6-41c1-94df-6d4800f4ba9c" providerId="ADAL" clId="{3CAB9BFF-AEBF-4C36-956A-E96F6432EBFB}" dt="2021-04-29T14:45:02.942" v="533" actId="1076"/>
          <ac:graphicFrameMkLst>
            <pc:docMk/>
            <pc:sldMk cId="1899872014" sldId="284"/>
            <ac:graphicFrameMk id="4" creationId="{907E863C-C97D-4C44-84C7-60223A02302B}"/>
          </ac:graphicFrameMkLst>
        </pc:graphicFrameChg>
        <pc:graphicFrameChg chg="add del mod">
          <ac:chgData name="Brian Ricks" userId="b0481161-1dc6-41c1-94df-6d4800f4ba9c" providerId="ADAL" clId="{3CAB9BFF-AEBF-4C36-956A-E96F6432EBFB}" dt="2021-04-29T14:45:09.255" v="535"/>
          <ac:graphicFrameMkLst>
            <pc:docMk/>
            <pc:sldMk cId="1899872014" sldId="284"/>
            <ac:graphicFrameMk id="5" creationId="{775DF68D-EC79-4468-824A-E95D3DAE651E}"/>
          </ac:graphicFrameMkLst>
        </pc:graphicFrameChg>
        <pc:picChg chg="add mod">
          <ac:chgData name="Brian Ricks" userId="b0481161-1dc6-41c1-94df-6d4800f4ba9c" providerId="ADAL" clId="{3CAB9BFF-AEBF-4C36-956A-E96F6432EBFB}" dt="2021-04-29T14:45:39.745" v="543"/>
          <ac:picMkLst>
            <pc:docMk/>
            <pc:sldMk cId="1899872014" sldId="284"/>
            <ac:picMk id="7" creationId="{E6C7B0F5-A51A-484B-BC37-C0A74A6B5A25}"/>
          </ac:picMkLst>
        </pc:picChg>
        <pc:picChg chg="add mod">
          <ac:chgData name="Brian Ricks" userId="b0481161-1dc6-41c1-94df-6d4800f4ba9c" providerId="ADAL" clId="{3CAB9BFF-AEBF-4C36-956A-E96F6432EBFB}" dt="2021-04-29T15:17:19.201" v="1783" actId="1076"/>
          <ac:picMkLst>
            <pc:docMk/>
            <pc:sldMk cId="1899872014" sldId="284"/>
            <ac:picMk id="11" creationId="{A1914796-0E8A-4388-8AF0-650253227DF9}"/>
          </ac:picMkLst>
        </pc:picChg>
      </pc:sldChg>
      <pc:sldChg chg="addSp delSp modSp new mod">
        <pc:chgData name="Brian Ricks" userId="b0481161-1dc6-41c1-94df-6d4800f4ba9c" providerId="ADAL" clId="{3CAB9BFF-AEBF-4C36-956A-E96F6432EBFB}" dt="2021-04-29T15:20:14.771" v="1855" actId="20577"/>
        <pc:sldMkLst>
          <pc:docMk/>
          <pc:sldMk cId="927890951" sldId="285"/>
        </pc:sldMkLst>
        <pc:spChg chg="mod">
          <ac:chgData name="Brian Ricks" userId="b0481161-1dc6-41c1-94df-6d4800f4ba9c" providerId="ADAL" clId="{3CAB9BFF-AEBF-4C36-956A-E96F6432EBFB}" dt="2021-04-29T14:52:53.524" v="801" actId="207"/>
          <ac:spMkLst>
            <pc:docMk/>
            <pc:sldMk cId="927890951" sldId="285"/>
            <ac:spMk id="2" creationId="{D0DE3C38-0DAE-4C7D-AF50-0D80A33D2552}"/>
          </ac:spMkLst>
        </pc:spChg>
        <pc:spChg chg="del">
          <ac:chgData name="Brian Ricks" userId="b0481161-1dc6-41c1-94df-6d4800f4ba9c" providerId="ADAL" clId="{3CAB9BFF-AEBF-4C36-956A-E96F6432EBFB}" dt="2021-04-29T14:52:25.107" v="798"/>
          <ac:spMkLst>
            <pc:docMk/>
            <pc:sldMk cId="927890951" sldId="285"/>
            <ac:spMk id="3" creationId="{3D579A58-C9C7-41DC-99BE-50F5B11470BC}"/>
          </ac:spMkLst>
        </pc:spChg>
        <pc:spChg chg="add mod">
          <ac:chgData name="Brian Ricks" userId="b0481161-1dc6-41c1-94df-6d4800f4ba9c" providerId="ADAL" clId="{3CAB9BFF-AEBF-4C36-956A-E96F6432EBFB}" dt="2021-04-29T14:52:31.040" v="799" actId="207"/>
          <ac:spMkLst>
            <pc:docMk/>
            <pc:sldMk cId="927890951" sldId="285"/>
            <ac:spMk id="4" creationId="{9874DE65-F5D6-43EA-BC2D-21B3C176510A}"/>
          </ac:spMkLst>
        </pc:spChg>
        <pc:spChg chg="add mod">
          <ac:chgData name="Brian Ricks" userId="b0481161-1dc6-41c1-94df-6d4800f4ba9c" providerId="ADAL" clId="{3CAB9BFF-AEBF-4C36-956A-E96F6432EBFB}" dt="2021-04-29T14:52:31.040" v="799" actId="207"/>
          <ac:spMkLst>
            <pc:docMk/>
            <pc:sldMk cId="927890951" sldId="285"/>
            <ac:spMk id="5" creationId="{F7191E06-A540-4296-9783-675CF18F9955}"/>
          </ac:spMkLst>
        </pc:spChg>
        <pc:spChg chg="add mod">
          <ac:chgData name="Brian Ricks" userId="b0481161-1dc6-41c1-94df-6d4800f4ba9c" providerId="ADAL" clId="{3CAB9BFF-AEBF-4C36-956A-E96F6432EBFB}" dt="2021-04-29T15:20:14.771" v="1855" actId="20577"/>
          <ac:spMkLst>
            <pc:docMk/>
            <pc:sldMk cId="927890951" sldId="285"/>
            <ac:spMk id="6" creationId="{F4321B62-CB75-4CFC-8C7F-2D353B4C8282}"/>
          </ac:spMkLst>
        </pc:spChg>
        <pc:picChg chg="add mod modCrop">
          <ac:chgData name="Brian Ricks" userId="b0481161-1dc6-41c1-94df-6d4800f4ba9c" providerId="ADAL" clId="{3CAB9BFF-AEBF-4C36-956A-E96F6432EBFB}" dt="2021-04-29T15:19:58.631" v="1814" actId="1076"/>
          <ac:picMkLst>
            <pc:docMk/>
            <pc:sldMk cId="927890951" sldId="285"/>
            <ac:picMk id="7" creationId="{55420EF3-8E53-4A7F-B655-FFA765301533}"/>
          </ac:picMkLst>
        </pc:picChg>
      </pc:sldChg>
      <pc:sldChg chg="addSp modSp add mod">
        <pc:chgData name="Brian Ricks" userId="b0481161-1dc6-41c1-94df-6d4800f4ba9c" providerId="ADAL" clId="{3CAB9BFF-AEBF-4C36-956A-E96F6432EBFB}" dt="2021-04-29T15:22:26.173" v="1876" actId="1076"/>
        <pc:sldMkLst>
          <pc:docMk/>
          <pc:sldMk cId="1590418520" sldId="286"/>
        </pc:sldMkLst>
        <pc:spChg chg="mod">
          <ac:chgData name="Brian Ricks" userId="b0481161-1dc6-41c1-94df-6d4800f4ba9c" providerId="ADAL" clId="{3CAB9BFF-AEBF-4C36-956A-E96F6432EBFB}" dt="2021-04-29T14:48:36.739" v="606" actId="122"/>
          <ac:spMkLst>
            <pc:docMk/>
            <pc:sldMk cId="1590418520" sldId="286"/>
            <ac:spMk id="2" creationId="{D0DE3C38-0DAE-4C7D-AF50-0D80A33D2552}"/>
          </ac:spMkLst>
        </pc:spChg>
        <pc:spChg chg="mod">
          <ac:chgData name="Brian Ricks" userId="b0481161-1dc6-41c1-94df-6d4800f4ba9c" providerId="ADAL" clId="{3CAB9BFF-AEBF-4C36-956A-E96F6432EBFB}" dt="2021-04-29T15:22:03.009" v="1870" actId="14100"/>
          <ac:spMkLst>
            <pc:docMk/>
            <pc:sldMk cId="1590418520" sldId="286"/>
            <ac:spMk id="3" creationId="{3D579A58-C9C7-41DC-99BE-50F5B11470BC}"/>
          </ac:spMkLst>
        </pc:spChg>
        <pc:spChg chg="mod">
          <ac:chgData name="Brian Ricks" userId="b0481161-1dc6-41c1-94df-6d4800f4ba9c" providerId="ADAL" clId="{3CAB9BFF-AEBF-4C36-956A-E96F6432EBFB}" dt="2021-04-29T14:48:07.288" v="598" actId="13822"/>
          <ac:spMkLst>
            <pc:docMk/>
            <pc:sldMk cId="1590418520" sldId="286"/>
            <ac:spMk id="5" creationId="{F7191E06-A540-4296-9783-675CF18F9955}"/>
          </ac:spMkLst>
        </pc:spChg>
        <pc:picChg chg="add mod modCrop">
          <ac:chgData name="Brian Ricks" userId="b0481161-1dc6-41c1-94df-6d4800f4ba9c" providerId="ADAL" clId="{3CAB9BFF-AEBF-4C36-956A-E96F6432EBFB}" dt="2021-04-29T15:22:26.173" v="1876" actId="1076"/>
          <ac:picMkLst>
            <pc:docMk/>
            <pc:sldMk cId="1590418520" sldId="286"/>
            <ac:picMk id="6" creationId="{454338C5-5FCB-4C77-8B26-B5229E727E8A}"/>
          </ac:picMkLst>
        </pc:picChg>
      </pc:sldChg>
      <pc:sldChg chg="addSp delSp modSp add mod">
        <pc:chgData name="Brian Ricks" userId="b0481161-1dc6-41c1-94df-6d4800f4ba9c" providerId="ADAL" clId="{3CAB9BFF-AEBF-4C36-956A-E96F6432EBFB}" dt="2021-04-29T15:16:59.101" v="1778"/>
        <pc:sldMkLst>
          <pc:docMk/>
          <pc:sldMk cId="1015154581" sldId="287"/>
        </pc:sldMkLst>
        <pc:spChg chg="del">
          <ac:chgData name="Brian Ricks" userId="b0481161-1dc6-41c1-94df-6d4800f4ba9c" providerId="ADAL" clId="{3CAB9BFF-AEBF-4C36-956A-E96F6432EBFB}" dt="2021-04-29T14:51:17.304" v="755" actId="478"/>
          <ac:spMkLst>
            <pc:docMk/>
            <pc:sldMk cId="1015154581" sldId="287"/>
            <ac:spMk id="3" creationId="{100C1B37-5816-44F4-B725-B0D69AD0F65B}"/>
          </ac:spMkLst>
        </pc:spChg>
        <pc:graphicFrameChg chg="mod modGraphic">
          <ac:chgData name="Brian Ricks" userId="b0481161-1dc6-41c1-94df-6d4800f4ba9c" providerId="ADAL" clId="{3CAB9BFF-AEBF-4C36-956A-E96F6432EBFB}" dt="2021-04-29T14:58:03.430" v="962" actId="20577"/>
          <ac:graphicFrameMkLst>
            <pc:docMk/>
            <pc:sldMk cId="1015154581" sldId="287"/>
            <ac:graphicFrameMk id="4" creationId="{CACB91CA-5CC7-4B6E-8565-0D4DDE3A3BE0}"/>
          </ac:graphicFrameMkLst>
        </pc:graphicFrameChg>
        <pc:picChg chg="add del mod">
          <ac:chgData name="Brian Ricks" userId="b0481161-1dc6-41c1-94df-6d4800f4ba9c" providerId="ADAL" clId="{3CAB9BFF-AEBF-4C36-956A-E96F6432EBFB}" dt="2021-04-29T15:16:59.101" v="1778"/>
          <ac:picMkLst>
            <pc:docMk/>
            <pc:sldMk cId="1015154581" sldId="287"/>
            <ac:picMk id="6" creationId="{B60253D3-82AE-4178-8F15-C870EDA967C0}"/>
          </ac:picMkLst>
        </pc:picChg>
      </pc:sldChg>
      <pc:sldChg chg="modSp add del mod ord">
        <pc:chgData name="Brian Ricks" userId="b0481161-1dc6-41c1-94df-6d4800f4ba9c" providerId="ADAL" clId="{3CAB9BFF-AEBF-4C36-956A-E96F6432EBFB}" dt="2021-04-29T15:01:30.754" v="1127" actId="47"/>
        <pc:sldMkLst>
          <pc:docMk/>
          <pc:sldMk cId="595103143" sldId="288"/>
        </pc:sldMkLst>
        <pc:spChg chg="mod">
          <ac:chgData name="Brian Ricks" userId="b0481161-1dc6-41c1-94df-6d4800f4ba9c" providerId="ADAL" clId="{3CAB9BFF-AEBF-4C36-956A-E96F6432EBFB}" dt="2021-04-29T14:56:10.305" v="874" actId="20577"/>
          <ac:spMkLst>
            <pc:docMk/>
            <pc:sldMk cId="595103143" sldId="288"/>
            <ac:spMk id="5" creationId="{C732711F-EC4E-4459-8AF5-F9E49B14237A}"/>
          </ac:spMkLst>
        </pc:spChg>
        <pc:graphicFrameChg chg="modGraphic">
          <ac:chgData name="Brian Ricks" userId="b0481161-1dc6-41c1-94df-6d4800f4ba9c" providerId="ADAL" clId="{3CAB9BFF-AEBF-4C36-956A-E96F6432EBFB}" dt="2021-04-29T14:56:01.360" v="863" actId="20577"/>
          <ac:graphicFrameMkLst>
            <pc:docMk/>
            <pc:sldMk cId="595103143" sldId="288"/>
            <ac:graphicFrameMk id="4" creationId="{CACB91CA-5CC7-4B6E-8565-0D4DDE3A3BE0}"/>
          </ac:graphicFrameMkLst>
        </pc:graphicFrameChg>
      </pc:sldChg>
      <pc:sldChg chg="addSp delSp modSp add mod ord">
        <pc:chgData name="Brian Ricks" userId="b0481161-1dc6-41c1-94df-6d4800f4ba9c" providerId="ADAL" clId="{3CAB9BFF-AEBF-4C36-956A-E96F6432EBFB}" dt="2021-04-29T14:57:24.910" v="927" actId="20577"/>
        <pc:sldMkLst>
          <pc:docMk/>
          <pc:sldMk cId="370533088" sldId="289"/>
        </pc:sldMkLst>
        <pc:spChg chg="add mod">
          <ac:chgData name="Brian Ricks" userId="b0481161-1dc6-41c1-94df-6d4800f4ba9c" providerId="ADAL" clId="{3CAB9BFF-AEBF-4C36-956A-E96F6432EBFB}" dt="2021-04-29T14:57:17.031" v="926" actId="1076"/>
          <ac:spMkLst>
            <pc:docMk/>
            <pc:sldMk cId="370533088" sldId="289"/>
            <ac:spMk id="2" creationId="{3BF2A76E-1562-426E-B56B-81416C20C466}"/>
          </ac:spMkLst>
        </pc:spChg>
        <pc:spChg chg="mod">
          <ac:chgData name="Brian Ricks" userId="b0481161-1dc6-41c1-94df-6d4800f4ba9c" providerId="ADAL" clId="{3CAB9BFF-AEBF-4C36-956A-E96F6432EBFB}" dt="2021-04-29T14:57:24.910" v="927" actId="20577"/>
          <ac:spMkLst>
            <pc:docMk/>
            <pc:sldMk cId="370533088" sldId="289"/>
            <ac:spMk id="3" creationId="{C04B66AD-68AD-48E3-BB1E-43C0F4440279}"/>
          </ac:spMkLst>
        </pc:spChg>
        <pc:spChg chg="del">
          <ac:chgData name="Brian Ricks" userId="b0481161-1dc6-41c1-94df-6d4800f4ba9c" providerId="ADAL" clId="{3CAB9BFF-AEBF-4C36-956A-E96F6432EBFB}" dt="2021-04-29T14:56:41.209" v="902" actId="478"/>
          <ac:spMkLst>
            <pc:docMk/>
            <pc:sldMk cId="370533088" sldId="289"/>
            <ac:spMk id="6" creationId="{DFE47E40-CDC0-4EDF-A646-60D1A4A0025F}"/>
          </ac:spMkLst>
        </pc:spChg>
        <pc:spChg chg="del">
          <ac:chgData name="Brian Ricks" userId="b0481161-1dc6-41c1-94df-6d4800f4ba9c" providerId="ADAL" clId="{3CAB9BFF-AEBF-4C36-956A-E96F6432EBFB}" dt="2021-04-29T14:56:42.665" v="904" actId="478"/>
          <ac:spMkLst>
            <pc:docMk/>
            <pc:sldMk cId="370533088" sldId="289"/>
            <ac:spMk id="7" creationId="{58B50290-6EE0-43B0-8F3F-0ABB9E0337FD}"/>
          </ac:spMkLst>
        </pc:spChg>
        <pc:spChg chg="del">
          <ac:chgData name="Brian Ricks" userId="b0481161-1dc6-41c1-94df-6d4800f4ba9c" providerId="ADAL" clId="{3CAB9BFF-AEBF-4C36-956A-E96F6432EBFB}" dt="2021-04-29T14:56:41.938" v="903" actId="478"/>
          <ac:spMkLst>
            <pc:docMk/>
            <pc:sldMk cId="370533088" sldId="289"/>
            <ac:spMk id="8" creationId="{6CC79DAE-9AF9-4949-ADA5-2B92CFDE5308}"/>
          </ac:spMkLst>
        </pc:spChg>
        <pc:spChg chg="mod">
          <ac:chgData name="Brian Ricks" userId="b0481161-1dc6-41c1-94df-6d4800f4ba9c" providerId="ADAL" clId="{3CAB9BFF-AEBF-4C36-956A-E96F6432EBFB}" dt="2021-04-29T14:56:50.337" v="907" actId="1076"/>
          <ac:spMkLst>
            <pc:docMk/>
            <pc:sldMk cId="370533088" sldId="289"/>
            <ac:spMk id="9" creationId="{FDB07712-561D-4A82-9749-E154547E21D2}"/>
          </ac:spMkLst>
        </pc:spChg>
        <pc:spChg chg="del">
          <ac:chgData name="Brian Ricks" userId="b0481161-1dc6-41c1-94df-6d4800f4ba9c" providerId="ADAL" clId="{3CAB9BFF-AEBF-4C36-956A-E96F6432EBFB}" dt="2021-04-29T14:56:39.762" v="901" actId="478"/>
          <ac:spMkLst>
            <pc:docMk/>
            <pc:sldMk cId="370533088" sldId="289"/>
            <ac:spMk id="10" creationId="{E90E2C57-0A25-4962-8448-791983279D83}"/>
          </ac:spMkLst>
        </pc:spChg>
      </pc:sldChg>
      <pc:sldChg chg="add del">
        <pc:chgData name="Brian Ricks" userId="b0481161-1dc6-41c1-94df-6d4800f4ba9c" providerId="ADAL" clId="{3CAB9BFF-AEBF-4C36-956A-E96F6432EBFB}" dt="2021-04-29T15:01:28.789" v="1126" actId="47"/>
        <pc:sldMkLst>
          <pc:docMk/>
          <pc:sldMk cId="1053342368" sldId="290"/>
        </pc:sldMkLst>
      </pc:sldChg>
      <pc:sldChg chg="addSp delSp modSp add mod ord">
        <pc:chgData name="Brian Ricks" userId="b0481161-1dc6-41c1-94df-6d4800f4ba9c" providerId="ADAL" clId="{3CAB9BFF-AEBF-4C36-956A-E96F6432EBFB}" dt="2021-04-29T15:22:50.762" v="1890" actId="20577"/>
        <pc:sldMkLst>
          <pc:docMk/>
          <pc:sldMk cId="1668672292" sldId="291"/>
        </pc:sldMkLst>
        <pc:spChg chg="add del">
          <ac:chgData name="Brian Ricks" userId="b0481161-1dc6-41c1-94df-6d4800f4ba9c" providerId="ADAL" clId="{3CAB9BFF-AEBF-4C36-956A-E96F6432EBFB}" dt="2021-04-29T15:00:05.518" v="1024" actId="478"/>
          <ac:spMkLst>
            <pc:docMk/>
            <pc:sldMk cId="1668672292" sldId="291"/>
            <ac:spMk id="2" creationId="{AE7552CC-CBA7-4D81-97FA-DBF62E03B911}"/>
          </ac:spMkLst>
        </pc:spChg>
        <pc:spChg chg="add mod">
          <ac:chgData name="Brian Ricks" userId="b0481161-1dc6-41c1-94df-6d4800f4ba9c" providerId="ADAL" clId="{3CAB9BFF-AEBF-4C36-956A-E96F6432EBFB}" dt="2021-04-29T15:00:47.422" v="1033" actId="1076"/>
          <ac:spMkLst>
            <pc:docMk/>
            <pc:sldMk cId="1668672292" sldId="291"/>
            <ac:spMk id="5" creationId="{B0045D7E-BA1D-4BA6-A650-E6FF7DAE9072}"/>
          </ac:spMkLst>
        </pc:spChg>
        <pc:spChg chg="mod">
          <ac:chgData name="Brian Ricks" userId="b0481161-1dc6-41c1-94df-6d4800f4ba9c" providerId="ADAL" clId="{3CAB9BFF-AEBF-4C36-956A-E96F6432EBFB}" dt="2021-04-29T15:14:26.302" v="1692" actId="6549"/>
          <ac:spMkLst>
            <pc:docMk/>
            <pc:sldMk cId="1668672292" sldId="291"/>
            <ac:spMk id="10" creationId="{E90E2C57-0A25-4962-8448-791983279D83}"/>
          </ac:spMkLst>
        </pc:spChg>
        <pc:spChg chg="add mod">
          <ac:chgData name="Brian Ricks" userId="b0481161-1dc6-41c1-94df-6d4800f4ba9c" providerId="ADAL" clId="{3CAB9BFF-AEBF-4C36-956A-E96F6432EBFB}" dt="2021-04-29T15:00:54.298" v="1035" actId="1076"/>
          <ac:spMkLst>
            <pc:docMk/>
            <pc:sldMk cId="1668672292" sldId="291"/>
            <ac:spMk id="11" creationId="{17BC08C5-423B-4F1B-B542-EFE3C88FC21D}"/>
          </ac:spMkLst>
        </pc:spChg>
        <pc:graphicFrameChg chg="modGraphic">
          <ac:chgData name="Brian Ricks" userId="b0481161-1dc6-41c1-94df-6d4800f4ba9c" providerId="ADAL" clId="{3CAB9BFF-AEBF-4C36-956A-E96F6432EBFB}" dt="2021-04-29T15:22:50.762" v="1890" actId="20577"/>
          <ac:graphicFrameMkLst>
            <pc:docMk/>
            <pc:sldMk cId="1668672292" sldId="291"/>
            <ac:graphicFrameMk id="4" creationId="{CACB91CA-5CC7-4B6E-8565-0D4DDE3A3BE0}"/>
          </ac:graphicFrameMkLst>
        </pc:graphicFrameChg>
      </pc:sldChg>
      <pc:sldChg chg="delSp modSp add del mod">
        <pc:chgData name="Brian Ricks" userId="b0481161-1dc6-41c1-94df-6d4800f4ba9c" providerId="ADAL" clId="{3CAB9BFF-AEBF-4C36-956A-E96F6432EBFB}" dt="2021-04-29T15:11:48.539" v="1612" actId="47"/>
        <pc:sldMkLst>
          <pc:docMk/>
          <pc:sldMk cId="2311810466" sldId="292"/>
        </pc:sldMkLst>
        <pc:spChg chg="del">
          <ac:chgData name="Brian Ricks" userId="b0481161-1dc6-41c1-94df-6d4800f4ba9c" providerId="ADAL" clId="{3CAB9BFF-AEBF-4C36-956A-E96F6432EBFB}" dt="2021-04-29T15:06:26.750" v="1339" actId="478"/>
          <ac:spMkLst>
            <pc:docMk/>
            <pc:sldMk cId="2311810466" sldId="292"/>
            <ac:spMk id="5" creationId="{B0045D7E-BA1D-4BA6-A650-E6FF7DAE9072}"/>
          </ac:spMkLst>
        </pc:spChg>
        <pc:spChg chg="del">
          <ac:chgData name="Brian Ricks" userId="b0481161-1dc6-41c1-94df-6d4800f4ba9c" providerId="ADAL" clId="{3CAB9BFF-AEBF-4C36-956A-E96F6432EBFB}" dt="2021-04-29T15:06:25.416" v="1338" actId="478"/>
          <ac:spMkLst>
            <pc:docMk/>
            <pc:sldMk cId="2311810466" sldId="292"/>
            <ac:spMk id="7" creationId="{58B50290-6EE0-43B0-8F3F-0ABB9E0337FD}"/>
          </ac:spMkLst>
        </pc:spChg>
        <pc:spChg chg="del">
          <ac:chgData name="Brian Ricks" userId="b0481161-1dc6-41c1-94df-6d4800f4ba9c" providerId="ADAL" clId="{3CAB9BFF-AEBF-4C36-956A-E96F6432EBFB}" dt="2021-04-29T15:06:23.902" v="1337" actId="478"/>
          <ac:spMkLst>
            <pc:docMk/>
            <pc:sldMk cId="2311810466" sldId="292"/>
            <ac:spMk id="8" creationId="{6CC79DAE-9AF9-4949-ADA5-2B92CFDE5308}"/>
          </ac:spMkLst>
        </pc:spChg>
        <pc:spChg chg="del">
          <ac:chgData name="Brian Ricks" userId="b0481161-1dc6-41c1-94df-6d4800f4ba9c" providerId="ADAL" clId="{3CAB9BFF-AEBF-4C36-956A-E96F6432EBFB}" dt="2021-04-29T15:06:28.791" v="1341" actId="478"/>
          <ac:spMkLst>
            <pc:docMk/>
            <pc:sldMk cId="2311810466" sldId="292"/>
            <ac:spMk id="9" creationId="{FDB07712-561D-4A82-9749-E154547E21D2}"/>
          </ac:spMkLst>
        </pc:spChg>
        <pc:spChg chg="mod">
          <ac:chgData name="Brian Ricks" userId="b0481161-1dc6-41c1-94df-6d4800f4ba9c" providerId="ADAL" clId="{3CAB9BFF-AEBF-4C36-956A-E96F6432EBFB}" dt="2021-04-29T15:04:49.202" v="1334" actId="20577"/>
          <ac:spMkLst>
            <pc:docMk/>
            <pc:sldMk cId="2311810466" sldId="292"/>
            <ac:spMk id="10" creationId="{E90E2C57-0A25-4962-8448-791983279D83}"/>
          </ac:spMkLst>
        </pc:spChg>
        <pc:spChg chg="del">
          <ac:chgData name="Brian Ricks" userId="b0481161-1dc6-41c1-94df-6d4800f4ba9c" providerId="ADAL" clId="{3CAB9BFF-AEBF-4C36-956A-E96F6432EBFB}" dt="2021-04-29T15:06:28.150" v="1340" actId="478"/>
          <ac:spMkLst>
            <pc:docMk/>
            <pc:sldMk cId="2311810466" sldId="292"/>
            <ac:spMk id="11" creationId="{17BC08C5-423B-4F1B-B542-EFE3C88FC21D}"/>
          </ac:spMkLst>
        </pc:spChg>
        <pc:graphicFrameChg chg="modGraphic">
          <ac:chgData name="Brian Ricks" userId="b0481161-1dc6-41c1-94df-6d4800f4ba9c" providerId="ADAL" clId="{3CAB9BFF-AEBF-4C36-956A-E96F6432EBFB}" dt="2021-04-29T15:06:53.104" v="1390" actId="20577"/>
          <ac:graphicFrameMkLst>
            <pc:docMk/>
            <pc:sldMk cId="2311810466" sldId="292"/>
            <ac:graphicFrameMk id="4" creationId="{CACB91CA-5CC7-4B6E-8565-0D4DDE3A3BE0}"/>
          </ac:graphicFrameMkLst>
        </pc:graphicFrameChg>
      </pc:sldChg>
      <pc:sldChg chg="delSp add del mod">
        <pc:chgData name="Brian Ricks" userId="b0481161-1dc6-41c1-94df-6d4800f4ba9c" providerId="ADAL" clId="{3CAB9BFF-AEBF-4C36-956A-E96F6432EBFB}" dt="2021-04-29T15:11:55.413" v="1613" actId="47"/>
        <pc:sldMkLst>
          <pc:docMk/>
          <pc:sldMk cId="1524623488" sldId="293"/>
        </pc:sldMkLst>
        <pc:spChg chg="del">
          <ac:chgData name="Brian Ricks" userId="b0481161-1dc6-41c1-94df-6d4800f4ba9c" providerId="ADAL" clId="{3CAB9BFF-AEBF-4C36-956A-E96F6432EBFB}" dt="2021-04-29T15:06:15.428" v="1336" actId="478"/>
          <ac:spMkLst>
            <pc:docMk/>
            <pc:sldMk cId="1524623488" sldId="293"/>
            <ac:spMk id="8" creationId="{6CC79DAE-9AF9-4949-ADA5-2B92CFDE5308}"/>
          </ac:spMkLst>
        </pc:spChg>
      </pc:sldChg>
      <pc:sldChg chg="delSp modSp add mod ord">
        <pc:chgData name="Brian Ricks" userId="b0481161-1dc6-41c1-94df-6d4800f4ba9c" providerId="ADAL" clId="{3CAB9BFF-AEBF-4C36-956A-E96F6432EBFB}" dt="2021-04-29T15:09:49.654" v="1574" actId="20577"/>
        <pc:sldMkLst>
          <pc:docMk/>
          <pc:sldMk cId="2969717478" sldId="294"/>
        </pc:sldMkLst>
        <pc:spChg chg="mod">
          <ac:chgData name="Brian Ricks" userId="b0481161-1dc6-41c1-94df-6d4800f4ba9c" providerId="ADAL" clId="{3CAB9BFF-AEBF-4C36-956A-E96F6432EBFB}" dt="2021-04-29T15:07:25.091" v="1495" actId="20577"/>
          <ac:spMkLst>
            <pc:docMk/>
            <pc:sldMk cId="2969717478" sldId="294"/>
            <ac:spMk id="3" creationId="{C04B66AD-68AD-48E3-BB1E-43C0F4440279}"/>
          </ac:spMkLst>
        </pc:spChg>
        <pc:spChg chg="del">
          <ac:chgData name="Brian Ricks" userId="b0481161-1dc6-41c1-94df-6d4800f4ba9c" providerId="ADAL" clId="{3CAB9BFF-AEBF-4C36-956A-E96F6432EBFB}" dt="2021-04-29T15:07:37.920" v="1498" actId="478"/>
          <ac:spMkLst>
            <pc:docMk/>
            <pc:sldMk cId="2969717478" sldId="294"/>
            <ac:spMk id="6" creationId="{DFE47E40-CDC0-4EDF-A646-60D1A4A0025F}"/>
          </ac:spMkLst>
        </pc:spChg>
        <pc:spChg chg="del">
          <ac:chgData name="Brian Ricks" userId="b0481161-1dc6-41c1-94df-6d4800f4ba9c" providerId="ADAL" clId="{3CAB9BFF-AEBF-4C36-956A-E96F6432EBFB}" dt="2021-04-29T15:07:40.452" v="1499" actId="478"/>
          <ac:spMkLst>
            <pc:docMk/>
            <pc:sldMk cId="2969717478" sldId="294"/>
            <ac:spMk id="10" creationId="{E90E2C57-0A25-4962-8448-791983279D83}"/>
          </ac:spMkLst>
        </pc:spChg>
        <pc:graphicFrameChg chg="mod modGraphic">
          <ac:chgData name="Brian Ricks" userId="b0481161-1dc6-41c1-94df-6d4800f4ba9c" providerId="ADAL" clId="{3CAB9BFF-AEBF-4C36-956A-E96F6432EBFB}" dt="2021-04-29T15:09:49.654" v="1574" actId="20577"/>
          <ac:graphicFrameMkLst>
            <pc:docMk/>
            <pc:sldMk cId="2969717478" sldId="294"/>
            <ac:graphicFrameMk id="4" creationId="{CACB91CA-5CC7-4B6E-8565-0D4DDE3A3BE0}"/>
          </ac:graphicFrameMkLst>
        </pc:graphicFrameChg>
      </pc:sldChg>
      <pc:sldChg chg="addSp modSp add mod">
        <pc:chgData name="Brian Ricks" userId="b0481161-1dc6-41c1-94df-6d4800f4ba9c" providerId="ADAL" clId="{3CAB9BFF-AEBF-4C36-956A-E96F6432EBFB}" dt="2021-04-29T15:14:55.310" v="1722" actId="20577"/>
        <pc:sldMkLst>
          <pc:docMk/>
          <pc:sldMk cId="1329653511" sldId="295"/>
        </pc:sldMkLst>
        <pc:spChg chg="mod">
          <ac:chgData name="Brian Ricks" userId="b0481161-1dc6-41c1-94df-6d4800f4ba9c" providerId="ADAL" clId="{3CAB9BFF-AEBF-4C36-956A-E96F6432EBFB}" dt="2021-04-29T15:14:55.310" v="1722" actId="20577"/>
          <ac:spMkLst>
            <pc:docMk/>
            <pc:sldMk cId="1329653511" sldId="295"/>
            <ac:spMk id="3" creationId="{C04B66AD-68AD-48E3-BB1E-43C0F4440279}"/>
          </ac:spMkLst>
        </pc:spChg>
        <pc:spChg chg="add mod">
          <ac:chgData name="Brian Ricks" userId="b0481161-1dc6-41c1-94df-6d4800f4ba9c" providerId="ADAL" clId="{3CAB9BFF-AEBF-4C36-956A-E96F6432EBFB}" dt="2021-04-29T15:10:26.249" v="1576"/>
          <ac:spMkLst>
            <pc:docMk/>
            <pc:sldMk cId="1329653511" sldId="295"/>
            <ac:spMk id="5" creationId="{43BE12DA-C0E4-489E-B81F-434E70A6679B}"/>
          </ac:spMkLst>
        </pc:spChg>
        <pc:spChg chg="add mod">
          <ac:chgData name="Brian Ricks" userId="b0481161-1dc6-41c1-94df-6d4800f4ba9c" providerId="ADAL" clId="{3CAB9BFF-AEBF-4C36-956A-E96F6432EBFB}" dt="2021-04-29T15:11:04.738" v="1577"/>
          <ac:spMkLst>
            <pc:docMk/>
            <pc:sldMk cId="1329653511" sldId="295"/>
            <ac:spMk id="6" creationId="{849D1958-F725-4256-AACE-7D388A16B071}"/>
          </ac:spMkLst>
        </pc:spChg>
      </pc:sldChg>
      <pc:sldChg chg="modSp add mod">
        <pc:chgData name="Brian Ricks" userId="b0481161-1dc6-41c1-94df-6d4800f4ba9c" providerId="ADAL" clId="{3CAB9BFF-AEBF-4C36-956A-E96F6432EBFB}" dt="2021-04-29T15:23:10.854" v="1893" actId="20577"/>
        <pc:sldMkLst>
          <pc:docMk/>
          <pc:sldMk cId="2095080491" sldId="296"/>
        </pc:sldMkLst>
        <pc:spChg chg="mod">
          <ac:chgData name="Brian Ricks" userId="b0481161-1dc6-41c1-94df-6d4800f4ba9c" providerId="ADAL" clId="{3CAB9BFF-AEBF-4C36-956A-E96F6432EBFB}" dt="2021-04-29T15:15:08.860" v="1741" actId="20577"/>
          <ac:spMkLst>
            <pc:docMk/>
            <pc:sldMk cId="2095080491" sldId="296"/>
            <ac:spMk id="3" creationId="{C04B66AD-68AD-48E3-BB1E-43C0F4440279}"/>
          </ac:spMkLst>
        </pc:spChg>
        <pc:spChg chg="mod">
          <ac:chgData name="Brian Ricks" userId="b0481161-1dc6-41c1-94df-6d4800f4ba9c" providerId="ADAL" clId="{3CAB9BFF-AEBF-4C36-956A-E96F6432EBFB}" dt="2021-04-29T15:11:39.652" v="1609" actId="1076"/>
          <ac:spMkLst>
            <pc:docMk/>
            <pc:sldMk cId="2095080491" sldId="296"/>
            <ac:spMk id="5" creationId="{43BE12DA-C0E4-489E-B81F-434E70A6679B}"/>
          </ac:spMkLst>
        </pc:spChg>
        <pc:spChg chg="mod">
          <ac:chgData name="Brian Ricks" userId="b0481161-1dc6-41c1-94df-6d4800f4ba9c" providerId="ADAL" clId="{3CAB9BFF-AEBF-4C36-956A-E96F6432EBFB}" dt="2021-04-29T15:23:10.854" v="1893" actId="20577"/>
          <ac:spMkLst>
            <pc:docMk/>
            <pc:sldMk cId="2095080491" sldId="296"/>
            <ac:spMk id="6" creationId="{849D1958-F725-4256-AACE-7D388A16B071}"/>
          </ac:spMkLst>
        </pc:spChg>
      </pc:sldChg>
      <pc:sldChg chg="addSp delSp modSp add mod ord">
        <pc:chgData name="Brian Ricks" userId="b0481161-1dc6-41c1-94df-6d4800f4ba9c" providerId="ADAL" clId="{3CAB9BFF-AEBF-4C36-956A-E96F6432EBFB}" dt="2021-04-29T15:19:35.359" v="1809" actId="2085"/>
        <pc:sldMkLst>
          <pc:docMk/>
          <pc:sldMk cId="873489188" sldId="297"/>
        </pc:sldMkLst>
        <pc:spChg chg="mod">
          <ac:chgData name="Brian Ricks" userId="b0481161-1dc6-41c1-94df-6d4800f4ba9c" providerId="ADAL" clId="{3CAB9BFF-AEBF-4C36-956A-E96F6432EBFB}" dt="2021-04-29T15:12:36.908" v="1656" actId="20577"/>
          <ac:spMkLst>
            <pc:docMk/>
            <pc:sldMk cId="873489188" sldId="297"/>
            <ac:spMk id="5" creationId="{C732711F-EC4E-4459-8AF5-F9E49B14237A}"/>
          </ac:spMkLst>
        </pc:spChg>
        <pc:spChg chg="add del mod">
          <ac:chgData name="Brian Ricks" userId="b0481161-1dc6-41c1-94df-6d4800f4ba9c" providerId="ADAL" clId="{3CAB9BFF-AEBF-4C36-956A-E96F6432EBFB}" dt="2021-04-29T15:17:23.406" v="1785"/>
          <ac:spMkLst>
            <pc:docMk/>
            <pc:sldMk cId="873489188" sldId="297"/>
            <ac:spMk id="6" creationId="{6B452255-456B-41B9-9BDD-F3BBFBAC6C0C}"/>
          </ac:spMkLst>
        </pc:spChg>
        <pc:spChg chg="add mod">
          <ac:chgData name="Brian Ricks" userId="b0481161-1dc6-41c1-94df-6d4800f4ba9c" providerId="ADAL" clId="{3CAB9BFF-AEBF-4C36-956A-E96F6432EBFB}" dt="2021-04-29T15:19:35.359" v="1809" actId="2085"/>
          <ac:spMkLst>
            <pc:docMk/>
            <pc:sldMk cId="873489188" sldId="297"/>
            <ac:spMk id="10" creationId="{131AE828-B30E-4EDF-BEAD-84A9220A6CEA}"/>
          </ac:spMkLst>
        </pc:spChg>
        <pc:graphicFrameChg chg="modGraphic">
          <ac:chgData name="Brian Ricks" userId="b0481161-1dc6-41c1-94df-6d4800f4ba9c" providerId="ADAL" clId="{3CAB9BFF-AEBF-4C36-956A-E96F6432EBFB}" dt="2021-04-29T15:12:51.672" v="1657" actId="2165"/>
          <ac:graphicFrameMkLst>
            <pc:docMk/>
            <pc:sldMk cId="873489188" sldId="297"/>
            <ac:graphicFrameMk id="4" creationId="{CACB91CA-5CC7-4B6E-8565-0D4DDE3A3BE0}"/>
          </ac:graphicFrameMkLst>
        </pc:graphicFrameChg>
        <pc:picChg chg="add del mod">
          <ac:chgData name="Brian Ricks" userId="b0481161-1dc6-41c1-94df-6d4800f4ba9c" providerId="ADAL" clId="{3CAB9BFF-AEBF-4C36-956A-E96F6432EBFB}" dt="2021-04-29T15:18:13.596" v="1791" actId="21"/>
          <ac:picMkLst>
            <pc:docMk/>
            <pc:sldMk cId="873489188" sldId="297"/>
            <ac:picMk id="3" creationId="{0C0519B1-0322-4E8D-80B7-9F2D8FFEC4DE}"/>
          </ac:picMkLst>
        </pc:picChg>
        <pc:picChg chg="add mod">
          <ac:chgData name="Brian Ricks" userId="b0481161-1dc6-41c1-94df-6d4800f4ba9c" providerId="ADAL" clId="{3CAB9BFF-AEBF-4C36-956A-E96F6432EBFB}" dt="2021-04-29T15:17:38.821" v="1789" actId="1076"/>
          <ac:picMkLst>
            <pc:docMk/>
            <pc:sldMk cId="873489188" sldId="297"/>
            <ac:picMk id="7" creationId="{78659C44-FC52-41E5-9CF6-9290CBEDC0E9}"/>
          </ac:picMkLst>
        </pc:picChg>
        <pc:picChg chg="add mod modCrop">
          <ac:chgData name="Brian Ricks" userId="b0481161-1dc6-41c1-94df-6d4800f4ba9c" providerId="ADAL" clId="{3CAB9BFF-AEBF-4C36-956A-E96F6432EBFB}" dt="2021-04-29T15:19:23.519" v="1806" actId="1076"/>
          <ac:picMkLst>
            <pc:docMk/>
            <pc:sldMk cId="873489188" sldId="297"/>
            <ac:picMk id="8" creationId="{2EBF7ABD-CA30-43EC-B96C-46ACCD663C3B}"/>
          </ac:picMkLst>
        </pc:picChg>
        <pc:picChg chg="add mod modCrop">
          <ac:chgData name="Brian Ricks" userId="b0481161-1dc6-41c1-94df-6d4800f4ba9c" providerId="ADAL" clId="{3CAB9BFF-AEBF-4C36-956A-E96F6432EBFB}" dt="2021-04-29T15:19:07.791" v="1802" actId="732"/>
          <ac:picMkLst>
            <pc:docMk/>
            <pc:sldMk cId="873489188" sldId="297"/>
            <ac:picMk id="9" creationId="{F9B4DC82-628F-4E01-A3B8-ECCA35767E45}"/>
          </ac:picMkLst>
        </pc:picChg>
      </pc:sldChg>
      <pc:sldChg chg="addSp delSp modSp add mod ord">
        <pc:chgData name="Brian Ricks" userId="b0481161-1dc6-41c1-94df-6d4800f4ba9c" providerId="ADAL" clId="{3CAB9BFF-AEBF-4C36-956A-E96F6432EBFB}" dt="2021-04-29T15:21:28.061" v="1866" actId="20577"/>
        <pc:sldMkLst>
          <pc:docMk/>
          <pc:sldMk cId="1189239926" sldId="298"/>
        </pc:sldMkLst>
        <pc:spChg chg="mod">
          <ac:chgData name="Brian Ricks" userId="b0481161-1dc6-41c1-94df-6d4800f4ba9c" providerId="ADAL" clId="{3CAB9BFF-AEBF-4C36-956A-E96F6432EBFB}" dt="2021-04-29T15:21:28.061" v="1866" actId="20577"/>
          <ac:spMkLst>
            <pc:docMk/>
            <pc:sldMk cId="1189239926" sldId="298"/>
            <ac:spMk id="3" creationId="{E78813CB-C5CF-4802-9233-945A2925B016}"/>
          </ac:spMkLst>
        </pc:spChg>
        <pc:spChg chg="del">
          <ac:chgData name="Brian Ricks" userId="b0481161-1dc6-41c1-94df-6d4800f4ba9c" providerId="ADAL" clId="{3CAB9BFF-AEBF-4C36-956A-E96F6432EBFB}" dt="2021-04-29T15:21:23.136" v="1865" actId="26606"/>
          <ac:spMkLst>
            <pc:docMk/>
            <pc:sldMk cId="1189239926" sldId="298"/>
            <ac:spMk id="15" creationId="{0671A8AE-40A1-4631-A6B8-581AFF065482}"/>
          </ac:spMkLst>
        </pc:spChg>
        <pc:spChg chg="del">
          <ac:chgData name="Brian Ricks" userId="b0481161-1dc6-41c1-94df-6d4800f4ba9c" providerId="ADAL" clId="{3CAB9BFF-AEBF-4C36-956A-E96F6432EBFB}" dt="2021-04-29T15:21:23.136" v="1865" actId="26606"/>
          <ac:spMkLst>
            <pc:docMk/>
            <pc:sldMk cId="1189239926" sldId="298"/>
            <ac:spMk id="17" creationId="{AB58EF07-17C2-48CF-ABB0-EEF1F17CB8F0}"/>
          </ac:spMkLst>
        </pc:spChg>
        <pc:spChg chg="del">
          <ac:chgData name="Brian Ricks" userId="b0481161-1dc6-41c1-94df-6d4800f4ba9c" providerId="ADAL" clId="{3CAB9BFF-AEBF-4C36-956A-E96F6432EBFB}" dt="2021-04-29T15:21:23.136" v="1865" actId="26606"/>
          <ac:spMkLst>
            <pc:docMk/>
            <pc:sldMk cId="1189239926" sldId="298"/>
            <ac:spMk id="19" creationId="{AF2F604E-43BE-4DC3-B983-E071523364F8}"/>
          </ac:spMkLst>
        </pc:spChg>
        <pc:spChg chg="del">
          <ac:chgData name="Brian Ricks" userId="b0481161-1dc6-41c1-94df-6d4800f4ba9c" providerId="ADAL" clId="{3CAB9BFF-AEBF-4C36-956A-E96F6432EBFB}" dt="2021-04-29T15:21:23.136" v="1865" actId="26606"/>
          <ac:spMkLst>
            <pc:docMk/>
            <pc:sldMk cId="1189239926" sldId="298"/>
            <ac:spMk id="21" creationId="{08C9B587-E65E-4B52-B37C-ABEBB6E87928}"/>
          </ac:spMkLst>
        </pc:spChg>
        <pc:spChg chg="add">
          <ac:chgData name="Brian Ricks" userId="b0481161-1dc6-41c1-94df-6d4800f4ba9c" providerId="ADAL" clId="{3CAB9BFF-AEBF-4C36-956A-E96F6432EBFB}" dt="2021-04-29T15:21:23.136" v="1865" actId="26606"/>
          <ac:spMkLst>
            <pc:docMk/>
            <pc:sldMk cId="1189239926" sldId="298"/>
            <ac:spMk id="26" creationId="{0671A8AE-40A1-4631-A6B8-581AFF065482}"/>
          </ac:spMkLst>
        </pc:spChg>
        <pc:spChg chg="add">
          <ac:chgData name="Brian Ricks" userId="b0481161-1dc6-41c1-94df-6d4800f4ba9c" providerId="ADAL" clId="{3CAB9BFF-AEBF-4C36-956A-E96F6432EBFB}" dt="2021-04-29T15:21:23.136" v="1865" actId="26606"/>
          <ac:spMkLst>
            <pc:docMk/>
            <pc:sldMk cId="1189239926" sldId="298"/>
            <ac:spMk id="28" creationId="{AB58EF07-17C2-48CF-ABB0-EEF1F17CB8F0}"/>
          </ac:spMkLst>
        </pc:spChg>
        <pc:spChg chg="add">
          <ac:chgData name="Brian Ricks" userId="b0481161-1dc6-41c1-94df-6d4800f4ba9c" providerId="ADAL" clId="{3CAB9BFF-AEBF-4C36-956A-E96F6432EBFB}" dt="2021-04-29T15:21:23.136" v="1865" actId="26606"/>
          <ac:spMkLst>
            <pc:docMk/>
            <pc:sldMk cId="1189239926" sldId="298"/>
            <ac:spMk id="30" creationId="{AF2F604E-43BE-4DC3-B983-E071523364F8}"/>
          </ac:spMkLst>
        </pc:spChg>
        <pc:spChg chg="add">
          <ac:chgData name="Brian Ricks" userId="b0481161-1dc6-41c1-94df-6d4800f4ba9c" providerId="ADAL" clId="{3CAB9BFF-AEBF-4C36-956A-E96F6432EBFB}" dt="2021-04-29T15:21:23.136" v="1865" actId="26606"/>
          <ac:spMkLst>
            <pc:docMk/>
            <pc:sldMk cId="1189239926" sldId="298"/>
            <ac:spMk id="32" creationId="{08C9B587-E65E-4B52-B37C-ABEBB6E87928}"/>
          </ac:spMkLst>
        </pc:spChg>
        <pc:picChg chg="del">
          <ac:chgData name="Brian Ricks" userId="b0481161-1dc6-41c1-94df-6d4800f4ba9c" providerId="ADAL" clId="{3CAB9BFF-AEBF-4C36-956A-E96F6432EBFB}" dt="2021-04-29T15:21:08.628" v="1863" actId="478"/>
          <ac:picMkLst>
            <pc:docMk/>
            <pc:sldMk cId="1189239926" sldId="298"/>
            <ac:picMk id="6" creationId="{FAC8D746-61A9-493B-A7ED-B358202D1C84}"/>
          </ac:picMkLst>
        </pc:picChg>
        <pc:picChg chg="add mod ord">
          <ac:chgData name="Brian Ricks" userId="b0481161-1dc6-41c1-94df-6d4800f4ba9c" providerId="ADAL" clId="{3CAB9BFF-AEBF-4C36-956A-E96F6432EBFB}" dt="2021-04-29T15:21:23.136" v="1865" actId="26606"/>
          <ac:picMkLst>
            <pc:docMk/>
            <pc:sldMk cId="1189239926" sldId="298"/>
            <ac:picMk id="9" creationId="{B3E9D479-430B-4A8F-976E-31D9583FEF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1E08-7A28-4AE7-A674-794D8417938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97AB-E8F2-482D-AF89-9F9027FA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6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1E08-7A28-4AE7-A674-794D8417938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97AB-E8F2-482D-AF89-9F9027FA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68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1E08-7A28-4AE7-A674-794D8417938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97AB-E8F2-482D-AF89-9F9027FA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8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1E08-7A28-4AE7-A674-794D8417938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97AB-E8F2-482D-AF89-9F9027FA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8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1E08-7A28-4AE7-A674-794D8417938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97AB-E8F2-482D-AF89-9F9027FA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1E08-7A28-4AE7-A674-794D8417938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97AB-E8F2-482D-AF89-9F9027FA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4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1E08-7A28-4AE7-A674-794D8417938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97AB-E8F2-482D-AF89-9F9027FA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9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1E08-7A28-4AE7-A674-794D8417938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97AB-E8F2-482D-AF89-9F9027FA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3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1E08-7A28-4AE7-A674-794D8417938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97AB-E8F2-482D-AF89-9F9027FA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2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1E08-7A28-4AE7-A674-794D8417938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97AB-E8F2-482D-AF89-9F9027FA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6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1E08-7A28-4AE7-A674-794D8417938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97AB-E8F2-482D-AF89-9F9027FA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1E08-7A28-4AE7-A674-794D8417938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E97AB-E8F2-482D-AF89-9F9027FA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9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red car&#10;&#10;Description generated with very high confidence">
            <a:extLst>
              <a:ext uri="{FF2B5EF4-FFF2-40B4-BE49-F238E27FC236}">
                <a16:creationId xmlns:a16="http://schemas.microsoft.com/office/drawing/2014/main" id="{FAC8D746-61A9-493B-A7ED-B358202D1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9" t="6606" r="32364" b="1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901C-D375-4F2D-AFC6-B1E347998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200"/>
              <a:t>Three Income Levels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813CB-C5CF-4802-9233-945A2925B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300"/>
              <a:t>Slides by B. Ricks PhD</a:t>
            </a:r>
          </a:p>
          <a:p>
            <a:pPr algn="l"/>
            <a:r>
              <a:rPr lang="en-US" sz="1300"/>
              <a:t>Computer Science</a:t>
            </a:r>
          </a:p>
          <a:p>
            <a:pPr algn="l"/>
            <a:r>
              <a:rPr lang="en-US" sz="1300"/>
              <a:t>University of Nebraska at Omaha </a:t>
            </a:r>
          </a:p>
          <a:p>
            <a:pPr algn="l"/>
            <a:r>
              <a:rPr lang="en-US" sz="1300"/>
              <a:t>© 2020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7139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CB91CA-5CC7-4B6E-8565-0D4DDE3A3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803208"/>
              </p:ext>
            </p:extLst>
          </p:nvPr>
        </p:nvGraphicFramePr>
        <p:xfrm>
          <a:off x="628650" y="1517748"/>
          <a:ext cx="78867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622538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3581519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30214606"/>
                    </a:ext>
                  </a:extLst>
                </a:gridCol>
              </a:tblGrid>
              <a:tr h="685800">
                <a:tc rowSpan="2">
                  <a:txBody>
                    <a:bodyPr/>
                    <a:lstStyle/>
                    <a:p>
                      <a:r>
                        <a:rPr lang="en-US" sz="2400" dirty="0"/>
                        <a:t>Less than you need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More than you need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43709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Unhappy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614572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C04B66AD-68AD-48E3-BB1E-43C0F4440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The Real Income Levels</a:t>
            </a:r>
          </a:p>
        </p:txBody>
      </p:sp>
    </p:spTree>
    <p:extLst>
      <p:ext uri="{BB962C8B-B14F-4D97-AF65-F5344CB8AC3E}">
        <p14:creationId xmlns:p14="http://schemas.microsoft.com/office/powerpoint/2010/main" val="2969717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CB91CA-5CC7-4B6E-8565-0D4DDE3A3B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517748"/>
          <a:ext cx="78867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622538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3581519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30214606"/>
                    </a:ext>
                  </a:extLst>
                </a:gridCol>
              </a:tblGrid>
              <a:tr h="685800">
                <a:tc rowSpan="2">
                  <a:txBody>
                    <a:bodyPr/>
                    <a:lstStyle/>
                    <a:p>
                      <a:r>
                        <a:rPr lang="en-US" sz="2400" dirty="0"/>
                        <a:t>Less than you need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More than you need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43709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Unhappy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614572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C04B66AD-68AD-48E3-BB1E-43C0F4440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Why should you care?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3BE12DA-C0E4-489E-B81F-434E70A6679B}"/>
              </a:ext>
            </a:extLst>
          </p:cNvPr>
          <p:cNvSpPr/>
          <p:nvPr/>
        </p:nvSpPr>
        <p:spPr>
          <a:xfrm>
            <a:off x="2981406" y="2299522"/>
            <a:ext cx="645459" cy="34194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9D1958-F725-4256-AACE-7D388A16B071}"/>
              </a:ext>
            </a:extLst>
          </p:cNvPr>
          <p:cNvSpPr txBox="1"/>
          <p:nvPr/>
        </p:nvSpPr>
        <p:spPr>
          <a:xfrm>
            <a:off x="703089" y="3300292"/>
            <a:ext cx="7812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One of life’s joys is helping someone move out of poverty.</a:t>
            </a:r>
          </a:p>
        </p:txBody>
      </p:sp>
    </p:spTree>
    <p:extLst>
      <p:ext uri="{BB962C8B-B14F-4D97-AF65-F5344CB8AC3E}">
        <p14:creationId xmlns:p14="http://schemas.microsoft.com/office/powerpoint/2010/main" val="1329653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CB91CA-5CC7-4B6E-8565-0D4DDE3A3B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517748"/>
          <a:ext cx="78867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622538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3581519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30214606"/>
                    </a:ext>
                  </a:extLst>
                </a:gridCol>
              </a:tblGrid>
              <a:tr h="685800">
                <a:tc rowSpan="2">
                  <a:txBody>
                    <a:bodyPr/>
                    <a:lstStyle/>
                    <a:p>
                      <a:r>
                        <a:rPr lang="en-US" sz="2400" dirty="0"/>
                        <a:t>Less than you need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More than you need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43709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Unhappy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614572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C04B66AD-68AD-48E3-BB1E-43C0F4440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The real difficulty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3BE12DA-C0E4-489E-B81F-434E70A6679B}"/>
              </a:ext>
            </a:extLst>
          </p:cNvPr>
          <p:cNvSpPr/>
          <p:nvPr/>
        </p:nvSpPr>
        <p:spPr>
          <a:xfrm rot="10800000">
            <a:off x="5534106" y="2284282"/>
            <a:ext cx="645459" cy="34194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9D1958-F725-4256-AACE-7D388A16B071}"/>
              </a:ext>
            </a:extLst>
          </p:cNvPr>
          <p:cNvSpPr txBox="1"/>
          <p:nvPr/>
        </p:nvSpPr>
        <p:spPr>
          <a:xfrm>
            <a:off x="703089" y="3300292"/>
            <a:ext cx="7812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One of life’s challenges is being contented and staying there.</a:t>
            </a:r>
          </a:p>
        </p:txBody>
      </p:sp>
    </p:spTree>
    <p:extLst>
      <p:ext uri="{BB962C8B-B14F-4D97-AF65-F5344CB8AC3E}">
        <p14:creationId xmlns:p14="http://schemas.microsoft.com/office/powerpoint/2010/main" val="2095080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E9D479-430B-4A8F-976E-31D9583FEF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7823" b="1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901C-D375-4F2D-AFC6-B1E347998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200"/>
              <a:t>Three Income Levels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813CB-C5CF-4802-9233-945A2925B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endParaRPr lang="en-US" sz="13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9239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CB91CA-5CC7-4B6E-8565-0D4DDE3A3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54873"/>
              </p:ext>
            </p:extLst>
          </p:nvPr>
        </p:nvGraphicFramePr>
        <p:xfrm>
          <a:off x="628650" y="1521589"/>
          <a:ext cx="7886700" cy="918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1589">
                  <a:extLst>
                    <a:ext uri="{9D8B030D-6E8A-4147-A177-3AD203B41FA5}">
                      <a16:colId xmlns:a16="http://schemas.microsoft.com/office/drawing/2014/main" val="1362253881"/>
                    </a:ext>
                  </a:extLst>
                </a:gridCol>
                <a:gridCol w="2536211">
                  <a:extLst>
                    <a:ext uri="{9D8B030D-6E8A-4147-A177-3AD203B41FA5}">
                      <a16:colId xmlns:a16="http://schemas.microsoft.com/office/drawing/2014/main" val="103581519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10731957"/>
                    </a:ext>
                  </a:extLst>
                </a:gridCol>
              </a:tblGrid>
              <a:tr h="918068">
                <a:tc>
                  <a:txBody>
                    <a:bodyPr/>
                    <a:lstStyle/>
                    <a:p>
                      <a:r>
                        <a:rPr lang="en-US" sz="2400" dirty="0"/>
                        <a:t>Less than you need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More than you 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Everything you want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143709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C732711F-EC4E-4459-8AF5-F9E49B142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Three Income Levels</a:t>
            </a:r>
          </a:p>
        </p:txBody>
      </p:sp>
      <p:pic>
        <p:nvPicPr>
          <p:cNvPr id="7" name="Picture 6" descr="A picture containing person&#10;&#10;Description automatically generated">
            <a:extLst>
              <a:ext uri="{FF2B5EF4-FFF2-40B4-BE49-F238E27FC236}">
                <a16:creationId xmlns:a16="http://schemas.microsoft.com/office/drawing/2014/main" id="{78659C44-FC52-41E5-9CF6-9290CBEDC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39657"/>
            <a:ext cx="2722175" cy="1811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BF7ABD-CA30-43EC-B96C-46ACCD663C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9"/>
          <a:stretch/>
        </p:blipFill>
        <p:spPr>
          <a:xfrm>
            <a:off x="3349059" y="2439657"/>
            <a:ext cx="2535625" cy="1850523"/>
          </a:xfrm>
          <a:prstGeom prst="rect">
            <a:avLst/>
          </a:prstGeom>
        </p:spPr>
      </p:pic>
      <p:pic>
        <p:nvPicPr>
          <p:cNvPr id="9" name="Picture 8" descr="A red car&#10;&#10;Description generated with very high confidence">
            <a:extLst>
              <a:ext uri="{FF2B5EF4-FFF2-40B4-BE49-F238E27FC236}">
                <a16:creationId xmlns:a16="http://schemas.microsoft.com/office/drawing/2014/main" id="{F9B4DC82-628F-4E01-A3B8-ECCA35767E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8" t="131" r="10630" b="-418"/>
          <a:stretch/>
        </p:blipFill>
        <p:spPr>
          <a:xfrm>
            <a:off x="5886451" y="2439657"/>
            <a:ext cx="2630666" cy="19786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31AE828-B30E-4EDF-BEAD-84A9220A6CEA}"/>
              </a:ext>
            </a:extLst>
          </p:cNvPr>
          <p:cNvSpPr/>
          <p:nvPr/>
        </p:nvSpPr>
        <p:spPr>
          <a:xfrm>
            <a:off x="289560" y="4251605"/>
            <a:ext cx="8591550" cy="1291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8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CB91CA-5CC7-4B6E-8565-0D4DDE3A3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147619"/>
              </p:ext>
            </p:extLst>
          </p:nvPr>
        </p:nvGraphicFramePr>
        <p:xfrm>
          <a:off x="628650" y="1521589"/>
          <a:ext cx="7886700" cy="3684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1589">
                  <a:extLst>
                    <a:ext uri="{9D8B030D-6E8A-4147-A177-3AD203B41FA5}">
                      <a16:colId xmlns:a16="http://schemas.microsoft.com/office/drawing/2014/main" val="1362253881"/>
                    </a:ext>
                  </a:extLst>
                </a:gridCol>
                <a:gridCol w="2536211">
                  <a:extLst>
                    <a:ext uri="{9D8B030D-6E8A-4147-A177-3AD203B41FA5}">
                      <a16:colId xmlns:a16="http://schemas.microsoft.com/office/drawing/2014/main" val="103581519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10731957"/>
                    </a:ext>
                  </a:extLst>
                </a:gridCol>
              </a:tblGrid>
              <a:tr h="918068">
                <a:tc>
                  <a:txBody>
                    <a:bodyPr/>
                    <a:lstStyle/>
                    <a:p>
                      <a:r>
                        <a:rPr lang="en-US" sz="2400" dirty="0"/>
                        <a:t>Less than you need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More than you 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Everything you want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143709"/>
                  </a:ext>
                </a:extLst>
              </a:tr>
              <a:tr h="2766274">
                <a:tc>
                  <a:txBody>
                    <a:bodyPr/>
                    <a:lstStyle/>
                    <a:p>
                      <a:r>
                        <a:rPr lang="en-US" sz="2400" dirty="0"/>
                        <a:t>Life is hard.</a:t>
                      </a:r>
                    </a:p>
                    <a:p>
                      <a:endParaRPr lang="en-US" sz="2400" dirty="0"/>
                    </a:p>
                    <a:p>
                      <a:r>
                        <a:rPr lang="en-US" sz="2400" dirty="0"/>
                        <a:t>Can’t provide food for those you love.</a:t>
                      </a:r>
                    </a:p>
                    <a:p>
                      <a:endParaRPr lang="en-US" sz="2400" dirty="0"/>
                    </a:p>
                    <a:p>
                      <a:r>
                        <a:rPr lang="en-US" sz="2400" dirty="0"/>
                        <a:t>Not even thinking about wants.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Life is good.</a:t>
                      </a:r>
                    </a:p>
                    <a:p>
                      <a:endParaRPr lang="en-US" sz="2400" dirty="0"/>
                    </a:p>
                    <a:p>
                      <a:r>
                        <a:rPr lang="en-US" sz="2400" dirty="0"/>
                        <a:t>You can provide for those you love.</a:t>
                      </a:r>
                    </a:p>
                    <a:p>
                      <a:endParaRPr lang="en-US" sz="2400" dirty="0"/>
                    </a:p>
                    <a:p>
                      <a:r>
                        <a:rPr lang="en-US" sz="2400" dirty="0"/>
                        <a:t>You still have wants.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Life is AMAZING!</a:t>
                      </a:r>
                    </a:p>
                    <a:p>
                      <a:endParaRPr lang="en-US" sz="2400" dirty="0"/>
                    </a:p>
                    <a:p>
                      <a:r>
                        <a:rPr lang="en-US" sz="2400" dirty="0"/>
                        <a:t>You can buy anything you want.</a:t>
                      </a:r>
                    </a:p>
                    <a:p>
                      <a:endParaRPr lang="en-US" sz="2400" dirty="0"/>
                    </a:p>
                    <a:p>
                      <a:r>
                        <a:rPr lang="en-US" sz="2400" dirty="0"/>
                        <a:t>You have no wants.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006080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C732711F-EC4E-4459-8AF5-F9E49B142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Three Levels in Detail</a:t>
            </a:r>
          </a:p>
        </p:txBody>
      </p:sp>
    </p:spTree>
    <p:extLst>
      <p:ext uri="{BB962C8B-B14F-4D97-AF65-F5344CB8AC3E}">
        <p14:creationId xmlns:p14="http://schemas.microsoft.com/office/powerpoint/2010/main" val="101515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CB91CA-5CC7-4B6E-8565-0D4DDE3A3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383743"/>
              </p:ext>
            </p:extLst>
          </p:nvPr>
        </p:nvGraphicFramePr>
        <p:xfrm>
          <a:off x="628650" y="1517748"/>
          <a:ext cx="78867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622538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3581519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10731957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r>
                        <a:rPr lang="en-US" sz="2400" dirty="0"/>
                        <a:t>Less than you need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More than you 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Everything you want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143709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C04B66AD-68AD-48E3-BB1E-43C0F4440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Why should you care?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FE47E40-CDC0-4EDF-A646-60D1A4A0025F}"/>
              </a:ext>
            </a:extLst>
          </p:cNvPr>
          <p:cNvSpPr/>
          <p:nvPr/>
        </p:nvSpPr>
        <p:spPr>
          <a:xfrm>
            <a:off x="2981406" y="2299522"/>
            <a:ext cx="645459" cy="34194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B50290-6EE0-43B0-8F3F-0ABB9E0337FD}"/>
              </a:ext>
            </a:extLst>
          </p:cNvPr>
          <p:cNvSpPr/>
          <p:nvPr/>
        </p:nvSpPr>
        <p:spPr>
          <a:xfrm>
            <a:off x="5615748" y="2299522"/>
            <a:ext cx="645459" cy="34194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CC79DAE-9AF9-4949-ADA5-2B92CFDE5308}"/>
              </a:ext>
            </a:extLst>
          </p:cNvPr>
          <p:cNvSpPr/>
          <p:nvPr/>
        </p:nvSpPr>
        <p:spPr>
          <a:xfrm>
            <a:off x="4249270" y="2299522"/>
            <a:ext cx="645459" cy="34194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DB07712-561D-4A82-9749-E154547E21D2}"/>
              </a:ext>
            </a:extLst>
          </p:cNvPr>
          <p:cNvSpPr/>
          <p:nvPr/>
        </p:nvSpPr>
        <p:spPr>
          <a:xfrm>
            <a:off x="6891297" y="2299522"/>
            <a:ext cx="645459" cy="34194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E2C57-0A25-4962-8448-791983279D83}"/>
              </a:ext>
            </a:extLst>
          </p:cNvPr>
          <p:cNvSpPr txBox="1"/>
          <p:nvPr/>
        </p:nvSpPr>
        <p:spPr>
          <a:xfrm>
            <a:off x="703089" y="3300292"/>
            <a:ext cx="7812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Changing from one category to the other is often worth sacrifice (e.g., time to get an education).</a:t>
            </a:r>
          </a:p>
          <a:p>
            <a:r>
              <a:rPr lang="en-US" sz="2400" dirty="0"/>
              <a:t>Shifting within a category may not worth the sacrifice.</a:t>
            </a:r>
          </a:p>
        </p:txBody>
      </p:sp>
    </p:spTree>
    <p:extLst>
      <p:ext uri="{BB962C8B-B14F-4D97-AF65-F5344CB8AC3E}">
        <p14:creationId xmlns:p14="http://schemas.microsoft.com/office/powerpoint/2010/main" val="9839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9EDCD-D967-4057-874E-58666038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500692" cy="132556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Less Than You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86FBF-1A77-459D-8D52-6460320C1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International Poverty Lines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7E863C-C97D-4C44-84C7-60223A023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189490"/>
              </p:ext>
            </p:extLst>
          </p:nvPr>
        </p:nvGraphicFramePr>
        <p:xfrm>
          <a:off x="715862" y="2443822"/>
          <a:ext cx="368410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034">
                  <a:extLst>
                    <a:ext uri="{9D8B030D-6E8A-4147-A177-3AD203B41FA5}">
                      <a16:colId xmlns:a16="http://schemas.microsoft.com/office/drawing/2014/main" val="1797446615"/>
                    </a:ext>
                  </a:extLst>
                </a:gridCol>
                <a:gridCol w="1228034">
                  <a:extLst>
                    <a:ext uri="{9D8B030D-6E8A-4147-A177-3AD203B41FA5}">
                      <a16:colId xmlns:a16="http://schemas.microsoft.com/office/drawing/2014/main" val="1755322266"/>
                    </a:ext>
                  </a:extLst>
                </a:gridCol>
                <a:gridCol w="1228034">
                  <a:extLst>
                    <a:ext uri="{9D8B030D-6E8A-4147-A177-3AD203B41FA5}">
                      <a16:colId xmlns:a16="http://schemas.microsoft.com/office/drawing/2014/main" val="2397453329"/>
                    </a:ext>
                  </a:extLst>
                </a:gridCol>
              </a:tblGrid>
              <a:tr h="200237">
                <a:tc>
                  <a:txBody>
                    <a:bodyPr/>
                    <a:lstStyle/>
                    <a:p>
                      <a:r>
                        <a:rPr lang="en-US" dirty="0"/>
                        <a:t>Amount/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Amount/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World 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33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&lt;$1.90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&lt;$700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705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$3.20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&lt;$1,200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05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$5.50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~$2,000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8009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574FA88-9CDB-4A5A-B503-86171F3E89AF}"/>
              </a:ext>
            </a:extLst>
          </p:cNvPr>
          <p:cNvSpPr txBox="1"/>
          <p:nvPr/>
        </p:nvSpPr>
        <p:spPr>
          <a:xfrm>
            <a:off x="503695" y="6038463"/>
            <a:ext cx="6119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https://openknowledge.worldbank.org/bitstream/handle/10986/34496/9781464816024.pdf</a:t>
            </a:r>
          </a:p>
        </p:txBody>
      </p:sp>
      <p:pic>
        <p:nvPicPr>
          <p:cNvPr id="7" name="Picture 2" descr="https://media.gettyimages.com/photos/rice-pile-picture-id494938231?b=1&amp;k=6&amp;m=494938231&amp;s=612x612&amp;w=0&amp;h=Dg1KwWAjn75yceB3aTevZXL8pkBmgx3E_8SgB8Wgdng=">
            <a:extLst>
              <a:ext uri="{FF2B5EF4-FFF2-40B4-BE49-F238E27FC236}">
                <a16:creationId xmlns:a16="http://schemas.microsoft.com/office/drawing/2014/main" id="{E6C7B0F5-A51A-484B-BC37-C0A74A6B5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468" b="-3"/>
          <a:stretch/>
        </p:blipFill>
        <p:spPr bwMode="auto">
          <a:xfrm>
            <a:off x="5276850" y="3285867"/>
            <a:ext cx="3509119" cy="272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FC8C3AF-03F7-40AB-8EF3-629C13D67F99}"/>
              </a:ext>
            </a:extLst>
          </p:cNvPr>
          <p:cNvSpPr/>
          <p:nvPr/>
        </p:nvSpPr>
        <p:spPr>
          <a:xfrm>
            <a:off x="7822346" y="365126"/>
            <a:ext cx="693004" cy="13255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D561FB-B95F-40B7-AB21-3732952E37B2}"/>
              </a:ext>
            </a:extLst>
          </p:cNvPr>
          <p:cNvSpPr/>
          <p:nvPr/>
        </p:nvSpPr>
        <p:spPr>
          <a:xfrm>
            <a:off x="7129342" y="365126"/>
            <a:ext cx="693004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person&#10;&#10;Description automatically generated">
            <a:extLst>
              <a:ext uri="{FF2B5EF4-FFF2-40B4-BE49-F238E27FC236}">
                <a16:creationId xmlns:a16="http://schemas.microsoft.com/office/drawing/2014/main" id="{A1914796-0E8A-4388-8AF0-650253227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348" y="3320122"/>
            <a:ext cx="3852214" cy="256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7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3C38-0DAE-4C7D-AF50-0D80A33D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654" y="365126"/>
            <a:ext cx="6500692" cy="132556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More Than You Need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74DE65-F5D6-43EA-BC2D-21B3C176510A}"/>
              </a:ext>
            </a:extLst>
          </p:cNvPr>
          <p:cNvSpPr/>
          <p:nvPr/>
        </p:nvSpPr>
        <p:spPr>
          <a:xfrm>
            <a:off x="628650" y="365126"/>
            <a:ext cx="693004" cy="13255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191E06-A540-4296-9783-675CF18F9955}"/>
              </a:ext>
            </a:extLst>
          </p:cNvPr>
          <p:cNvSpPr/>
          <p:nvPr/>
        </p:nvSpPr>
        <p:spPr>
          <a:xfrm>
            <a:off x="7822346" y="365126"/>
            <a:ext cx="693004" cy="13255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4321B62-CB75-4CFC-8C7F-2D353B4C8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81762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If you make more than $32K/year, you are in the top 1% of earners in the world.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do you really want in life?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420EF3-8E53-4A7F-B655-FFA7653015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"/>
          <a:stretch/>
        </p:blipFill>
        <p:spPr>
          <a:xfrm>
            <a:off x="4785429" y="3101341"/>
            <a:ext cx="4129971" cy="345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9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3C38-0DAE-4C7D-AF50-0D80A33D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658" y="365126"/>
            <a:ext cx="6500691" cy="132556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More Than You Want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79A58-C9C7-41DC-99BE-50F5B1147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5623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Can you really have more than you want?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74DE65-F5D6-43EA-BC2D-21B3C176510A}"/>
              </a:ext>
            </a:extLst>
          </p:cNvPr>
          <p:cNvSpPr/>
          <p:nvPr/>
        </p:nvSpPr>
        <p:spPr>
          <a:xfrm>
            <a:off x="628650" y="365126"/>
            <a:ext cx="693004" cy="13255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191E06-A540-4296-9783-675CF18F9955}"/>
              </a:ext>
            </a:extLst>
          </p:cNvPr>
          <p:cNvSpPr/>
          <p:nvPr/>
        </p:nvSpPr>
        <p:spPr>
          <a:xfrm>
            <a:off x="1321654" y="365126"/>
            <a:ext cx="693004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red car&#10;&#10;Description generated with very high confidence">
            <a:extLst>
              <a:ext uri="{FF2B5EF4-FFF2-40B4-BE49-F238E27FC236}">
                <a16:creationId xmlns:a16="http://schemas.microsoft.com/office/drawing/2014/main" id="{454338C5-5FCB-4C77-8B26-B5229E727E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9" t="126" r="4980" b="602"/>
          <a:stretch/>
        </p:blipFill>
        <p:spPr>
          <a:xfrm>
            <a:off x="3467100" y="2965842"/>
            <a:ext cx="5402580" cy="341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1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CB91CA-5CC7-4B6E-8565-0D4DDE3A3B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517748"/>
          <a:ext cx="78867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622538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3581519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10731957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r>
                        <a:rPr lang="en-US" sz="2400" dirty="0"/>
                        <a:t>Less than you need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More than you 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More than you want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143709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C04B66AD-68AD-48E3-BB1E-43C0F4440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Three income levels?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DB07712-561D-4A82-9749-E154547E21D2}"/>
              </a:ext>
            </a:extLst>
          </p:cNvPr>
          <p:cNvSpPr/>
          <p:nvPr/>
        </p:nvSpPr>
        <p:spPr>
          <a:xfrm rot="16200000">
            <a:off x="6815098" y="2935300"/>
            <a:ext cx="645459" cy="34194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F2A76E-1562-426E-B56B-81416C20C466}"/>
              </a:ext>
            </a:extLst>
          </p:cNvPr>
          <p:cNvSpPr txBox="1"/>
          <p:nvPr/>
        </p:nvSpPr>
        <p:spPr>
          <a:xfrm>
            <a:off x="6354407" y="3429000"/>
            <a:ext cx="156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Does not exist.</a:t>
            </a:r>
          </a:p>
        </p:txBody>
      </p:sp>
    </p:spTree>
    <p:extLst>
      <p:ext uri="{BB962C8B-B14F-4D97-AF65-F5344CB8AC3E}">
        <p14:creationId xmlns:p14="http://schemas.microsoft.com/office/powerpoint/2010/main" val="370533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CB91CA-5CC7-4B6E-8565-0D4DDE3A3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68442"/>
              </p:ext>
            </p:extLst>
          </p:nvPr>
        </p:nvGraphicFramePr>
        <p:xfrm>
          <a:off x="628650" y="1517748"/>
          <a:ext cx="78867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622538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3581519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10731957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r>
                        <a:rPr lang="en-US" sz="2400" dirty="0"/>
                        <a:t>Less than you need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More than you 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Doesn’t Exist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143709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C04B66AD-68AD-48E3-BB1E-43C0F4440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Why should you care?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FE47E40-CDC0-4EDF-A646-60D1A4A0025F}"/>
              </a:ext>
            </a:extLst>
          </p:cNvPr>
          <p:cNvSpPr/>
          <p:nvPr/>
        </p:nvSpPr>
        <p:spPr>
          <a:xfrm>
            <a:off x="2981406" y="2299522"/>
            <a:ext cx="645459" cy="34194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B50290-6EE0-43B0-8F3F-0ABB9E0337FD}"/>
              </a:ext>
            </a:extLst>
          </p:cNvPr>
          <p:cNvSpPr/>
          <p:nvPr/>
        </p:nvSpPr>
        <p:spPr>
          <a:xfrm>
            <a:off x="5615748" y="2299522"/>
            <a:ext cx="645459" cy="34194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CC79DAE-9AF9-4949-ADA5-2B92CFDE5308}"/>
              </a:ext>
            </a:extLst>
          </p:cNvPr>
          <p:cNvSpPr/>
          <p:nvPr/>
        </p:nvSpPr>
        <p:spPr>
          <a:xfrm>
            <a:off x="4249270" y="2299522"/>
            <a:ext cx="645459" cy="34194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DB07712-561D-4A82-9749-E154547E21D2}"/>
              </a:ext>
            </a:extLst>
          </p:cNvPr>
          <p:cNvSpPr/>
          <p:nvPr/>
        </p:nvSpPr>
        <p:spPr>
          <a:xfrm>
            <a:off x="6891297" y="2299522"/>
            <a:ext cx="645459" cy="34194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E2C57-0A25-4962-8448-791983279D83}"/>
              </a:ext>
            </a:extLst>
          </p:cNvPr>
          <p:cNvSpPr txBox="1"/>
          <p:nvPr/>
        </p:nvSpPr>
        <p:spPr>
          <a:xfrm>
            <a:off x="703089" y="3300292"/>
            <a:ext cx="78122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debt, career, sacrifice, or gamble will give you everything you want. </a:t>
            </a:r>
          </a:p>
          <a:p>
            <a:endParaRPr lang="en-US" sz="2400" dirty="0"/>
          </a:p>
          <a:p>
            <a:r>
              <a:rPr lang="en-US" sz="2400" dirty="0"/>
              <a:t>Any person, employer, or ad that implies otherwise is lying.</a:t>
            </a:r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B0045D7E-BA1D-4BA6-A650-E6FF7DAE9072}"/>
              </a:ext>
            </a:extLst>
          </p:cNvPr>
          <p:cNvSpPr/>
          <p:nvPr/>
        </p:nvSpPr>
        <p:spPr>
          <a:xfrm>
            <a:off x="5455503" y="2042396"/>
            <a:ext cx="914400" cy="914400"/>
          </a:xfrm>
          <a:prstGeom prst="noSmoking">
            <a:avLst>
              <a:gd name="adj" fmla="val 6330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&quot;Not Allowed&quot; Symbol 10">
            <a:extLst>
              <a:ext uri="{FF2B5EF4-FFF2-40B4-BE49-F238E27FC236}">
                <a16:creationId xmlns:a16="http://schemas.microsoft.com/office/drawing/2014/main" id="{17BC08C5-423B-4F1B-B542-EFE3C88FC21D}"/>
              </a:ext>
            </a:extLst>
          </p:cNvPr>
          <p:cNvSpPr/>
          <p:nvPr/>
        </p:nvSpPr>
        <p:spPr>
          <a:xfrm>
            <a:off x="6747604" y="2008672"/>
            <a:ext cx="914400" cy="914400"/>
          </a:xfrm>
          <a:prstGeom prst="noSmoking">
            <a:avLst>
              <a:gd name="adj" fmla="val 6330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672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378</Words>
  <Application>Microsoft Office PowerPoint</Application>
  <PresentationFormat>On-screen Show (4:3)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Three Income Levels</vt:lpstr>
      <vt:lpstr>Three Income Levels</vt:lpstr>
      <vt:lpstr>Three Levels in Detail</vt:lpstr>
      <vt:lpstr>Why should you care?</vt:lpstr>
      <vt:lpstr>Less Than You Need</vt:lpstr>
      <vt:lpstr>More Than You Need</vt:lpstr>
      <vt:lpstr>More Than You Want</vt:lpstr>
      <vt:lpstr>Three income levels?</vt:lpstr>
      <vt:lpstr>Why should you care?</vt:lpstr>
      <vt:lpstr>The Real Income Levels</vt:lpstr>
      <vt:lpstr>Why should you care?</vt:lpstr>
      <vt:lpstr>The real difficulty</vt:lpstr>
      <vt:lpstr>Three Income Levels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Income Levels</dc:title>
  <dc:creator>Brian Ricks</dc:creator>
  <cp:lastModifiedBy>Brian Ricks</cp:lastModifiedBy>
  <cp:revision>11</cp:revision>
  <dcterms:created xsi:type="dcterms:W3CDTF">2018-10-26T21:34:09Z</dcterms:created>
  <dcterms:modified xsi:type="dcterms:W3CDTF">2021-04-29T15:23:16Z</dcterms:modified>
</cp:coreProperties>
</file>