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57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3038" y="2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FB5C-5E19-4934-B91A-DD0713459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DBE29-B87D-48BE-B5F9-4675AB14B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DA077-CA9D-4D7E-9E2E-56321363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73F8-7933-478A-83E6-9368DC9418C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00F56-BB60-4937-BB64-7567114C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AD681-26A8-4F70-89DB-F8A0A304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82FF-46B3-4589-893F-5EF1CCAB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1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D4DB-A61A-474A-B58A-EA0ECCF8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75228-B847-4429-9106-5CD112FCC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781C2-2447-4E50-BCFA-9194922A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73F8-7933-478A-83E6-9368DC9418C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4D185-60E4-4AAC-AB0B-20FB3C22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AADEE-1F95-4CA7-B948-AD4FC2AA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82FF-46B3-4589-893F-5EF1CCAB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B9AB74-E352-4FB8-9D64-C2BA0BFCC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242B9-50BF-4588-BD5F-05256CB41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9F410-817C-41C9-93F0-08E42535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73F8-7933-478A-83E6-9368DC9418C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70993-E5ED-4A3B-B57E-3444B0E9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58426-4D4F-419A-9D07-894F43258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82FF-46B3-4589-893F-5EF1CCAB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0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4F14-12C0-4E75-AD36-73F86F96F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8F3F0-AECD-4122-B5D3-C4B7F25A4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5C90D-2260-4D5B-ACF8-0D545EA05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73F8-7933-478A-83E6-9368DC9418C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72C5-1EEF-4514-B515-CBD47C65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2774B-4634-4E47-A83F-A8F76C04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82FF-46B3-4589-893F-5EF1CCAB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7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C552-6BB5-4339-BD55-3E76544E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23C49-0072-4965-8C1B-427AC9DE2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D043F-24E0-48D1-B4A3-02F92CBC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73F8-7933-478A-83E6-9368DC9418C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9811D-8CA3-48BC-82DE-AD2A371BD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4DA63-F7E5-4CAB-AB62-D12FD40D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82FF-46B3-4589-893F-5EF1CCAB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5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DB7A-F435-4EA5-BA5E-A400FC85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96122-E749-4ACF-8392-C8DA1B659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2EE2A-A97F-4A7E-8582-6E14F6FC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7FE09-74FD-44B6-BEE6-235EE25A2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73F8-7933-478A-83E6-9368DC9418C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434DF-42BB-4536-8AD7-F9E67460B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17920-8D61-409C-BE77-906B347C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82FF-46B3-4589-893F-5EF1CCAB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8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ACC0-4DCC-4EA9-8B36-78AC7131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7A146-1FAC-410E-BE9C-77D0279B3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6617F-C878-4607-BF7B-436D83B1D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AEBC22-353A-423B-A069-533801854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1D113B-0EC7-4719-9C75-09EA5AAB8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8C451-CB25-435F-98F8-F5EB66FF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73F8-7933-478A-83E6-9368DC9418C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CD705-CB23-4F80-9485-EE141BB6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C7752-7F42-430A-A6B2-BCD1F288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82FF-46B3-4589-893F-5EF1CCAB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34050-F344-4E4E-8AA5-482239A1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121E3-5F4C-4A4F-9E7C-E5F9C801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73F8-7933-478A-83E6-9368DC9418C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51FE8-6778-4A99-BCF4-EA537943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20AC6-12FF-420E-AEA3-7946A41D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82FF-46B3-4589-893F-5EF1CCAB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4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9DFA8-7247-4A29-95B8-4045C68C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73F8-7933-478A-83E6-9368DC9418C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DDE4F-12FC-4D43-AF78-D25FADFF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A2FB5-C8C4-4CBF-A630-F3243DA3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82FF-46B3-4589-893F-5EF1CCAB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7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5576-9753-4D90-B740-8D1F24876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7EF6B-7707-4C83-9027-B2440DD92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48613-1361-438D-A96C-2F7FB8F88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74DDE-3105-47A5-81DC-4CFD6EAE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73F8-7933-478A-83E6-9368DC9418C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F9F4F-15F3-4728-B4F3-3B4CCB6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368D5-EAF9-48A2-8B38-76B6A739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82FF-46B3-4589-893F-5EF1CCAB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1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80A7-0595-48F9-BB72-A4A84830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DBF5F-E129-4D0F-BD69-CC81EF74C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5E34E-8F48-4BE0-879A-92D71A9E5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C6F47-E5AA-44A3-806D-E0746D14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73F8-7933-478A-83E6-9368DC9418C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FC58D-2CBD-4DEA-A27C-F41151D07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FA799-068F-4693-A5D3-315BE4ED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82FF-46B3-4589-893F-5EF1CCAB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BD3CA-4E01-4D5B-8B11-E3727D1F4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9E172-E5DC-4B52-8A2A-E9335E95A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231D3-F86B-4E7C-9C92-3E3BB82BD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373F8-7933-478A-83E6-9368DC9418C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548C4-A34B-4CBA-AE18-85317687D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DC377-270A-4577-8B6F-49513D6C2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A82FF-46B3-4589-893F-5EF1CCAB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4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F5EAA-A4F8-4951-8CCC-3A4E1B7D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bee on a yellow flower&#10;&#10;Description automatically generated">
            <a:extLst>
              <a:ext uri="{FF2B5EF4-FFF2-40B4-BE49-F238E27FC236}">
                <a16:creationId xmlns:a16="http://schemas.microsoft.com/office/drawing/2014/main" id="{AF8CAD41-4117-46C3-91BF-36F4D6C1D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6917"/>
            <a:ext cx="12192000" cy="812800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D434226-F8A5-481B-A5EF-A5F7B286F23E}"/>
              </a:ext>
            </a:extLst>
          </p:cNvPr>
          <p:cNvSpPr txBox="1">
            <a:spLocks/>
          </p:cNvSpPr>
          <p:nvPr/>
        </p:nvSpPr>
        <p:spPr>
          <a:xfrm>
            <a:off x="5539740" y="517525"/>
            <a:ext cx="5966460" cy="1325563"/>
          </a:xfrm>
          <a:prstGeom prst="rect">
            <a:avLst/>
          </a:prstGeom>
          <a:solidFill>
            <a:srgbClr val="7F7F7F">
              <a:alpha val="45098"/>
            </a:srgbClr>
          </a:solidFill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>
              <a:extrusionClr>
                <a:schemeClr val="accent2"/>
              </a:extrusionClr>
              <a:contourClr>
                <a:schemeClr val="tx1"/>
              </a:contourClr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ln w="0"/>
                <a:effectLst>
                  <a:outerShdw blurRad="38100" dist="19050" dir="2700000" algn="tl" rotWithShape="0">
                    <a:schemeClr val="bg1"/>
                  </a:outerShdw>
                </a:effectLst>
              </a:rPr>
              <a:t>Please download Blender</a:t>
            </a:r>
          </a:p>
        </p:txBody>
      </p:sp>
    </p:spTree>
    <p:extLst>
      <p:ext uri="{BB962C8B-B14F-4D97-AF65-F5344CB8AC3E}">
        <p14:creationId xmlns:p14="http://schemas.microsoft.com/office/powerpoint/2010/main" val="144066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6984-A249-432C-8C1D-87D44D63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Please draw the flower.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AE458-6C2B-4EA2-9074-D67836727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8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bee on a yellow flower&#10;&#10;Description automatically generated">
            <a:extLst>
              <a:ext uri="{FF2B5EF4-FFF2-40B4-BE49-F238E27FC236}">
                <a16:creationId xmlns:a16="http://schemas.microsoft.com/office/drawing/2014/main" id="{AE5B02DC-BAA8-43BE-B55D-46AA444912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5" b="6190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E46984-A249-432C-8C1D-87D44D63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Please draw the flower.</a:t>
            </a:r>
          </a:p>
        </p:txBody>
      </p:sp>
    </p:spTree>
    <p:extLst>
      <p:ext uri="{BB962C8B-B14F-4D97-AF65-F5344CB8AC3E}">
        <p14:creationId xmlns:p14="http://schemas.microsoft.com/office/powerpoint/2010/main" val="128200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DF1BCB1-CA95-414C-87B0-51C14D025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9487" y="2524125"/>
            <a:ext cx="5153025" cy="180975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EBB98C2-A3BC-41C9-91E7-6F247D1FAF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2424" y="4953381"/>
            <a:ext cx="38671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56A5-C08F-4F05-B88C-BF9665B83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525E6-53A4-4A82-9B2C-8A146447FD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711AF23-4E33-418A-B827-F511A6126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58306" y="0"/>
            <a:ext cx="12539282" cy="7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2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Please draw the flower.</vt:lpstr>
      <vt:lpstr>Please draw the flower.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Ricks</dc:creator>
  <cp:lastModifiedBy>Brian Ricks</cp:lastModifiedBy>
  <cp:revision>4</cp:revision>
  <dcterms:created xsi:type="dcterms:W3CDTF">2020-01-14T17:21:39Z</dcterms:created>
  <dcterms:modified xsi:type="dcterms:W3CDTF">2021-01-12T16:09:22Z</dcterms:modified>
</cp:coreProperties>
</file>