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69" r:id="rId2"/>
    <p:sldId id="305" r:id="rId3"/>
    <p:sldId id="292" r:id="rId4"/>
    <p:sldId id="291" r:id="rId5"/>
    <p:sldId id="290" r:id="rId6"/>
    <p:sldId id="289" r:id="rId7"/>
    <p:sldId id="288" r:id="rId8"/>
    <p:sldId id="287" r:id="rId9"/>
    <p:sldId id="28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433B29-4A34-43F9-8C59-51088159A508}">
          <p14:sldIdLst>
            <p14:sldId id="269"/>
          </p14:sldIdLst>
        </p14:section>
        <p14:section name="Graphics, Graphics, or Graphics" id="{65946349-472C-4E16-BD7E-C3FE995CFE1D}">
          <p14:sldIdLst>
            <p14:sldId id="305"/>
            <p14:sldId id="292"/>
            <p14:sldId id="291"/>
            <p14:sldId id="290"/>
            <p14:sldId id="289"/>
            <p14:sldId id="288"/>
            <p14:sldId id="287"/>
            <p14:sldId id="286"/>
          </p14:sldIdLst>
        </p14:section>
        <p14:section name="Biomechanics Collaborations" id="{8EA42231-47D4-4B38-8521-478A7DF5C367}">
          <p14:sldIdLst/>
        </p14:section>
        <p14:section name="_Generating Data" id="{58FFFCF4-8A1B-49A5-BAC9-59A97D0D4422}">
          <p14:sldIdLst/>
        </p14:section>
        <p14:section name="_Understanding Data" id="{8B060AB4-DC40-49DE-BA43-D140CBED7DF2}">
          <p14:sldIdLst/>
        </p14:section>
        <p14:section name="_Generating Results" id="{ABD50E44-5F5C-4D42-B0E8-3A7B376B2200}">
          <p14:sldIdLst/>
        </p14:section>
        <p14:section name="_Explaining Results" id="{FD9D0909-887B-41AC-B36A-DC82C2037723}">
          <p14:sldIdLst/>
        </p14:section>
        <p14:section name="Graphics in your Research" id="{2576466F-AB64-4A4F-BC86-8421C16E8DBB}">
          <p14:sldIdLst/>
        </p14:section>
        <p14:section name="Conclusion" id="{D96E0FCB-9A74-4D3E-810C-61894F7DB4DB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08" autoAdjust="0"/>
    <p:restoredTop sz="94664" autoAdjust="0"/>
  </p:normalViewPr>
  <p:slideViewPr>
    <p:cSldViewPr snapToGrid="0">
      <p:cViewPr varScale="1">
        <p:scale>
          <a:sx n="192" d="100"/>
          <a:sy n="192" d="100"/>
        </p:scale>
        <p:origin x="13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B2249-15FC-49EB-9B1B-1D0586BDEA4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554F5-194C-477B-93C5-ECDA18B46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DELETE THIS SLIDE.</a:t>
            </a:r>
            <a:r>
              <a:rPr lang="en-US" baseline="0" dirty="0"/>
              <a:t> </a:t>
            </a:r>
            <a:r>
              <a:rPr lang="en-US" baseline="0"/>
              <a:t>Please keep at the end of your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A0A5F-A0BF-0241-8AB5-2C96F8C9F1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3C7E-C516-4E55-A0DD-C513B5D1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59A64-7A71-4604-AD53-215EDF79D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09F4-5243-473C-8650-615B714D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559C5-97FA-4F48-8C52-57A187DF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DBE7-959C-4B54-B4EE-93CA04A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E4F0-0C1A-4968-B686-44C71831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C1BD-8B3F-41B8-B7B4-542DB23AF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C50C-8EE6-4D7E-AEDC-2552E81A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E35D-726A-4F8E-8E3B-F4AD3126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98F3-F72A-49CE-9DB3-B4BD1846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7FA98-976E-41E8-B85B-8A86B92F0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6C7E-4F02-41DA-AB6C-DC4F389B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2CD4-BFBB-42DB-8DE4-BAEC64D4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F86BB-A0B5-4BC2-9B8D-D3896310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8A22-E2DF-4D75-9F7E-3C392586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5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4E81-4E3B-43BC-86B7-24911DB2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4F16-95DF-4C3E-A944-31FD4659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B4F1-7623-409E-91B9-7B165F46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2557-4397-4DA6-A601-C1EB2A24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A28F-B6C9-4A9A-98D8-70A69FA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DCE6-FB3C-4106-BC5F-F1987C52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93B5-5E82-47AB-BBBE-5C6630F5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4B58-7E6A-450D-8660-49EC0F89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F79A-45CA-4498-B7BA-C4E3BAF1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1D76-F097-4698-8E5D-692DBFB1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9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EE36-9976-4118-B474-197423B8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7335-F45A-437B-9432-C976C881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634ED-934D-44C6-92D0-25C49AEB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66C26-E57A-42C7-A1EE-CA9060AA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29CAC-8340-4409-A736-328430D8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5B50E-108D-4CB2-A52B-900017EC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EB51-A351-41F0-989A-463AA706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BCE9E-1C37-4523-864A-6BF7DFCF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8349F-79D0-40F5-AC93-2E089FDC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673B9-5D52-4E47-87E5-57C83BCCC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4C55F-4276-42DA-86AF-05E9A1FF1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B039A-70AD-4218-86A2-06E284C5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D8959-52CA-4892-B5D2-ECB47C93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09FA7-1F50-43A5-B6F9-6AB39F9F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745B-71B1-4158-A14B-45650659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69139-5B6C-4514-B0C5-EE2431F8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5F0DE-6D6B-4C34-8252-ABA49356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D4EDD-27EE-4214-B525-3354FD38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11182-C2EF-4BB4-84E2-ED894CDB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60561-D7BB-493A-87E1-F976D0BC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0EC3B-B366-4498-86E5-91813135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CA72-F8DA-4FB2-A174-8E391CDA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960C-A936-4A22-B17E-EEFA7621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80D1D-046A-409B-BEA8-8DFB0A4E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05474-1722-4251-9F48-1E1F0945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04343-0F69-4B17-94A9-37C169F2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1193B-1ADB-4C96-BE64-EC19C6A6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53EB-3F11-4978-984F-161D1BBF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8FD89-DBDE-4F24-85B6-32BB6F8B6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EA9E3-BF57-417C-A7CA-1D5388E4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31127-1A4F-45E2-B562-1692270D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BEA62-26E6-4AD2-B376-078F703B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F5B4-2EFC-4322-858C-E0CB855E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6A1C5-19A7-4704-949C-F94E7BA4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6EA41-E5A4-4183-8E94-480BFDDB3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C579-10B4-4C9E-AAD0-0CECBC82E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4B73-3286-4B45-ACAE-BE5795F1336D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0421-75DF-493D-8DF9-9541E8021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B205-7C5D-4C42-B365-08F380C45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7B72-BFFA-4E39-9CC6-06002B7C67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493B-86A7-44B7-BFD0-3228D74BA8B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14456" y="6091067"/>
            <a:ext cx="1321688" cy="59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6ED392-3EC0-47A1-BF26-7568A3D1CD37}"/>
              </a:ext>
            </a:extLst>
          </p:cNvPr>
          <p:cNvSpPr txBox="1">
            <a:spLocks/>
          </p:cNvSpPr>
          <p:nvPr/>
        </p:nvSpPr>
        <p:spPr>
          <a:xfrm>
            <a:off x="1357745" y="2543767"/>
            <a:ext cx="9144000" cy="17704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Graphics and </a:t>
            </a:r>
            <a:r>
              <a:rPr lang="en-US" dirty="0" err="1"/>
              <a:t>Grahpics</a:t>
            </a:r>
            <a:endParaRPr lang="en-US" dirty="0"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A431F8E-0873-4279-B7FB-1BF01B4F94ED}"/>
              </a:ext>
            </a:extLst>
          </p:cNvPr>
          <p:cNvSpPr txBox="1">
            <a:spLocks/>
          </p:cNvSpPr>
          <p:nvPr/>
        </p:nvSpPr>
        <p:spPr>
          <a:xfrm>
            <a:off x="1357745" y="4846320"/>
            <a:ext cx="9144000" cy="13391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Brian Ricks, PhD</a:t>
            </a:r>
          </a:p>
          <a:p>
            <a:pPr marL="0" indent="0" algn="ctr">
              <a:buNone/>
            </a:pPr>
            <a:r>
              <a:rPr lang="en-US" sz="2000" dirty="0"/>
              <a:t>Assistant Professor, CS @ UNO</a:t>
            </a:r>
          </a:p>
        </p:txBody>
      </p:sp>
    </p:spTree>
    <p:extLst>
      <p:ext uri="{BB962C8B-B14F-4D97-AF65-F5344CB8AC3E}">
        <p14:creationId xmlns:p14="http://schemas.microsoft.com/office/powerpoint/2010/main" val="345744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28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45B-F872-44E0-A04D-5D3267CC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46524"/>
            <a:ext cx="10881360" cy="1325563"/>
          </a:xfrm>
        </p:spPr>
        <p:txBody>
          <a:bodyPr>
            <a:normAutofit/>
          </a:bodyPr>
          <a:lstStyle/>
          <a:p>
            <a:r>
              <a:rPr lang="en-US" dirty="0"/>
              <a:t>Graphics, Graphics, or Graphics?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148AF-570A-4F63-B807-3DF9152A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761" y="1406085"/>
            <a:ext cx="2442631" cy="279158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19CBCA-031E-4342-88E0-07885F35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8692" y="2467140"/>
            <a:ext cx="2133535" cy="243832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447AC2F2-A07C-4EB5-8FCB-17449E8E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706" y="4346306"/>
            <a:ext cx="2242055" cy="22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0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45B-F872-44E0-A04D-5D3267CC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46524"/>
            <a:ext cx="10881360" cy="1325563"/>
          </a:xfrm>
        </p:spPr>
        <p:txBody>
          <a:bodyPr>
            <a:normAutofit/>
          </a:bodyPr>
          <a:lstStyle/>
          <a:p>
            <a:r>
              <a:rPr lang="en-US" dirty="0"/>
              <a:t>Graphics, Graphics, or Graphics?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148AF-570A-4F63-B807-3DF9152A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761" y="1406085"/>
            <a:ext cx="2442631" cy="279158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19CBCA-031E-4342-88E0-07885F35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8692" y="2467140"/>
            <a:ext cx="2133535" cy="24383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CAA03-6C70-4610-AC5F-760357DA419C}"/>
              </a:ext>
            </a:extLst>
          </p:cNvPr>
          <p:cNvGrpSpPr/>
          <p:nvPr/>
        </p:nvGrpSpPr>
        <p:grpSpPr>
          <a:xfrm>
            <a:off x="4938246" y="2782452"/>
            <a:ext cx="2146852" cy="604299"/>
            <a:chOff x="5056670" y="3234912"/>
            <a:chExt cx="2146852" cy="604299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C2E8A6B-3877-4AD2-907D-4AA162B11491}"/>
                </a:ext>
              </a:extLst>
            </p:cNvPr>
            <p:cNvSpPr/>
            <p:nvPr/>
          </p:nvSpPr>
          <p:spPr>
            <a:xfrm>
              <a:off x="5056670" y="3234912"/>
              <a:ext cx="2146852" cy="60429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1F6057-CC55-473C-B3EB-30720257C24B}"/>
                </a:ext>
              </a:extLst>
            </p:cNvPr>
            <p:cNvSpPr txBox="1"/>
            <p:nvPr/>
          </p:nvSpPr>
          <p:spPr>
            <a:xfrm>
              <a:off x="5558081" y="3352395"/>
              <a:ext cx="114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47AC2F2-A07C-4EB5-8FCB-17449E8E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706" y="4346306"/>
            <a:ext cx="2242055" cy="22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4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45B-F872-44E0-A04D-5D3267CC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46524"/>
            <a:ext cx="10881360" cy="1325563"/>
          </a:xfrm>
        </p:spPr>
        <p:txBody>
          <a:bodyPr>
            <a:normAutofit/>
          </a:bodyPr>
          <a:lstStyle/>
          <a:p>
            <a:r>
              <a:rPr lang="en-US" dirty="0"/>
              <a:t>Graphics, Graphics, or Graphics?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148AF-570A-4F63-B807-3DF9152A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761" y="1406085"/>
            <a:ext cx="2442631" cy="279158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19CBCA-031E-4342-88E0-07885F35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8692" y="2467140"/>
            <a:ext cx="2133535" cy="24383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CAA03-6C70-4610-AC5F-760357DA419C}"/>
              </a:ext>
            </a:extLst>
          </p:cNvPr>
          <p:cNvGrpSpPr/>
          <p:nvPr/>
        </p:nvGrpSpPr>
        <p:grpSpPr>
          <a:xfrm>
            <a:off x="4938246" y="2782452"/>
            <a:ext cx="2146852" cy="604299"/>
            <a:chOff x="5056670" y="3234912"/>
            <a:chExt cx="2146852" cy="604299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C2E8A6B-3877-4AD2-907D-4AA162B11491}"/>
                </a:ext>
              </a:extLst>
            </p:cNvPr>
            <p:cNvSpPr/>
            <p:nvPr/>
          </p:nvSpPr>
          <p:spPr>
            <a:xfrm>
              <a:off x="5056670" y="3234912"/>
              <a:ext cx="2146852" cy="60429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1F6057-CC55-473C-B3EB-30720257C24B}"/>
                </a:ext>
              </a:extLst>
            </p:cNvPr>
            <p:cNvSpPr txBox="1"/>
            <p:nvPr/>
          </p:nvSpPr>
          <p:spPr>
            <a:xfrm>
              <a:off x="5558081" y="3352395"/>
              <a:ext cx="114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64D7A-1BF2-45C0-AFA4-061967F57264}"/>
              </a:ext>
            </a:extLst>
          </p:cNvPr>
          <p:cNvGrpSpPr/>
          <p:nvPr/>
        </p:nvGrpSpPr>
        <p:grpSpPr>
          <a:xfrm>
            <a:off x="4938246" y="3415377"/>
            <a:ext cx="2146852" cy="604299"/>
            <a:chOff x="7638558" y="4349231"/>
            <a:chExt cx="2146852" cy="604299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49A59E3-7FFC-425C-8CB6-BCCD7F935ED3}"/>
                </a:ext>
              </a:extLst>
            </p:cNvPr>
            <p:cNvSpPr/>
            <p:nvPr/>
          </p:nvSpPr>
          <p:spPr>
            <a:xfrm rot="10800000">
              <a:off x="7638558" y="4349231"/>
              <a:ext cx="2146852" cy="6042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D29F1C-75FE-46BB-91C3-0331EAE9A0B7}"/>
                </a:ext>
              </a:extLst>
            </p:cNvPr>
            <p:cNvSpPr txBox="1"/>
            <p:nvPr/>
          </p:nvSpPr>
          <p:spPr>
            <a:xfrm>
              <a:off x="7836231" y="4466715"/>
              <a:ext cx="1751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Vision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47AC2F2-A07C-4EB5-8FCB-17449E8E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706" y="4346306"/>
            <a:ext cx="2242055" cy="22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45B-F872-44E0-A04D-5D3267CC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46524"/>
            <a:ext cx="10881360" cy="1325563"/>
          </a:xfrm>
        </p:spPr>
        <p:txBody>
          <a:bodyPr>
            <a:normAutofit/>
          </a:bodyPr>
          <a:lstStyle/>
          <a:p>
            <a:r>
              <a:rPr lang="en-US" dirty="0"/>
              <a:t>Graphics, Graphics, or Graphics?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148AF-570A-4F63-B807-3DF9152A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761" y="1406085"/>
            <a:ext cx="2442631" cy="279158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19CBCA-031E-4342-88E0-07885F35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8692" y="2467140"/>
            <a:ext cx="2133535" cy="243832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392A29C-A508-4941-84B8-BC4B3866757B}"/>
              </a:ext>
            </a:extLst>
          </p:cNvPr>
          <p:cNvGrpSpPr/>
          <p:nvPr/>
        </p:nvGrpSpPr>
        <p:grpSpPr>
          <a:xfrm>
            <a:off x="5067303" y="1695466"/>
            <a:ext cx="2080873" cy="993241"/>
            <a:chOff x="5067303" y="1421146"/>
            <a:chExt cx="2080873" cy="993241"/>
          </a:xfrm>
        </p:grpSpPr>
        <p:sp>
          <p:nvSpPr>
            <p:cNvPr id="13" name="Arrow: U-Turn 12">
              <a:extLst>
                <a:ext uri="{FF2B5EF4-FFF2-40B4-BE49-F238E27FC236}">
                  <a16:creationId xmlns:a16="http://schemas.microsoft.com/office/drawing/2014/main" id="{3B4F0F4F-2493-43A4-816F-7943E0CF2E4D}"/>
                </a:ext>
              </a:extLst>
            </p:cNvPr>
            <p:cNvSpPr/>
            <p:nvPr/>
          </p:nvSpPr>
          <p:spPr>
            <a:xfrm rot="16200000">
              <a:off x="5579657" y="908792"/>
              <a:ext cx="993241" cy="201795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87B1CD-D3A5-4B47-9A39-E2EA7F881458}"/>
                </a:ext>
              </a:extLst>
            </p:cNvPr>
            <p:cNvSpPr txBox="1"/>
            <p:nvPr/>
          </p:nvSpPr>
          <p:spPr>
            <a:xfrm>
              <a:off x="5342104" y="1819563"/>
              <a:ext cx="180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Processing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CAA03-6C70-4610-AC5F-760357DA419C}"/>
              </a:ext>
            </a:extLst>
          </p:cNvPr>
          <p:cNvGrpSpPr/>
          <p:nvPr/>
        </p:nvGrpSpPr>
        <p:grpSpPr>
          <a:xfrm>
            <a:off x="4938246" y="2782452"/>
            <a:ext cx="2146852" cy="604299"/>
            <a:chOff x="5056670" y="3234912"/>
            <a:chExt cx="2146852" cy="604299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C2E8A6B-3877-4AD2-907D-4AA162B11491}"/>
                </a:ext>
              </a:extLst>
            </p:cNvPr>
            <p:cNvSpPr/>
            <p:nvPr/>
          </p:nvSpPr>
          <p:spPr>
            <a:xfrm>
              <a:off x="5056670" y="3234912"/>
              <a:ext cx="2146852" cy="60429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1F6057-CC55-473C-B3EB-30720257C24B}"/>
                </a:ext>
              </a:extLst>
            </p:cNvPr>
            <p:cNvSpPr txBox="1"/>
            <p:nvPr/>
          </p:nvSpPr>
          <p:spPr>
            <a:xfrm>
              <a:off x="5558081" y="3352395"/>
              <a:ext cx="114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64D7A-1BF2-45C0-AFA4-061967F57264}"/>
              </a:ext>
            </a:extLst>
          </p:cNvPr>
          <p:cNvGrpSpPr/>
          <p:nvPr/>
        </p:nvGrpSpPr>
        <p:grpSpPr>
          <a:xfrm>
            <a:off x="4938246" y="3415377"/>
            <a:ext cx="2146852" cy="604299"/>
            <a:chOff x="7638558" y="4349231"/>
            <a:chExt cx="2146852" cy="604299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49A59E3-7FFC-425C-8CB6-BCCD7F935ED3}"/>
                </a:ext>
              </a:extLst>
            </p:cNvPr>
            <p:cNvSpPr/>
            <p:nvPr/>
          </p:nvSpPr>
          <p:spPr>
            <a:xfrm rot="10800000">
              <a:off x="7638558" y="4349231"/>
              <a:ext cx="2146852" cy="6042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D29F1C-75FE-46BB-91C3-0331EAE9A0B7}"/>
                </a:ext>
              </a:extLst>
            </p:cNvPr>
            <p:cNvSpPr txBox="1"/>
            <p:nvPr/>
          </p:nvSpPr>
          <p:spPr>
            <a:xfrm>
              <a:off x="7836231" y="4466715"/>
              <a:ext cx="1751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Vision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47AC2F2-A07C-4EB5-8FCB-17449E8E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706" y="4346306"/>
            <a:ext cx="2242055" cy="22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2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45B-F872-44E0-A04D-5D3267CC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46524"/>
            <a:ext cx="10881360" cy="1325563"/>
          </a:xfrm>
        </p:spPr>
        <p:txBody>
          <a:bodyPr>
            <a:normAutofit/>
          </a:bodyPr>
          <a:lstStyle/>
          <a:p>
            <a:r>
              <a:rPr lang="en-US" dirty="0"/>
              <a:t>Graphics, Graphics, or Graphics?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148AF-570A-4F63-B807-3DF9152A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761" y="1406085"/>
            <a:ext cx="2442631" cy="279158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19CBCA-031E-4342-88E0-07885F35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8692" y="2467140"/>
            <a:ext cx="2133535" cy="243832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392A29C-A508-4941-84B8-BC4B3866757B}"/>
              </a:ext>
            </a:extLst>
          </p:cNvPr>
          <p:cNvGrpSpPr/>
          <p:nvPr/>
        </p:nvGrpSpPr>
        <p:grpSpPr>
          <a:xfrm>
            <a:off x="5067303" y="1695466"/>
            <a:ext cx="2080873" cy="993241"/>
            <a:chOff x="5067303" y="1421146"/>
            <a:chExt cx="2080873" cy="993241"/>
          </a:xfrm>
        </p:grpSpPr>
        <p:sp>
          <p:nvSpPr>
            <p:cNvPr id="13" name="Arrow: U-Turn 12">
              <a:extLst>
                <a:ext uri="{FF2B5EF4-FFF2-40B4-BE49-F238E27FC236}">
                  <a16:creationId xmlns:a16="http://schemas.microsoft.com/office/drawing/2014/main" id="{3B4F0F4F-2493-43A4-816F-7943E0CF2E4D}"/>
                </a:ext>
              </a:extLst>
            </p:cNvPr>
            <p:cNvSpPr/>
            <p:nvPr/>
          </p:nvSpPr>
          <p:spPr>
            <a:xfrm rot="16200000">
              <a:off x="5579657" y="908792"/>
              <a:ext cx="993241" cy="201795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87B1CD-D3A5-4B47-9A39-E2EA7F881458}"/>
                </a:ext>
              </a:extLst>
            </p:cNvPr>
            <p:cNvSpPr txBox="1"/>
            <p:nvPr/>
          </p:nvSpPr>
          <p:spPr>
            <a:xfrm>
              <a:off x="5342104" y="1819563"/>
              <a:ext cx="180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Processing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CAA03-6C70-4610-AC5F-760357DA419C}"/>
              </a:ext>
            </a:extLst>
          </p:cNvPr>
          <p:cNvGrpSpPr/>
          <p:nvPr/>
        </p:nvGrpSpPr>
        <p:grpSpPr>
          <a:xfrm>
            <a:off x="4938246" y="2782452"/>
            <a:ext cx="2146852" cy="604299"/>
            <a:chOff x="5056670" y="3234912"/>
            <a:chExt cx="2146852" cy="604299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C2E8A6B-3877-4AD2-907D-4AA162B11491}"/>
                </a:ext>
              </a:extLst>
            </p:cNvPr>
            <p:cNvSpPr/>
            <p:nvPr/>
          </p:nvSpPr>
          <p:spPr>
            <a:xfrm>
              <a:off x="5056670" y="3234912"/>
              <a:ext cx="2146852" cy="60429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1F6057-CC55-473C-B3EB-30720257C24B}"/>
                </a:ext>
              </a:extLst>
            </p:cNvPr>
            <p:cNvSpPr txBox="1"/>
            <p:nvPr/>
          </p:nvSpPr>
          <p:spPr>
            <a:xfrm>
              <a:off x="5558081" y="3352395"/>
              <a:ext cx="114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64D7A-1BF2-45C0-AFA4-061967F57264}"/>
              </a:ext>
            </a:extLst>
          </p:cNvPr>
          <p:cNvGrpSpPr/>
          <p:nvPr/>
        </p:nvGrpSpPr>
        <p:grpSpPr>
          <a:xfrm>
            <a:off x="4938246" y="3415377"/>
            <a:ext cx="2146852" cy="604299"/>
            <a:chOff x="7638558" y="4349231"/>
            <a:chExt cx="2146852" cy="604299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49A59E3-7FFC-425C-8CB6-BCCD7F935ED3}"/>
                </a:ext>
              </a:extLst>
            </p:cNvPr>
            <p:cNvSpPr/>
            <p:nvPr/>
          </p:nvSpPr>
          <p:spPr>
            <a:xfrm rot="10800000">
              <a:off x="7638558" y="4349231"/>
              <a:ext cx="2146852" cy="6042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D29F1C-75FE-46BB-91C3-0331EAE9A0B7}"/>
                </a:ext>
              </a:extLst>
            </p:cNvPr>
            <p:cNvSpPr txBox="1"/>
            <p:nvPr/>
          </p:nvSpPr>
          <p:spPr>
            <a:xfrm>
              <a:off x="7836231" y="4466715"/>
              <a:ext cx="1751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Vision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47AC2F2-A07C-4EB5-8FCB-17449E8E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706" y="4346306"/>
            <a:ext cx="2242055" cy="2242055"/>
          </a:xfrm>
          <a:prstGeom prst="rect">
            <a:avLst/>
          </a:prstGeom>
        </p:spPr>
      </p:pic>
      <p:sp>
        <p:nvSpPr>
          <p:cNvPr id="52" name="Arrow: Bent 51">
            <a:extLst>
              <a:ext uri="{FF2B5EF4-FFF2-40B4-BE49-F238E27FC236}">
                <a16:creationId xmlns:a16="http://schemas.microsoft.com/office/drawing/2014/main" id="{DDF7B343-B786-46C2-82F4-66D8194FF47F}"/>
              </a:ext>
            </a:extLst>
          </p:cNvPr>
          <p:cNvSpPr/>
          <p:nvPr/>
        </p:nvSpPr>
        <p:spPr>
          <a:xfrm rot="10800000">
            <a:off x="7313730" y="4090120"/>
            <a:ext cx="1859291" cy="2152446"/>
          </a:xfrm>
          <a:prstGeom prst="bentArrow">
            <a:avLst>
              <a:gd name="adj1" fmla="val 16800"/>
              <a:gd name="adj2" fmla="val 16834"/>
              <a:gd name="adj3" fmla="val 20492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48A243-6EA7-41A2-8AFB-ED4441FEF155}"/>
              </a:ext>
            </a:extLst>
          </p:cNvPr>
          <p:cNvSpPr txBox="1"/>
          <p:nvPr/>
        </p:nvSpPr>
        <p:spPr>
          <a:xfrm>
            <a:off x="7398898" y="5724078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7083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45B-F872-44E0-A04D-5D3267CC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46524"/>
            <a:ext cx="10881360" cy="1325563"/>
          </a:xfrm>
        </p:spPr>
        <p:txBody>
          <a:bodyPr>
            <a:normAutofit/>
          </a:bodyPr>
          <a:lstStyle/>
          <a:p>
            <a:r>
              <a:rPr lang="en-US" dirty="0"/>
              <a:t>Graphics, Graphics, or Graphics?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148AF-570A-4F63-B807-3DF9152A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761" y="1406085"/>
            <a:ext cx="2442631" cy="279158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19CBCA-031E-4342-88E0-07885F35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8692" y="2467140"/>
            <a:ext cx="2133535" cy="243832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392A29C-A508-4941-84B8-BC4B3866757B}"/>
              </a:ext>
            </a:extLst>
          </p:cNvPr>
          <p:cNvGrpSpPr/>
          <p:nvPr/>
        </p:nvGrpSpPr>
        <p:grpSpPr>
          <a:xfrm>
            <a:off x="5067303" y="1695466"/>
            <a:ext cx="2080873" cy="993241"/>
            <a:chOff x="5067303" y="1421146"/>
            <a:chExt cx="2080873" cy="993241"/>
          </a:xfrm>
        </p:grpSpPr>
        <p:sp>
          <p:nvSpPr>
            <p:cNvPr id="13" name="Arrow: U-Turn 12">
              <a:extLst>
                <a:ext uri="{FF2B5EF4-FFF2-40B4-BE49-F238E27FC236}">
                  <a16:creationId xmlns:a16="http://schemas.microsoft.com/office/drawing/2014/main" id="{3B4F0F4F-2493-43A4-816F-7943E0CF2E4D}"/>
                </a:ext>
              </a:extLst>
            </p:cNvPr>
            <p:cNvSpPr/>
            <p:nvPr/>
          </p:nvSpPr>
          <p:spPr>
            <a:xfrm rot="16200000">
              <a:off x="5579657" y="908792"/>
              <a:ext cx="993241" cy="201795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87B1CD-D3A5-4B47-9A39-E2EA7F881458}"/>
                </a:ext>
              </a:extLst>
            </p:cNvPr>
            <p:cNvSpPr txBox="1"/>
            <p:nvPr/>
          </p:nvSpPr>
          <p:spPr>
            <a:xfrm>
              <a:off x="5342104" y="1819563"/>
              <a:ext cx="180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Processing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CAA03-6C70-4610-AC5F-760357DA419C}"/>
              </a:ext>
            </a:extLst>
          </p:cNvPr>
          <p:cNvGrpSpPr/>
          <p:nvPr/>
        </p:nvGrpSpPr>
        <p:grpSpPr>
          <a:xfrm>
            <a:off x="4938246" y="2782452"/>
            <a:ext cx="2146852" cy="604299"/>
            <a:chOff x="5056670" y="3234912"/>
            <a:chExt cx="2146852" cy="604299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C2E8A6B-3877-4AD2-907D-4AA162B11491}"/>
                </a:ext>
              </a:extLst>
            </p:cNvPr>
            <p:cNvSpPr/>
            <p:nvPr/>
          </p:nvSpPr>
          <p:spPr>
            <a:xfrm>
              <a:off x="5056670" y="3234912"/>
              <a:ext cx="2146852" cy="60429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1F6057-CC55-473C-B3EB-30720257C24B}"/>
                </a:ext>
              </a:extLst>
            </p:cNvPr>
            <p:cNvSpPr txBox="1"/>
            <p:nvPr/>
          </p:nvSpPr>
          <p:spPr>
            <a:xfrm>
              <a:off x="5558081" y="3352395"/>
              <a:ext cx="114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64D7A-1BF2-45C0-AFA4-061967F57264}"/>
              </a:ext>
            </a:extLst>
          </p:cNvPr>
          <p:cNvGrpSpPr/>
          <p:nvPr/>
        </p:nvGrpSpPr>
        <p:grpSpPr>
          <a:xfrm>
            <a:off x="4938246" y="3415377"/>
            <a:ext cx="2146852" cy="604299"/>
            <a:chOff x="7638558" y="4349231"/>
            <a:chExt cx="2146852" cy="604299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49A59E3-7FFC-425C-8CB6-BCCD7F935ED3}"/>
                </a:ext>
              </a:extLst>
            </p:cNvPr>
            <p:cNvSpPr/>
            <p:nvPr/>
          </p:nvSpPr>
          <p:spPr>
            <a:xfrm rot="10800000">
              <a:off x="7638558" y="4349231"/>
              <a:ext cx="2146852" cy="6042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D29F1C-75FE-46BB-91C3-0331EAE9A0B7}"/>
                </a:ext>
              </a:extLst>
            </p:cNvPr>
            <p:cNvSpPr txBox="1"/>
            <p:nvPr/>
          </p:nvSpPr>
          <p:spPr>
            <a:xfrm>
              <a:off x="7836231" y="4466715"/>
              <a:ext cx="1751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Vision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47AC2F2-A07C-4EB5-8FCB-17449E8E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706" y="4346306"/>
            <a:ext cx="2242055" cy="2242055"/>
          </a:xfrm>
          <a:prstGeom prst="rect">
            <a:avLst/>
          </a:prstGeom>
        </p:spPr>
      </p:pic>
      <p:sp>
        <p:nvSpPr>
          <p:cNvPr id="52" name="Arrow: Bent 51">
            <a:extLst>
              <a:ext uri="{FF2B5EF4-FFF2-40B4-BE49-F238E27FC236}">
                <a16:creationId xmlns:a16="http://schemas.microsoft.com/office/drawing/2014/main" id="{DDF7B343-B786-46C2-82F4-66D8194FF47F}"/>
              </a:ext>
            </a:extLst>
          </p:cNvPr>
          <p:cNvSpPr/>
          <p:nvPr/>
        </p:nvSpPr>
        <p:spPr>
          <a:xfrm rot="10800000">
            <a:off x="7313730" y="4090120"/>
            <a:ext cx="1859291" cy="2152446"/>
          </a:xfrm>
          <a:prstGeom prst="bentArrow">
            <a:avLst>
              <a:gd name="adj1" fmla="val 16800"/>
              <a:gd name="adj2" fmla="val 16834"/>
              <a:gd name="adj3" fmla="val 20492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F23BAF7C-3290-4637-A331-E89B1A94F345}"/>
              </a:ext>
            </a:extLst>
          </p:cNvPr>
          <p:cNvSpPr/>
          <p:nvPr/>
        </p:nvSpPr>
        <p:spPr>
          <a:xfrm rot="16200000" flipV="1">
            <a:off x="7389039" y="4018864"/>
            <a:ext cx="1325561" cy="1468077"/>
          </a:xfrm>
          <a:prstGeom prst="bentArrow">
            <a:avLst>
              <a:gd name="adj1" fmla="val 20420"/>
              <a:gd name="adj2" fmla="val 22427"/>
              <a:gd name="adj3" fmla="val 21909"/>
              <a:gd name="adj4" fmla="val 21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27E4F6-B026-43A1-803D-A045E5F88E87}"/>
              </a:ext>
            </a:extLst>
          </p:cNvPr>
          <p:cNvSpPr txBox="1"/>
          <p:nvPr/>
        </p:nvSpPr>
        <p:spPr>
          <a:xfrm>
            <a:off x="7313732" y="5090460"/>
            <a:ext cx="11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UX Design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48A243-6EA7-41A2-8AFB-ED4441FEF155}"/>
              </a:ext>
            </a:extLst>
          </p:cNvPr>
          <p:cNvSpPr txBox="1"/>
          <p:nvPr/>
        </p:nvSpPr>
        <p:spPr>
          <a:xfrm>
            <a:off x="7398898" y="5724078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811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45B-F872-44E0-A04D-5D3267CC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46524"/>
            <a:ext cx="10881360" cy="1325563"/>
          </a:xfrm>
        </p:spPr>
        <p:txBody>
          <a:bodyPr>
            <a:normAutofit/>
          </a:bodyPr>
          <a:lstStyle/>
          <a:p>
            <a:r>
              <a:rPr lang="en-US" dirty="0"/>
              <a:t>Graphics, Graphics, or Graphics?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148AF-570A-4F63-B807-3DF9152A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761" y="1406085"/>
            <a:ext cx="2442631" cy="279158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19CBCA-031E-4342-88E0-07885F35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8692" y="2467140"/>
            <a:ext cx="2133535" cy="243832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392A29C-A508-4941-84B8-BC4B3866757B}"/>
              </a:ext>
            </a:extLst>
          </p:cNvPr>
          <p:cNvGrpSpPr/>
          <p:nvPr/>
        </p:nvGrpSpPr>
        <p:grpSpPr>
          <a:xfrm>
            <a:off x="5067303" y="1695466"/>
            <a:ext cx="2080873" cy="993241"/>
            <a:chOff x="5067303" y="1421146"/>
            <a:chExt cx="2080873" cy="993241"/>
          </a:xfrm>
        </p:grpSpPr>
        <p:sp>
          <p:nvSpPr>
            <p:cNvPr id="13" name="Arrow: U-Turn 12">
              <a:extLst>
                <a:ext uri="{FF2B5EF4-FFF2-40B4-BE49-F238E27FC236}">
                  <a16:creationId xmlns:a16="http://schemas.microsoft.com/office/drawing/2014/main" id="{3B4F0F4F-2493-43A4-816F-7943E0CF2E4D}"/>
                </a:ext>
              </a:extLst>
            </p:cNvPr>
            <p:cNvSpPr/>
            <p:nvPr/>
          </p:nvSpPr>
          <p:spPr>
            <a:xfrm rot="16200000">
              <a:off x="5579657" y="908792"/>
              <a:ext cx="993241" cy="201795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87B1CD-D3A5-4B47-9A39-E2EA7F881458}"/>
                </a:ext>
              </a:extLst>
            </p:cNvPr>
            <p:cNvSpPr txBox="1"/>
            <p:nvPr/>
          </p:nvSpPr>
          <p:spPr>
            <a:xfrm>
              <a:off x="5342104" y="1819563"/>
              <a:ext cx="180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Processing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CAA03-6C70-4610-AC5F-760357DA419C}"/>
              </a:ext>
            </a:extLst>
          </p:cNvPr>
          <p:cNvGrpSpPr/>
          <p:nvPr/>
        </p:nvGrpSpPr>
        <p:grpSpPr>
          <a:xfrm>
            <a:off x="4938246" y="2782452"/>
            <a:ext cx="2146852" cy="604299"/>
            <a:chOff x="5056670" y="3234912"/>
            <a:chExt cx="2146852" cy="604299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C2E8A6B-3877-4AD2-907D-4AA162B11491}"/>
                </a:ext>
              </a:extLst>
            </p:cNvPr>
            <p:cNvSpPr/>
            <p:nvPr/>
          </p:nvSpPr>
          <p:spPr>
            <a:xfrm>
              <a:off x="5056670" y="3234912"/>
              <a:ext cx="2146852" cy="60429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1F6057-CC55-473C-B3EB-30720257C24B}"/>
                </a:ext>
              </a:extLst>
            </p:cNvPr>
            <p:cNvSpPr txBox="1"/>
            <p:nvPr/>
          </p:nvSpPr>
          <p:spPr>
            <a:xfrm>
              <a:off x="5558081" y="3352395"/>
              <a:ext cx="114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64D7A-1BF2-45C0-AFA4-061967F57264}"/>
              </a:ext>
            </a:extLst>
          </p:cNvPr>
          <p:cNvGrpSpPr/>
          <p:nvPr/>
        </p:nvGrpSpPr>
        <p:grpSpPr>
          <a:xfrm>
            <a:off x="4938246" y="3415377"/>
            <a:ext cx="2146852" cy="604299"/>
            <a:chOff x="7638558" y="4349231"/>
            <a:chExt cx="2146852" cy="604299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49A59E3-7FFC-425C-8CB6-BCCD7F935ED3}"/>
                </a:ext>
              </a:extLst>
            </p:cNvPr>
            <p:cNvSpPr/>
            <p:nvPr/>
          </p:nvSpPr>
          <p:spPr>
            <a:xfrm rot="10800000">
              <a:off x="7638558" y="4349231"/>
              <a:ext cx="2146852" cy="6042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D29F1C-75FE-46BB-91C3-0331EAE9A0B7}"/>
                </a:ext>
              </a:extLst>
            </p:cNvPr>
            <p:cNvSpPr txBox="1"/>
            <p:nvPr/>
          </p:nvSpPr>
          <p:spPr>
            <a:xfrm>
              <a:off x="7836231" y="4466715"/>
              <a:ext cx="1751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Vision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47AC2F2-A07C-4EB5-8FCB-17449E8E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706" y="4346306"/>
            <a:ext cx="2242055" cy="2242055"/>
          </a:xfrm>
          <a:prstGeom prst="rect">
            <a:avLst/>
          </a:prstGeom>
        </p:spPr>
      </p:pic>
      <p:sp>
        <p:nvSpPr>
          <p:cNvPr id="52" name="Arrow: Bent 51">
            <a:extLst>
              <a:ext uri="{FF2B5EF4-FFF2-40B4-BE49-F238E27FC236}">
                <a16:creationId xmlns:a16="http://schemas.microsoft.com/office/drawing/2014/main" id="{DDF7B343-B786-46C2-82F4-66D8194FF47F}"/>
              </a:ext>
            </a:extLst>
          </p:cNvPr>
          <p:cNvSpPr/>
          <p:nvPr/>
        </p:nvSpPr>
        <p:spPr>
          <a:xfrm rot="10800000">
            <a:off x="7313730" y="4090120"/>
            <a:ext cx="1859291" cy="2152446"/>
          </a:xfrm>
          <a:prstGeom prst="bentArrow">
            <a:avLst>
              <a:gd name="adj1" fmla="val 16800"/>
              <a:gd name="adj2" fmla="val 16834"/>
              <a:gd name="adj3" fmla="val 20492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F23BAF7C-3290-4637-A331-E89B1A94F345}"/>
              </a:ext>
            </a:extLst>
          </p:cNvPr>
          <p:cNvSpPr/>
          <p:nvPr/>
        </p:nvSpPr>
        <p:spPr>
          <a:xfrm rot="16200000" flipV="1">
            <a:off x="7389039" y="4018864"/>
            <a:ext cx="1325561" cy="1468077"/>
          </a:xfrm>
          <a:prstGeom prst="bentArrow">
            <a:avLst>
              <a:gd name="adj1" fmla="val 20420"/>
              <a:gd name="adj2" fmla="val 22427"/>
              <a:gd name="adj3" fmla="val 21909"/>
              <a:gd name="adj4" fmla="val 21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27E4F6-B026-43A1-803D-A045E5F88E87}"/>
              </a:ext>
            </a:extLst>
          </p:cNvPr>
          <p:cNvSpPr txBox="1"/>
          <p:nvPr/>
        </p:nvSpPr>
        <p:spPr>
          <a:xfrm>
            <a:off x="7313732" y="5090460"/>
            <a:ext cx="11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UX Design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48A243-6EA7-41A2-8AFB-ED4441FEF155}"/>
              </a:ext>
            </a:extLst>
          </p:cNvPr>
          <p:cNvSpPr txBox="1"/>
          <p:nvPr/>
        </p:nvSpPr>
        <p:spPr>
          <a:xfrm>
            <a:off x="7398898" y="5724078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9BD2DA16-068B-4B5A-BDFD-55CA60594689}"/>
              </a:ext>
            </a:extLst>
          </p:cNvPr>
          <p:cNvSpPr/>
          <p:nvPr/>
        </p:nvSpPr>
        <p:spPr>
          <a:xfrm rot="16200000">
            <a:off x="3513560" y="4979312"/>
            <a:ext cx="1325564" cy="1494685"/>
          </a:xfrm>
          <a:prstGeom prst="bentArrow">
            <a:avLst>
              <a:gd name="adj1" fmla="val 19674"/>
              <a:gd name="adj2" fmla="val 16834"/>
              <a:gd name="adj3" fmla="val 20492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94CDDF-8614-4B4E-81CF-25A40D0388B2}"/>
              </a:ext>
            </a:extLst>
          </p:cNvPr>
          <p:cNvSpPr txBox="1"/>
          <p:nvPr/>
        </p:nvSpPr>
        <p:spPr>
          <a:xfrm>
            <a:off x="3801263" y="5280609"/>
            <a:ext cx="11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410150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45B-F872-44E0-A04D-5D3267CC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246524"/>
            <a:ext cx="10881360" cy="1325563"/>
          </a:xfrm>
        </p:spPr>
        <p:txBody>
          <a:bodyPr>
            <a:normAutofit/>
          </a:bodyPr>
          <a:lstStyle/>
          <a:p>
            <a:r>
              <a:rPr lang="en-US" dirty="0"/>
              <a:t>Graphics, Graphics, or Graphics?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148AF-570A-4F63-B807-3DF9152A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761" y="1406085"/>
            <a:ext cx="2442631" cy="279158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19CBCA-031E-4342-88E0-07885F35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8692" y="2467140"/>
            <a:ext cx="2133535" cy="243832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392A29C-A508-4941-84B8-BC4B3866757B}"/>
              </a:ext>
            </a:extLst>
          </p:cNvPr>
          <p:cNvGrpSpPr/>
          <p:nvPr/>
        </p:nvGrpSpPr>
        <p:grpSpPr>
          <a:xfrm>
            <a:off x="5067303" y="1695466"/>
            <a:ext cx="2080873" cy="993241"/>
            <a:chOff x="5067303" y="1421146"/>
            <a:chExt cx="2080873" cy="993241"/>
          </a:xfrm>
        </p:grpSpPr>
        <p:sp>
          <p:nvSpPr>
            <p:cNvPr id="13" name="Arrow: U-Turn 12">
              <a:extLst>
                <a:ext uri="{FF2B5EF4-FFF2-40B4-BE49-F238E27FC236}">
                  <a16:creationId xmlns:a16="http://schemas.microsoft.com/office/drawing/2014/main" id="{3B4F0F4F-2493-43A4-816F-7943E0CF2E4D}"/>
                </a:ext>
              </a:extLst>
            </p:cNvPr>
            <p:cNvSpPr/>
            <p:nvPr/>
          </p:nvSpPr>
          <p:spPr>
            <a:xfrm rot="16200000">
              <a:off x="5579657" y="908792"/>
              <a:ext cx="993241" cy="201795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87B1CD-D3A5-4B47-9A39-E2EA7F881458}"/>
                </a:ext>
              </a:extLst>
            </p:cNvPr>
            <p:cNvSpPr txBox="1"/>
            <p:nvPr/>
          </p:nvSpPr>
          <p:spPr>
            <a:xfrm>
              <a:off x="5342104" y="1819563"/>
              <a:ext cx="180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Image Processing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CAA03-6C70-4610-AC5F-760357DA419C}"/>
              </a:ext>
            </a:extLst>
          </p:cNvPr>
          <p:cNvGrpSpPr/>
          <p:nvPr/>
        </p:nvGrpSpPr>
        <p:grpSpPr>
          <a:xfrm>
            <a:off x="4938246" y="2782452"/>
            <a:ext cx="2146852" cy="604299"/>
            <a:chOff x="5056670" y="3234912"/>
            <a:chExt cx="2146852" cy="604299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C2E8A6B-3877-4AD2-907D-4AA162B11491}"/>
                </a:ext>
              </a:extLst>
            </p:cNvPr>
            <p:cNvSpPr/>
            <p:nvPr/>
          </p:nvSpPr>
          <p:spPr>
            <a:xfrm>
              <a:off x="5056670" y="3234912"/>
              <a:ext cx="2146852" cy="60429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1F6057-CC55-473C-B3EB-30720257C24B}"/>
                </a:ext>
              </a:extLst>
            </p:cNvPr>
            <p:cNvSpPr txBox="1"/>
            <p:nvPr/>
          </p:nvSpPr>
          <p:spPr>
            <a:xfrm>
              <a:off x="5558081" y="3352395"/>
              <a:ext cx="1144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264D7A-1BF2-45C0-AFA4-061967F57264}"/>
              </a:ext>
            </a:extLst>
          </p:cNvPr>
          <p:cNvGrpSpPr/>
          <p:nvPr/>
        </p:nvGrpSpPr>
        <p:grpSpPr>
          <a:xfrm>
            <a:off x="4938246" y="3415377"/>
            <a:ext cx="2146852" cy="604299"/>
            <a:chOff x="7638558" y="4349231"/>
            <a:chExt cx="2146852" cy="604299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49A59E3-7FFC-425C-8CB6-BCCD7F935ED3}"/>
                </a:ext>
              </a:extLst>
            </p:cNvPr>
            <p:cNvSpPr/>
            <p:nvPr/>
          </p:nvSpPr>
          <p:spPr>
            <a:xfrm rot="10800000">
              <a:off x="7638558" y="4349231"/>
              <a:ext cx="2146852" cy="6042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D29F1C-75FE-46BB-91C3-0331EAE9A0B7}"/>
                </a:ext>
              </a:extLst>
            </p:cNvPr>
            <p:cNvSpPr txBox="1"/>
            <p:nvPr/>
          </p:nvSpPr>
          <p:spPr>
            <a:xfrm>
              <a:off x="7836231" y="4466715"/>
              <a:ext cx="1751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Computer Vision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47AC2F2-A07C-4EB5-8FCB-17449E8E0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8706" y="4346306"/>
            <a:ext cx="2242055" cy="224205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A6F29EFC-FA1F-4342-9EE5-6DBEFFD84471}"/>
              </a:ext>
            </a:extLst>
          </p:cNvPr>
          <p:cNvGrpSpPr/>
          <p:nvPr/>
        </p:nvGrpSpPr>
        <p:grpSpPr>
          <a:xfrm>
            <a:off x="952503" y="2740420"/>
            <a:ext cx="1447797" cy="1703907"/>
            <a:chOff x="2700267" y="912458"/>
            <a:chExt cx="1447797" cy="1703907"/>
          </a:xfrm>
        </p:grpSpPr>
        <p:sp>
          <p:nvSpPr>
            <p:cNvPr id="49" name="Arrow: U-Turn 48">
              <a:extLst>
                <a:ext uri="{FF2B5EF4-FFF2-40B4-BE49-F238E27FC236}">
                  <a16:creationId xmlns:a16="http://schemas.microsoft.com/office/drawing/2014/main" id="{EFCFEEC9-879D-4CE0-9793-6E918FAE7F78}"/>
                </a:ext>
              </a:extLst>
            </p:cNvPr>
            <p:cNvSpPr/>
            <p:nvPr/>
          </p:nvSpPr>
          <p:spPr>
            <a:xfrm rot="16200000" flipH="1">
              <a:off x="2927545" y="1395846"/>
              <a:ext cx="993241" cy="1447797"/>
            </a:xfrm>
            <a:prstGeom prst="uturnArrow">
              <a:avLst>
                <a:gd name="adj1" fmla="val 28291"/>
                <a:gd name="adj2" fmla="val 25000"/>
                <a:gd name="adj3" fmla="val 32467"/>
                <a:gd name="adj4" fmla="val 5000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EC2754-D9C4-47A1-8ABC-B61D286CD555}"/>
                </a:ext>
              </a:extLst>
            </p:cNvPr>
            <p:cNvSpPr txBox="1"/>
            <p:nvPr/>
          </p:nvSpPr>
          <p:spPr>
            <a:xfrm>
              <a:off x="2748552" y="912458"/>
              <a:ext cx="1392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Simulation</a:t>
              </a:r>
            </a:p>
            <a:p>
              <a:pPr algn="ctr"/>
              <a:r>
                <a:rPr lang="en-US" dirty="0"/>
                <a:t>Statistics/ML</a:t>
              </a:r>
            </a:p>
          </p:txBody>
        </p:sp>
      </p:grpSp>
      <p:sp>
        <p:nvSpPr>
          <p:cNvPr id="52" name="Arrow: Bent 51">
            <a:extLst>
              <a:ext uri="{FF2B5EF4-FFF2-40B4-BE49-F238E27FC236}">
                <a16:creationId xmlns:a16="http://schemas.microsoft.com/office/drawing/2014/main" id="{DDF7B343-B786-46C2-82F4-66D8194FF47F}"/>
              </a:ext>
            </a:extLst>
          </p:cNvPr>
          <p:cNvSpPr/>
          <p:nvPr/>
        </p:nvSpPr>
        <p:spPr>
          <a:xfrm rot="10800000">
            <a:off x="7313730" y="4090120"/>
            <a:ext cx="1859291" cy="2152446"/>
          </a:xfrm>
          <a:prstGeom prst="bentArrow">
            <a:avLst>
              <a:gd name="adj1" fmla="val 16800"/>
              <a:gd name="adj2" fmla="val 16834"/>
              <a:gd name="adj3" fmla="val 20492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F23BAF7C-3290-4637-A331-E89B1A94F345}"/>
              </a:ext>
            </a:extLst>
          </p:cNvPr>
          <p:cNvSpPr/>
          <p:nvPr/>
        </p:nvSpPr>
        <p:spPr>
          <a:xfrm rot="16200000" flipV="1">
            <a:off x="7389039" y="4018864"/>
            <a:ext cx="1325561" cy="1468077"/>
          </a:xfrm>
          <a:prstGeom prst="bentArrow">
            <a:avLst>
              <a:gd name="adj1" fmla="val 20420"/>
              <a:gd name="adj2" fmla="val 22427"/>
              <a:gd name="adj3" fmla="val 21909"/>
              <a:gd name="adj4" fmla="val 21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27E4F6-B026-43A1-803D-A045E5F88E87}"/>
              </a:ext>
            </a:extLst>
          </p:cNvPr>
          <p:cNvSpPr txBox="1"/>
          <p:nvPr/>
        </p:nvSpPr>
        <p:spPr>
          <a:xfrm>
            <a:off x="7313732" y="5090460"/>
            <a:ext cx="113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UX Design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48A243-6EA7-41A2-8AFB-ED4441FEF155}"/>
              </a:ext>
            </a:extLst>
          </p:cNvPr>
          <p:cNvSpPr txBox="1"/>
          <p:nvPr/>
        </p:nvSpPr>
        <p:spPr>
          <a:xfrm>
            <a:off x="7398898" y="5724078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9BD2DA16-068B-4B5A-BDFD-55CA60594689}"/>
              </a:ext>
            </a:extLst>
          </p:cNvPr>
          <p:cNvSpPr/>
          <p:nvPr/>
        </p:nvSpPr>
        <p:spPr>
          <a:xfrm rot="16200000">
            <a:off x="3513560" y="4979312"/>
            <a:ext cx="1325564" cy="1494685"/>
          </a:xfrm>
          <a:prstGeom prst="bentArrow">
            <a:avLst>
              <a:gd name="adj1" fmla="val 19674"/>
              <a:gd name="adj2" fmla="val 16834"/>
              <a:gd name="adj3" fmla="val 20492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94CDDF-8614-4B4E-81CF-25A40D0388B2}"/>
              </a:ext>
            </a:extLst>
          </p:cNvPr>
          <p:cNvSpPr txBox="1"/>
          <p:nvPr/>
        </p:nvSpPr>
        <p:spPr>
          <a:xfrm>
            <a:off x="3801263" y="5280609"/>
            <a:ext cx="11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62927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132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Graphics, Graphics, or Graphics?</vt:lpstr>
      <vt:lpstr>Graphics, Graphics, or Graphics?</vt:lpstr>
      <vt:lpstr>Graphics, Graphics, or Graphics?</vt:lpstr>
      <vt:lpstr>Graphics, Graphics, or Graphics?</vt:lpstr>
      <vt:lpstr>Graphics, Graphics, or Graphics?</vt:lpstr>
      <vt:lpstr>Graphics, Graphics, or Graphics?</vt:lpstr>
      <vt:lpstr>Graphics, Graphics, or Graphics?</vt:lpstr>
      <vt:lpstr>Graphics, Graphics, or Graphics?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Figures and Graphs: Integrating Computer Graphics into your Research Pipeline.</dc:title>
  <dc:creator>Brian Ricks</dc:creator>
  <cp:lastModifiedBy>Brian Ricks</cp:lastModifiedBy>
  <cp:revision>12</cp:revision>
  <dcterms:created xsi:type="dcterms:W3CDTF">2021-01-07T16:42:42Z</dcterms:created>
  <dcterms:modified xsi:type="dcterms:W3CDTF">2021-03-11T15:54:28Z</dcterms:modified>
</cp:coreProperties>
</file>