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User case diagram: logged user</a:t>
            </a:r>
            <a:endParaRPr lang="en-US" altLang="zh-CN"/>
          </a:p>
        </p:txBody>
      </p:sp>
      <p:pic>
        <p:nvPicPr>
          <p:cNvPr id="4" name="内容占位符 3" descr="UML logg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6560" y="1313815"/>
            <a:ext cx="8819515" cy="5453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User case diagram: non-logged user</a:t>
            </a:r>
            <a:endParaRPr lang="zh-CN" altLang="en-US"/>
          </a:p>
        </p:txBody>
      </p:sp>
      <p:pic>
        <p:nvPicPr>
          <p:cNvPr id="4" name="内容占位符 3" descr="UML non-logg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0" y="1332230"/>
            <a:ext cx="7506335" cy="5458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COMMONDATA" val="eyJoZGlkIjoiMzEwMjgyNDUxZTlmNjRmN2RjZWQxOWM3ZTM1NDljMW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Oliver</cp:lastModifiedBy>
  <cp:revision>179</cp:revision>
  <dcterms:created xsi:type="dcterms:W3CDTF">2019-06-19T02:08:00Z</dcterms:created>
  <dcterms:modified xsi:type="dcterms:W3CDTF">2023-03-19T22:42:10Z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63F45BB0C22D452790E932835CDAF064</vt:lpwstr>
  </property>
</Properties>
</file>