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0" r:id="rId4"/>
    <p:sldId id="258" r:id="rId5"/>
    <p:sldId id="259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6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For not logged in or unregistered user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main page: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5" name="图片 4" descr="主页登录前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7355" y="1588135"/>
            <a:ext cx="8958580" cy="46615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88670" y="2258695"/>
            <a:ext cx="2179320" cy="30010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For users that are not logged in or unregistered, the main page will provide multiple default common websites and news sites.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88670" y="5019040"/>
            <a:ext cx="21786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Users can use buttons at the top-right of the page to log in or sign-up.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589335"/>
            <a:ext cx="10969200" cy="4759200"/>
          </a:xfrm>
        </p:spPr>
        <p:txBody>
          <a:bodyPr/>
          <a:p>
            <a:r>
              <a:rPr lang="en-US" altLang="zh-CN"/>
              <a:t>sign-up page: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5" name="图片 4" descr="注册页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1431925"/>
            <a:ext cx="8466455" cy="44183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074150" y="2092325"/>
            <a:ext cx="250317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For sign-up, users need to provide information like email, username, password, etc, and click submit button.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4"/>
          <p:cNvSpPr/>
          <p:nvPr>
            <p:ph idx="1"/>
          </p:nvPr>
        </p:nvSpPr>
        <p:spPr>
          <a:xfrm>
            <a:off x="608400" y="577905"/>
            <a:ext cx="10969200" cy="4759200"/>
          </a:xfrm>
        </p:spPr>
        <p:txBody>
          <a:bodyPr/>
          <a:p>
            <a:r>
              <a:rPr lang="en-US" altLang="zh-CN"/>
              <a:t>log in page:</a:t>
            </a:r>
            <a:endParaRPr lang="en-US" altLang="zh-CN"/>
          </a:p>
        </p:txBody>
      </p:sp>
      <p:pic>
        <p:nvPicPr>
          <p:cNvPr id="6" name="图片 5" descr="登录页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1445260"/>
            <a:ext cx="8607425" cy="48418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415145" y="3244215"/>
            <a:ext cx="2162175" cy="12433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For log-in, users are asked to type their username and password and then click submit button.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For login users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main page:</a:t>
            </a:r>
            <a:endParaRPr lang="en-US" altLang="zh-CN"/>
          </a:p>
        </p:txBody>
      </p:sp>
      <p:pic>
        <p:nvPicPr>
          <p:cNvPr id="4" name="图片 3" descr="主页登录后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3285" y="1490345"/>
            <a:ext cx="8702040" cy="45053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8330" y="2232660"/>
            <a:ext cx="2814955" cy="30594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For log-in users, the top-right buttons will become log-out and the username. And log-in users can add a new website to the main page by typing in the URL, and the website name and uploading a website image if the user wants, the added website will be saved in the cloud. 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COMMONDATA" val="eyJoZGlkIjoiMzEwMjgyNDUxZTlmNjRmN2RjZWQxOWM3ZTM1NDljMWEifQ=="/>
  <p:tag name="KSO_WPP_MARK_KEY" val="8799bc74-6141-4730-8e87-46fdc1f81e2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768</Words>
  <Application>WPS 演示</Application>
  <PresentationFormat>宽屏</PresentationFormat>
  <Paragraphs>24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For not logged in or unregistered user</vt:lpstr>
      <vt:lpstr>PowerPoint 演示文稿</vt:lpstr>
      <vt:lpstr>PowerPoint 演示文稿</vt:lpstr>
      <vt:lpstr>For login users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Oliver</cp:lastModifiedBy>
  <cp:revision>183</cp:revision>
  <dcterms:created xsi:type="dcterms:W3CDTF">2019-06-19T02:08:00Z</dcterms:created>
  <dcterms:modified xsi:type="dcterms:W3CDTF">2023-03-19T22:47:05Z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36EE32782EDE4377B085032A1CCB2DD7</vt:lpwstr>
  </property>
</Properties>
</file>