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9" r:id="rId4"/>
    <p:sldId id="261" r:id="rId5"/>
    <p:sldId id="268" r:id="rId6"/>
    <p:sldId id="263" r:id="rId7"/>
    <p:sldId id="264" r:id="rId8"/>
    <p:sldId id="265" r:id="rId9"/>
    <p:sldId id="276" r:id="rId10"/>
    <p:sldId id="274" r:id="rId11"/>
    <p:sldId id="277" r:id="rId12"/>
    <p:sldId id="278" r:id="rId13"/>
    <p:sldId id="280" r:id="rId14"/>
    <p:sldId id="262" r:id="rId15"/>
    <p:sldId id="272" r:id="rId16"/>
    <p:sldId id="273" r:id="rId17"/>
    <p:sldId id="26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67477" autoAdjust="0"/>
  </p:normalViewPr>
  <p:slideViewPr>
    <p:cSldViewPr snapToGrid="0">
      <p:cViewPr varScale="1">
        <p:scale>
          <a:sx n="116" d="100"/>
          <a:sy n="116" d="100"/>
        </p:scale>
        <p:origin x="10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14</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Hardware and Software</a:t>
            </a:r>
            <a:endParaRPr lang="en-US" sz="4000" dirty="0"/>
          </a:p>
        </p:txBody>
      </p:sp>
      <p:sp>
        <p:nvSpPr>
          <p:cNvPr id="3" name="Content Placeholder 2"/>
          <p:cNvSpPr>
            <a:spLocks noGrp="1"/>
          </p:cNvSpPr>
          <p:nvPr>
            <p:ph idx="1"/>
          </p:nvPr>
        </p:nvSpPr>
        <p:spPr/>
        <p:txBody>
          <a:bodyPr>
            <a:normAutofit/>
          </a:bodyPr>
          <a:lstStyle/>
          <a:p>
            <a:r>
              <a:rPr lang="en-US" sz="2200" dirty="0" smtClean="0"/>
              <a:t>Optimize for most prominent browser.</a:t>
            </a:r>
          </a:p>
          <a:p>
            <a:r>
              <a:rPr lang="en-US" sz="2200" dirty="0" smtClean="0"/>
              <a:t>Compatible with older versions. </a:t>
            </a:r>
            <a:endParaRPr lang="en-US" sz="2200" dirty="0"/>
          </a:p>
          <a:p>
            <a:r>
              <a:rPr lang="en-US" sz="2200" dirty="0" smtClean="0"/>
              <a:t>Using HTML, CSS, JavaScript, PHP, MySQL</a:t>
            </a:r>
          </a:p>
          <a:p>
            <a:r>
              <a:rPr lang="en-US" sz="2200" dirty="0" smtClean="0"/>
              <a:t>MySQL Database</a:t>
            </a:r>
          </a:p>
          <a:p>
            <a:r>
              <a:rPr lang="en-US" sz="2200" dirty="0" smtClean="0"/>
              <a:t>Hosting site</a:t>
            </a:r>
          </a:p>
          <a:p>
            <a:endParaRPr lang="en-US" sz="22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Primary Requirements</a:t>
            </a:r>
            <a:endParaRPr lang="en-US" sz="4000" dirty="0"/>
          </a:p>
        </p:txBody>
      </p:sp>
      <p:sp>
        <p:nvSpPr>
          <p:cNvPr id="3" name="Content Placeholder 2"/>
          <p:cNvSpPr>
            <a:spLocks noGrp="1"/>
          </p:cNvSpPr>
          <p:nvPr>
            <p:ph idx="1"/>
          </p:nvPr>
        </p:nvSpPr>
        <p:spPr/>
        <p:txBody>
          <a:bodyPr>
            <a:normAutofit/>
          </a:bodyPr>
          <a:lstStyle/>
          <a:p>
            <a:pPr fontAlgn="base"/>
            <a:r>
              <a:rPr lang="en-US" sz="2200" dirty="0"/>
              <a:t>Storing user information in a database​</a:t>
            </a:r>
          </a:p>
          <a:p>
            <a:pPr fontAlgn="base"/>
            <a:r>
              <a:rPr lang="en-US" sz="2200" dirty="0"/>
              <a:t>Creating an easy-to-navigate interface​</a:t>
            </a:r>
          </a:p>
          <a:p>
            <a:pPr fontAlgn="base"/>
            <a:r>
              <a:rPr lang="en-US" sz="2200" dirty="0"/>
              <a:t>Creating a calendar for organizing activities​</a:t>
            </a:r>
          </a:p>
          <a:p>
            <a:pPr fontAlgn="base"/>
            <a:r>
              <a:rPr lang="en-US" sz="2200" dirty="0"/>
              <a:t>Hosting the website on a server</a:t>
            </a:r>
          </a:p>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Secondary Requirements</a:t>
            </a:r>
            <a:endParaRPr lang="en-US" sz="4000" dirty="0"/>
          </a:p>
        </p:txBody>
      </p:sp>
      <p:sp>
        <p:nvSpPr>
          <p:cNvPr id="3" name="Content Placeholder 2"/>
          <p:cNvSpPr>
            <a:spLocks noGrp="1"/>
          </p:cNvSpPr>
          <p:nvPr>
            <p:ph idx="1"/>
          </p:nvPr>
        </p:nvSpPr>
        <p:spPr/>
        <p:txBody>
          <a:bodyPr>
            <a:normAutofit/>
          </a:bodyPr>
          <a:lstStyle/>
          <a:p>
            <a:pPr fontAlgn="base"/>
            <a:r>
              <a:rPr lang="en-US" sz="2200" dirty="0"/>
              <a:t>Adding donations​</a:t>
            </a:r>
          </a:p>
          <a:p>
            <a:pPr fontAlgn="base"/>
            <a:r>
              <a:rPr lang="en-US" sz="2200" dirty="0"/>
              <a:t>Translating the site for international users​</a:t>
            </a:r>
          </a:p>
          <a:p>
            <a:pPr fontAlgn="base"/>
            <a:r>
              <a:rPr lang="en-US" sz="2200" dirty="0"/>
              <a:t>Finding potential volunteers​</a:t>
            </a:r>
          </a:p>
          <a:p>
            <a:pPr fontAlgn="base"/>
            <a:r>
              <a:rPr lang="en-US" sz="2200" dirty="0"/>
              <a:t>Background checks</a:t>
            </a:r>
          </a:p>
          <a:p>
            <a:pPr marL="0" indent="0">
              <a:buNone/>
            </a:pPr>
            <a:endParaRPr lang="en-US" sz="2200" dirty="0"/>
          </a:p>
        </p:txBody>
      </p:sp>
    </p:spTree>
    <p:extLst>
      <p:ext uri="{BB962C8B-B14F-4D97-AF65-F5344CB8AC3E}">
        <p14:creationId xmlns:p14="http://schemas.microsoft.com/office/powerpoint/2010/main" val="306670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Nonfunctional</a:t>
            </a:r>
            <a:endParaRPr lang="en-US" sz="4000" dirty="0"/>
          </a:p>
        </p:txBody>
      </p:sp>
      <p:sp>
        <p:nvSpPr>
          <p:cNvPr id="3" name="Content Placeholder 2"/>
          <p:cNvSpPr>
            <a:spLocks noGrp="1"/>
          </p:cNvSpPr>
          <p:nvPr>
            <p:ph idx="1"/>
          </p:nvPr>
        </p:nvSpPr>
        <p:spPr/>
        <p:txBody>
          <a:bodyPr>
            <a:normAutofit/>
          </a:bodyPr>
          <a:lstStyle/>
          <a:p>
            <a:r>
              <a:rPr lang="en-US" sz="2200" dirty="0" smtClean="0"/>
              <a:t>Efficiency</a:t>
            </a:r>
          </a:p>
          <a:p>
            <a:r>
              <a:rPr lang="en-US" sz="2200" dirty="0" smtClean="0"/>
              <a:t>Reliability</a:t>
            </a:r>
          </a:p>
          <a:p>
            <a:r>
              <a:rPr lang="en-US" sz="2200" dirty="0" smtClean="0"/>
              <a:t>Portability</a:t>
            </a:r>
          </a:p>
          <a:p>
            <a:r>
              <a:rPr lang="en-US" sz="2200" dirty="0" smtClean="0"/>
              <a:t>Problem Size</a:t>
            </a:r>
            <a:endParaRPr lang="en-US" sz="2200" dirty="0"/>
          </a:p>
        </p:txBody>
      </p:sp>
    </p:spTree>
    <p:extLst>
      <p:ext uri="{BB962C8B-B14F-4D97-AF65-F5344CB8AC3E}">
        <p14:creationId xmlns:p14="http://schemas.microsoft.com/office/powerpoint/2010/main" val="141216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QUALITY ASSURANCE</a:t>
            </a:r>
            <a:endParaRPr lang="en-US" sz="4000" dirty="0"/>
          </a:p>
        </p:txBody>
      </p:sp>
      <p:sp>
        <p:nvSpPr>
          <p:cNvPr id="3" name="Content Placeholder 2"/>
          <p:cNvSpPr>
            <a:spLocks noGrp="1"/>
          </p:cNvSpPr>
          <p:nvPr>
            <p:ph idx="1"/>
          </p:nvPr>
        </p:nvSpPr>
        <p:spPr/>
        <p:txBody>
          <a:bodyPr>
            <a:normAutofit/>
          </a:bodyPr>
          <a:lstStyle/>
          <a:p>
            <a:r>
              <a:rPr lang="en-US" sz="2200" dirty="0" smtClean="0"/>
              <a:t>Bi-</a:t>
            </a:r>
            <a:r>
              <a:rPr lang="en-US" sz="2200" dirty="0"/>
              <a:t>w</a:t>
            </a:r>
            <a:r>
              <a:rPr lang="en-US" sz="2200" dirty="0" smtClean="0"/>
              <a:t>eekly discussions with client</a:t>
            </a:r>
          </a:p>
          <a:p>
            <a:pPr lvl="1"/>
            <a:r>
              <a:rPr lang="en-US" sz="2200" dirty="0" smtClean="0"/>
              <a:t>Free reign on design</a:t>
            </a:r>
          </a:p>
          <a:p>
            <a:r>
              <a:rPr lang="en-US" sz="2200" dirty="0" smtClean="0"/>
              <a:t>Finished sections are put through QA in Trello</a:t>
            </a:r>
            <a:endParaRPr lang="en-US" sz="2200" dirty="0"/>
          </a:p>
          <a:p>
            <a:r>
              <a:rPr lang="en-US" sz="2200" dirty="0" smtClean="0"/>
              <a:t>Testing with end-users for feedback</a:t>
            </a:r>
            <a:endParaRPr lang="en-US" sz="2200" dirty="0"/>
          </a:p>
        </p:txBody>
      </p:sp>
    </p:spTree>
    <p:extLst>
      <p:ext uri="{BB962C8B-B14F-4D97-AF65-F5344CB8AC3E}">
        <p14:creationId xmlns:p14="http://schemas.microsoft.com/office/powerpoint/2010/main" val="3755474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Risk Analysis</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696863"/>
              </p:ext>
            </p:extLst>
          </p:nvPr>
        </p:nvGraphicFramePr>
        <p:xfrm>
          <a:off x="2589213" y="2133600"/>
          <a:ext cx="7132320" cy="2595880"/>
        </p:xfrm>
        <a:graphic>
          <a:graphicData uri="http://schemas.openxmlformats.org/drawingml/2006/table">
            <a:tbl>
              <a:tblPr firstRow="1" bandRow="1">
                <a:tableStyleId>{5C22544A-7EE6-4342-B048-85BDC9FD1C3A}</a:tableStyleId>
              </a:tblPr>
              <a:tblGrid>
                <a:gridCol w="2050520"/>
                <a:gridCol w="1515640"/>
                <a:gridCol w="1783080"/>
                <a:gridCol w="1783080"/>
              </a:tblGrid>
              <a:tr h="370840">
                <a:tc>
                  <a:txBody>
                    <a:bodyPr/>
                    <a:lstStyle/>
                    <a:p>
                      <a:r>
                        <a:rPr lang="en-US" dirty="0" smtClean="0"/>
                        <a:t>Issue</a:t>
                      </a:r>
                      <a:endParaRPr lang="en-US" dirty="0"/>
                    </a:p>
                  </a:txBody>
                  <a:tcPr/>
                </a:tc>
                <a:tc>
                  <a:txBody>
                    <a:bodyPr/>
                    <a:lstStyle/>
                    <a:p>
                      <a:r>
                        <a:rPr lang="en-US" dirty="0" smtClean="0"/>
                        <a:t>Impact</a:t>
                      </a:r>
                      <a:endParaRPr lang="en-US" dirty="0"/>
                    </a:p>
                  </a:txBody>
                  <a:tcPr/>
                </a:tc>
                <a:tc>
                  <a:txBody>
                    <a:bodyPr/>
                    <a:lstStyle/>
                    <a:p>
                      <a:r>
                        <a:rPr lang="en-US" dirty="0" smtClean="0"/>
                        <a:t>Feasibility</a:t>
                      </a:r>
                      <a:endParaRPr lang="en-US" dirty="0"/>
                    </a:p>
                  </a:txBody>
                  <a:tcPr/>
                </a:tc>
                <a:tc>
                  <a:txBody>
                    <a:bodyPr/>
                    <a:lstStyle/>
                    <a:p>
                      <a:r>
                        <a:rPr lang="en-US" dirty="0" smtClean="0"/>
                        <a:t>Priority</a:t>
                      </a:r>
                      <a:endParaRPr lang="en-US" dirty="0"/>
                    </a:p>
                  </a:txBody>
                  <a:tcPr/>
                </a:tc>
              </a:tr>
              <a:tr h="370840">
                <a:tc>
                  <a:txBody>
                    <a:bodyPr/>
                    <a:lstStyle/>
                    <a:p>
                      <a:r>
                        <a:rPr lang="en-US" dirty="0" smtClean="0"/>
                        <a:t>Compatibility</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Readable Text</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Volunteers</a:t>
                      </a:r>
                      <a:endParaRPr lang="en-US" dirty="0"/>
                    </a:p>
                  </a:txBody>
                  <a:tcPr/>
                </a:tc>
                <a:tc>
                  <a:txBody>
                    <a:bodyPr/>
                    <a:lstStyle/>
                    <a:p>
                      <a:r>
                        <a:rPr lang="en-US" dirty="0" smtClean="0"/>
                        <a:t>HIGH</a:t>
                      </a:r>
                      <a:endParaRPr lang="en-US" dirty="0"/>
                    </a:p>
                  </a:txBody>
                  <a:tcPr/>
                </a:tc>
                <a:tc>
                  <a:txBody>
                    <a:bodyPr/>
                    <a:lstStyle/>
                    <a:p>
                      <a:r>
                        <a:rPr lang="en-US" dirty="0" smtClean="0"/>
                        <a:t>MED</a:t>
                      </a:r>
                      <a:endParaRPr lang="en-US" dirty="0"/>
                    </a:p>
                  </a:txBody>
                  <a:tcPr/>
                </a:tc>
                <a:tc>
                  <a:txBody>
                    <a:bodyPr/>
                    <a:lstStyle/>
                    <a:p>
                      <a:r>
                        <a:rPr lang="en-US" dirty="0" smtClean="0"/>
                        <a:t>MED</a:t>
                      </a:r>
                      <a:endParaRPr lang="en-US" dirty="0"/>
                    </a:p>
                  </a:txBody>
                  <a:tcPr/>
                </a:tc>
              </a:tr>
              <a:tr h="370840">
                <a:tc>
                  <a:txBody>
                    <a:bodyPr/>
                    <a:lstStyle/>
                    <a:p>
                      <a:r>
                        <a:rPr lang="en-US" dirty="0" smtClean="0"/>
                        <a:t>Share</a:t>
                      </a:r>
                      <a:r>
                        <a:rPr lang="en-US" baseline="0" dirty="0" smtClean="0"/>
                        <a:t> Photos</a:t>
                      </a:r>
                      <a:endParaRPr lang="en-US" dirty="0"/>
                    </a:p>
                  </a:txBody>
                  <a:tcPr/>
                </a:tc>
                <a:tc>
                  <a:txBody>
                    <a:bodyPr/>
                    <a:lstStyle/>
                    <a:p>
                      <a:r>
                        <a:rPr lang="en-US" dirty="0" smtClean="0"/>
                        <a:t>MED</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Paid</a:t>
                      </a:r>
                      <a:r>
                        <a:rPr lang="en-US" baseline="0" dirty="0" smtClean="0"/>
                        <a:t> Option</a:t>
                      </a:r>
                      <a:endParaRPr lang="en-US" dirty="0"/>
                    </a:p>
                  </a:txBody>
                  <a:tcPr/>
                </a:tc>
                <a:tc>
                  <a:txBody>
                    <a:bodyPr/>
                    <a:lstStyle/>
                    <a:p>
                      <a:r>
                        <a:rPr lang="en-US" dirty="0" smtClean="0"/>
                        <a:t>LOW</a:t>
                      </a:r>
                      <a:endParaRPr lang="en-US" dirty="0"/>
                    </a:p>
                  </a:txBody>
                  <a:tcPr/>
                </a:tc>
                <a:tc>
                  <a:txBody>
                    <a:bodyPr/>
                    <a:lstStyle/>
                    <a:p>
                      <a:r>
                        <a:rPr lang="en-US" dirty="0" smtClean="0"/>
                        <a:t>MED</a:t>
                      </a:r>
                      <a:endParaRPr lang="en-US" dirty="0"/>
                    </a:p>
                  </a:txBody>
                  <a:tcPr/>
                </a:tc>
                <a:tc>
                  <a:txBody>
                    <a:bodyPr/>
                    <a:lstStyle/>
                    <a:p>
                      <a:r>
                        <a:rPr lang="en-US" dirty="0" smtClean="0"/>
                        <a:t>LOW</a:t>
                      </a:r>
                      <a:endParaRPr lang="en-US" dirty="0"/>
                    </a:p>
                  </a:txBody>
                  <a:tcPr/>
                </a:tc>
              </a:tr>
              <a:tr h="370840">
                <a:tc>
                  <a:txBody>
                    <a:bodyPr/>
                    <a:lstStyle/>
                    <a:p>
                      <a:r>
                        <a:rPr lang="en-US" dirty="0" smtClean="0"/>
                        <a:t>Languages</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396879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Scrum Master/QA</a:t>
            </a:r>
          </a:p>
          <a:p>
            <a:r>
              <a:rPr lang="en-US" sz="2200" dirty="0" smtClean="0"/>
              <a:t>Christian McMurtrie: Documentation/Dev</a:t>
            </a:r>
          </a:p>
          <a:p>
            <a:r>
              <a:rPr lang="en-US" sz="2200" dirty="0" smtClean="0"/>
              <a:t>Tim Nakhisa: Research/Dev</a:t>
            </a:r>
          </a:p>
          <a:p>
            <a:r>
              <a:rPr lang="en-US" sz="2200" dirty="0" smtClean="0"/>
              <a:t>Zac Rivera: Version Control Systems Manager/Dev</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Project Schedule</a:t>
            </a:r>
            <a:br>
              <a:rPr lang="en-US" sz="4000" dirty="0"/>
            </a:br>
            <a:endParaRPr lang="en-US" sz="4000" dirty="0"/>
          </a:p>
        </p:txBody>
      </p:sp>
      <p:sp>
        <p:nvSpPr>
          <p:cNvPr id="3" name="Content Placeholder 2"/>
          <p:cNvSpPr>
            <a:spLocks noGrp="1"/>
          </p:cNvSpPr>
          <p:nvPr>
            <p:ph idx="1"/>
          </p:nvPr>
        </p:nvSpPr>
        <p:spPr/>
        <p:txBody>
          <a:bodyPr>
            <a:normAutofit/>
          </a:bodyPr>
          <a:lstStyle/>
          <a:p>
            <a:pPr lvl="1"/>
            <a:r>
              <a:rPr lang="en-US" sz="2200" dirty="0" smtClean="0"/>
              <a:t>Reach </a:t>
            </a:r>
            <a:r>
              <a:rPr lang="en-US" sz="2200" dirty="0"/>
              <a:t>new milestones each 2-week </a:t>
            </a:r>
            <a:r>
              <a:rPr lang="en-US" sz="2200" dirty="0" smtClean="0"/>
              <a:t>sprint</a:t>
            </a:r>
          </a:p>
          <a:p>
            <a:pPr lvl="2"/>
            <a:r>
              <a:rPr lang="en-US" sz="2200" dirty="0" smtClean="0"/>
              <a:t>Review and plan after each sprint</a:t>
            </a:r>
            <a:endParaRPr lang="en-US" sz="2200" dirty="0"/>
          </a:p>
          <a:p>
            <a:pPr lvl="1"/>
            <a:r>
              <a:rPr lang="en-US" sz="2200" dirty="0"/>
              <a:t>SCRUM </a:t>
            </a:r>
            <a:r>
              <a:rPr lang="en-US" sz="2200" dirty="0" smtClean="0"/>
              <a:t>meetings, </a:t>
            </a:r>
            <a:r>
              <a:rPr lang="en-US" sz="2200" dirty="0"/>
              <a:t>Client </a:t>
            </a:r>
            <a:r>
              <a:rPr lang="en-US" sz="2200" dirty="0" smtClean="0"/>
              <a:t>and Faculty Meetings</a:t>
            </a:r>
          </a:p>
          <a:p>
            <a:pPr lvl="1"/>
            <a:r>
              <a:rPr lang="en-US" sz="2200" dirty="0" smtClean="0"/>
              <a:t>Projections:</a:t>
            </a:r>
          </a:p>
          <a:p>
            <a:pPr lvl="2"/>
            <a:r>
              <a:rPr lang="en-US" sz="2200" dirty="0" smtClean="0"/>
              <a:t>Hosting and testing by January 15</a:t>
            </a:r>
          </a:p>
          <a:p>
            <a:pPr lvl="1"/>
            <a:endParaRPr lang="en-US" sz="2200" dirty="0"/>
          </a:p>
          <a:p>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Kanban/Scrum</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a:t>
            </a:r>
            <a:endParaRPr lang="en-US" sz="4000" dirty="0"/>
          </a:p>
        </p:txBody>
      </p:sp>
      <p:sp>
        <p:nvSpPr>
          <p:cNvPr id="3" name="Content Placeholder 2"/>
          <p:cNvSpPr>
            <a:spLocks noGrp="1"/>
          </p:cNvSpPr>
          <p:nvPr>
            <p:ph idx="1"/>
          </p:nvPr>
        </p:nvSpPr>
        <p:spPr/>
        <p:txBody>
          <a:bodyPr>
            <a:normAutofit/>
          </a:bodyPr>
          <a:lstStyle/>
          <a:p>
            <a:r>
              <a:rPr lang="en-US" sz="2200" dirty="0"/>
              <a:t>PIE Project (Personal Interactive Expeditions)</a:t>
            </a:r>
          </a:p>
          <a:p>
            <a:r>
              <a:rPr lang="en-US" sz="2200" dirty="0">
                <a:latin typeface="Century Gothic" charset="0"/>
              </a:rPr>
              <a:t>Client: Dr. Yvonne </a:t>
            </a:r>
            <a:r>
              <a:rPr lang="en-US" sz="2200" dirty="0" err="1">
                <a:latin typeface="Century Gothic" charset="0"/>
              </a:rPr>
              <a:t>Chueh</a:t>
            </a:r>
            <a:endParaRPr lang="en-US" sz="2200" dirty="0">
              <a:latin typeface="Century Gothic" charset="0"/>
            </a:endParaRPr>
          </a:p>
          <a:p>
            <a:r>
              <a:rPr lang="en-US" sz="2200" dirty="0">
                <a:latin typeface="Century Gothic" charset="0"/>
              </a:rPr>
              <a:t>Faculty Mentor: Dr.  Ed </a:t>
            </a:r>
            <a:r>
              <a:rPr lang="en-US" sz="2200" dirty="0" err="1">
                <a:latin typeface="Century Gothic" charset="0"/>
              </a:rPr>
              <a:t>Lulofs</a:t>
            </a:r>
            <a:endParaRPr lang="en-US" sz="2200" dirty="0">
              <a:latin typeface="Century Gothic" charset="0"/>
            </a:endParaRPr>
          </a:p>
          <a:p>
            <a:r>
              <a:rPr lang="en-US" sz="2200" dirty="0"/>
              <a:t>Goal: To develop a website that will aid the elderly community </a:t>
            </a:r>
            <a:r>
              <a:rPr lang="en-US" sz="2200" dirty="0" smtClean="0"/>
              <a:t>which </a:t>
            </a:r>
            <a:r>
              <a:rPr lang="en-US" sz="2200" dirty="0"/>
              <a:t>is facing social isolation.</a:t>
            </a:r>
          </a:p>
          <a:p>
            <a:pPr lvl="1"/>
            <a:r>
              <a:rPr lang="en-US" sz="2200" dirty="0"/>
              <a:t>This site will promote social activities and outings</a:t>
            </a:r>
          </a:p>
          <a:p>
            <a:pPr lvl="1"/>
            <a:r>
              <a:rPr lang="en-US" sz="2200" dirty="0"/>
              <a:t>The simple design should aid with navigation, scheduling, and more</a:t>
            </a:r>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Challenge</a:t>
            </a:r>
            <a:endParaRPr lang="en-US" sz="4000" dirty="0"/>
          </a:p>
        </p:txBody>
      </p:sp>
      <p:sp>
        <p:nvSpPr>
          <p:cNvPr id="3" name="Content Placeholder 2"/>
          <p:cNvSpPr>
            <a:spLocks noGrp="1"/>
          </p:cNvSpPr>
          <p:nvPr>
            <p:ph idx="1"/>
          </p:nvPr>
        </p:nvSpPr>
        <p:spPr/>
        <p:txBody>
          <a:bodyPr>
            <a:normAutofit/>
          </a:bodyPr>
          <a:lstStyle/>
          <a:p>
            <a:r>
              <a:rPr lang="en-US" sz="2200" dirty="0" smtClean="0"/>
              <a:t>Seniors are facing social isolation</a:t>
            </a:r>
          </a:p>
          <a:p>
            <a:r>
              <a:rPr lang="en-US" sz="2200" dirty="0" smtClean="0"/>
              <a:t>No site designed for seniors to engage in social outings</a:t>
            </a:r>
          </a:p>
          <a:p>
            <a:r>
              <a:rPr lang="en-US" sz="2200" dirty="0" smtClean="0"/>
              <a:t>Current sites not tailored to meet challenges of aging community </a:t>
            </a: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Solution</a:t>
            </a:r>
            <a:endParaRPr lang="en-US" sz="4000" dirty="0"/>
          </a:p>
        </p:txBody>
      </p:sp>
      <p:sp>
        <p:nvSpPr>
          <p:cNvPr id="3" name="Content Placeholder 2"/>
          <p:cNvSpPr>
            <a:spLocks noGrp="1"/>
          </p:cNvSpPr>
          <p:nvPr>
            <p:ph idx="1"/>
          </p:nvPr>
        </p:nvSpPr>
        <p:spPr/>
        <p:txBody>
          <a:bodyPr>
            <a:normAutofit/>
          </a:bodyPr>
          <a:lstStyle/>
          <a:p>
            <a:r>
              <a:rPr lang="en-US" sz="2200" dirty="0" smtClean="0"/>
              <a:t>Developing a website that encompasses senior social activities locally.</a:t>
            </a:r>
          </a:p>
          <a:p>
            <a:r>
              <a:rPr lang="en-US" sz="2200" dirty="0" smtClean="0"/>
              <a:t>Minimize site learning curve </a:t>
            </a:r>
            <a:endParaRPr lang="en-US" sz="2200" dirty="0"/>
          </a:p>
          <a:p>
            <a:r>
              <a:rPr lang="en-US" sz="2200" dirty="0" smtClean="0"/>
              <a:t>Connect with local businesses to promote events</a:t>
            </a:r>
          </a:p>
          <a:p>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Overview</a:t>
            </a:r>
            <a:endParaRPr lang="en-US" sz="4000" dirty="0"/>
          </a:p>
        </p:txBody>
      </p:sp>
      <p:sp>
        <p:nvSpPr>
          <p:cNvPr id="3" name="Content Placeholder 2"/>
          <p:cNvSpPr>
            <a:spLocks noGrp="1"/>
          </p:cNvSpPr>
          <p:nvPr>
            <p:ph idx="1"/>
          </p:nvPr>
        </p:nvSpPr>
        <p:spPr/>
        <p:txBody>
          <a:bodyPr>
            <a:normAutofit/>
          </a:bodyPr>
          <a:lstStyle/>
          <a:p>
            <a:r>
              <a:rPr lang="en-US" sz="2200" dirty="0" smtClean="0"/>
              <a:t>Project Requirements</a:t>
            </a:r>
          </a:p>
          <a:p>
            <a:r>
              <a:rPr lang="en-US" sz="2200" dirty="0" smtClean="0"/>
              <a:t>Prototype Demo</a:t>
            </a:r>
          </a:p>
          <a:p>
            <a:r>
              <a:rPr lang="en-US" sz="2200" dirty="0" smtClean="0"/>
              <a:t>Quality Assurance Plan</a:t>
            </a:r>
          </a:p>
          <a:p>
            <a:r>
              <a:rPr lang="en-US" sz="2200" dirty="0" smtClean="0"/>
              <a:t>Risk Analysis</a:t>
            </a:r>
          </a:p>
          <a:p>
            <a:r>
              <a:rPr lang="en-US" sz="2200" dirty="0" smtClean="0"/>
              <a:t>Conclusion</a:t>
            </a:r>
          </a:p>
          <a:p>
            <a:r>
              <a:rPr lang="en-US" sz="2200" dirty="0" smtClean="0"/>
              <a:t>Q &amp; A</a:t>
            </a:r>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229</TotalTime>
  <Words>721</Words>
  <Application>Microsoft Office PowerPoint</Application>
  <PresentationFormat>Widescreen</PresentationFormat>
  <Paragraphs>121</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   CAKE Presents PIE</vt:lpstr>
      <vt:lpstr>Introduction</vt:lpstr>
      <vt:lpstr>Project Schedule </vt:lpstr>
      <vt:lpstr>Group Website</vt:lpstr>
      <vt:lpstr>Kanban/Scrum</vt:lpstr>
      <vt:lpstr>Project</vt:lpstr>
      <vt:lpstr>Challenge</vt:lpstr>
      <vt:lpstr>Solution</vt:lpstr>
      <vt:lpstr>Overview</vt:lpstr>
      <vt:lpstr>Hardware and Software</vt:lpstr>
      <vt:lpstr>Primary Requirements</vt:lpstr>
      <vt:lpstr>Secondary Requirements</vt:lpstr>
      <vt:lpstr>Nonfunctional</vt:lpstr>
      <vt:lpstr>Prototype</vt:lpstr>
      <vt:lpstr>QUALITY ASSURANCE</vt:lpstr>
      <vt:lpstr>Risk Analysis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cs470001_02</cp:lastModifiedBy>
  <cp:revision>29</cp:revision>
  <dcterms:created xsi:type="dcterms:W3CDTF">2014-09-12T02:13:59Z</dcterms:created>
  <dcterms:modified xsi:type="dcterms:W3CDTF">2016-02-03T00:17:24Z</dcterms:modified>
</cp:coreProperties>
</file>