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11/15/2015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Dr. Yvonne Chueh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90AB93-7EBB-40C3-AABE-B1527F40B7D6}" type="slidenum">
              <a:rPr lang="en-US"/>
              <a:t>3</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Zach: We have been using an agile Kanban method for the project organization. Kanban is a method where group members can post tasks, or small portions of the project. Those tasks are then taken through a cycle of development and quality assurance until they are accepted. (Maybe show trello). Our team roles consist of 3 developers and one quality assurance supervisor. Each member will also have a secondary role such as SCRUM Master, Documentation Manager, or Version Control Manager. Each member will cycle through each role in order to get the most experience out of this project. Our main concern in this project is feature overload. Our client wants a site similar to MealTrain with donations, a paid version, and more. While we will focus on the necessary functionalities first, we have to make sure we aren't bogged down with unnecessary tasks. The hardware and software we will be using is mainly computers with widely-used browsers, such as Firefox, Chrome, and Safari. We will also be using web editing software to create the site and SQL to manage any databases. We plan to reach new milestones during each 2-week sprint. We will also be having group meetings twice a week and client meetings every other week.</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089983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Christian: As stated earlier, our project aims to help the elderly community that is facing social isolation. Dr. Chueh has described that there is a large need for a safe social network for this community. She believes that a website that is able to promote social activities and personal outings will allow for distant family members and local community members to stay connected more easily. While this software is not unique, most social networks are designed for a younger population. Our website will focus on people who may not be familiar with computers or the internet. To help this community, we will have to create an easy-to-use interface and simple scheduling tools. One of the stakeholders in this project is Dr. Chueh, a mathematics professor at CWU. When she attended a funeral on the east coast, the family of the departed was receiving food and condolences from members of a website called "Meal Train". She recognized the good that can come from communities banding together during times of need, but also noticed some of Meal Train's limitations and wanted to create a more proactive version. The other stakeholders include the elderly community and their families. Our site will aim to create more social events for the elderly and allow for their friends and families to donate, message, or otherwise help them in maintaining a healthy social life.</a:t>
            </a:r>
          </a:p>
        </p:txBody>
      </p:sp>
      <p:sp>
        <p:nvSpPr>
          <p:cNvPr id="4" name="Slide Number Placeholder 3"/>
          <p:cNvSpPr>
            <a:spLocks noGrp="1"/>
          </p:cNvSpPr>
          <p:nvPr>
            <p:ph type="sldNum" sz="quarter" idx="10"/>
          </p:nvPr>
        </p:nvSpPr>
        <p:spPr/>
        <p:txBody>
          <a:bodyPr/>
          <a:lstStyle/>
          <a:p>
            <a:fld id="{7D90AB93-7EBB-40C3-AABE-B1527F40B7D6}" type="slidenum">
              <a:rPr lang="en-US"/>
              <a:t>5</a:t>
            </a:fld>
            <a:endParaRPr lang="en-US"/>
          </a:p>
        </p:txBody>
      </p:sp>
    </p:spTree>
    <p:extLst>
      <p:ext uri="{BB962C8B-B14F-4D97-AF65-F5344CB8AC3E}">
        <p14:creationId xmlns:p14="http://schemas.microsoft.com/office/powerpoint/2010/main" val="187431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Timo: As stated in the project management plan, we will need computers with multiple browsers and editors for web development languages and SQL. The user will interact with the site by being able to see other people in the area that want to host or plan a meal event. They will be able to request or accept invitations to these events. This information will be located on the user's homepage for easy accessibility. The user will also be able to upload photos or videos that they want to store or share. The functional requirements include two main sections: primary (or necessary) functions, and secondary (or nonessential) functions. The main functional requirements that we will be working on are: hosting the website on a server, creating a database to store user information, adding a calendar to organize user activities, implementing a background check or other security measures, and creating and designing the website. Later, we may add a paid version, donations, and more. The nonfunctional requirements include efficiency, reliability, and ease of use. We believe that we will have a working product by the end of winter quarter. However, there are a lot of secondary features that Dr. Chueh has mentioned that we may or may not be able to complete.</a:t>
            </a:r>
          </a:p>
        </p:txBody>
      </p:sp>
      <p:sp>
        <p:nvSpPr>
          <p:cNvPr id="4" name="Slide Number Placeholder 3"/>
          <p:cNvSpPr>
            <a:spLocks noGrp="1"/>
          </p:cNvSpPr>
          <p:nvPr>
            <p:ph type="sldNum" sz="quarter" idx="10"/>
          </p:nvPr>
        </p:nvSpPr>
        <p:spPr/>
        <p:txBody>
          <a:bodyPr/>
          <a:lstStyle/>
          <a:p>
            <a:fld id="{7D90AB93-7EBB-40C3-AABE-B1527F40B7D6}" type="slidenum">
              <a:rPr lang="en-US"/>
              <a:t>6</a:t>
            </a:fld>
            <a:endParaRPr lang="en-US"/>
          </a:p>
        </p:txBody>
      </p:sp>
    </p:spTree>
    <p:extLst>
      <p:ext uri="{BB962C8B-B14F-4D97-AF65-F5344CB8AC3E}">
        <p14:creationId xmlns:p14="http://schemas.microsoft.com/office/powerpoint/2010/main" val="331620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90AB93-7EBB-40C3-AABE-B1527F40B7D6}" type="slidenum">
              <a:rPr lang="en-US"/>
              <a:t>7</a:t>
            </a:fld>
            <a:endParaRPr lang="en-US"/>
          </a:p>
        </p:txBody>
      </p:sp>
    </p:spTree>
    <p:extLst>
      <p:ext uri="{BB962C8B-B14F-4D97-AF65-F5344CB8AC3E}">
        <p14:creationId xmlns:p14="http://schemas.microsoft.com/office/powerpoint/2010/main" val="214238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Mcmurtrie, Timo </a:t>
            </a:r>
            <a:r>
              <a:rPr lang="en-US" dirty="0" err="1"/>
              <a:t>Nahkisa</a:t>
            </a:r>
            <a:r>
              <a:rPr lang="en-US" dirty="0"/>
              <a:t>, and Zachary Rivera</a:t>
            </a:r>
          </a:p>
        </p:txBody>
      </p:sp>
      <p:pic>
        <p:nvPicPr>
          <p:cNvPr id="4" name="Picture 3"/>
          <p:cNvPicPr>
            <a:picLocks noChangeAspect="1"/>
          </p:cNvPicPr>
          <p:nvPr/>
        </p:nvPicPr>
        <p:blipFill>
          <a:blip r:embed="rId3"/>
          <a:stretch>
            <a:fillRect/>
          </a:stretch>
        </p:blipFill>
        <p:spPr>
          <a:xfrm>
            <a:off x="2661826" y="4118685"/>
            <a:ext cx="466725" cy="438150"/>
          </a:xfrm>
          <a:prstGeom prst="rect">
            <a:avLst/>
          </a:prstGeom>
        </p:spPr>
      </p:pic>
    </p:spTree>
    <p:extLst>
      <p:ext uri="{BB962C8B-B14F-4D97-AF65-F5344CB8AC3E}">
        <p14:creationId xmlns:p14="http://schemas.microsoft.com/office/powerpoint/2010/main" val="362262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CAKE Group (Computer Applications Knowledge and Experience)</a:t>
            </a:r>
          </a:p>
          <a:p>
            <a:r>
              <a:rPr lang="en-US" dirty="0"/>
              <a:t>Client: Dr. Yvonne Chueh</a:t>
            </a:r>
          </a:p>
          <a:p>
            <a:r>
              <a:rPr lang="en-US" dirty="0"/>
              <a:t>PIE Project (Personal Interactive Expeditions)</a:t>
            </a:r>
          </a:p>
          <a:p>
            <a:r>
              <a:rPr lang="en-US" dirty="0"/>
              <a:t>Goal: To develop a website that will aid the elderly community that is facing social isolation.</a:t>
            </a:r>
          </a:p>
          <a:p>
            <a:pPr lvl="1"/>
            <a:r>
              <a:rPr lang="en-US" sz="1800" dirty="0"/>
              <a:t>This site will promote social activities and outings</a:t>
            </a:r>
          </a:p>
          <a:p>
            <a:pPr lvl="1"/>
            <a:r>
              <a:rPr lang="en-US" sz="1800" dirty="0"/>
              <a:t>The simple design should aid with navigation, scheduling, and more</a:t>
            </a:r>
          </a:p>
        </p:txBody>
      </p:sp>
    </p:spTree>
    <p:extLst>
      <p:ext uri="{BB962C8B-B14F-4D97-AF65-F5344CB8AC3E}">
        <p14:creationId xmlns:p14="http://schemas.microsoft.com/office/powerpoint/2010/main" val="122550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Website</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hlinkClick r:id="rId3"/>
              </a:rPr>
              <a:t>http://www.almostcolin.wix.com/CAKE</a:t>
            </a:r>
          </a:p>
        </p:txBody>
      </p:sp>
    </p:spTree>
    <p:extLst>
      <p:ext uri="{BB962C8B-B14F-4D97-AF65-F5344CB8AC3E}">
        <p14:creationId xmlns:p14="http://schemas.microsoft.com/office/powerpoint/2010/main" val="121125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Plan</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t>Project Organization</a:t>
            </a:r>
          </a:p>
          <a:p>
            <a:pPr lvl="1"/>
            <a:r>
              <a:rPr lang="en-US" sz="1800" dirty="0"/>
              <a:t>Agile Kanban method</a:t>
            </a:r>
          </a:p>
          <a:p>
            <a:r>
              <a:rPr lang="en-US" dirty="0"/>
              <a:t>Risk Analysis</a:t>
            </a:r>
          </a:p>
          <a:p>
            <a:pPr lvl="1"/>
            <a:r>
              <a:rPr lang="en-US" sz="1800" dirty="0"/>
              <a:t>Feature Overload</a:t>
            </a:r>
          </a:p>
          <a:p>
            <a:r>
              <a:rPr lang="en-US" dirty="0"/>
              <a:t>Hardware/Software Requirements</a:t>
            </a:r>
          </a:p>
          <a:p>
            <a:pPr lvl="1"/>
            <a:r>
              <a:rPr lang="en-US" sz="1800" dirty="0"/>
              <a:t>Computers with Widely-used Browsers Installed</a:t>
            </a:r>
          </a:p>
          <a:p>
            <a:pPr lvl="1"/>
            <a:r>
              <a:rPr lang="en-US" sz="1800" dirty="0"/>
              <a:t>HTML, CSS, PHP, and SQL editors</a:t>
            </a:r>
          </a:p>
          <a:p>
            <a:r>
              <a:rPr lang="en-US" dirty="0"/>
              <a:t>Project Schedule</a:t>
            </a:r>
          </a:p>
          <a:p>
            <a:pPr lvl="1"/>
            <a:r>
              <a:rPr lang="en-US" sz="1800" dirty="0"/>
              <a:t>Reach new milestones each 2-week sprint</a:t>
            </a:r>
          </a:p>
          <a:p>
            <a:pPr lvl="1"/>
            <a:r>
              <a:rPr lang="en-US" sz="1800" dirty="0"/>
              <a:t>SCRUM meetings and Client Meetings</a:t>
            </a:r>
          </a:p>
        </p:txBody>
      </p:sp>
    </p:spTree>
    <p:extLst>
      <p:ext uri="{BB962C8B-B14F-4D97-AF65-F5344CB8AC3E}">
        <p14:creationId xmlns:p14="http://schemas.microsoft.com/office/powerpoint/2010/main" val="176805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Project Overview</a:t>
            </a:r>
          </a:p>
          <a:p>
            <a:pPr lvl="1"/>
            <a:r>
              <a:rPr lang="en-US" sz="1800" dirty="0"/>
              <a:t>Problem: Social isolation in the elderly community</a:t>
            </a:r>
          </a:p>
          <a:p>
            <a:pPr lvl="1"/>
            <a:r>
              <a:rPr lang="en-US" sz="1800" dirty="0"/>
              <a:t>Solution: A website to promote social activities</a:t>
            </a:r>
          </a:p>
          <a:p>
            <a:r>
              <a:rPr lang="en-US" dirty="0"/>
              <a:t>Stakeholders</a:t>
            </a:r>
          </a:p>
          <a:p>
            <a:pPr lvl="1"/>
            <a:r>
              <a:rPr lang="en-US" sz="1800" dirty="0"/>
              <a:t>Dr. Chueh</a:t>
            </a:r>
          </a:p>
          <a:p>
            <a:pPr lvl="1"/>
            <a:r>
              <a:rPr lang="en-US" sz="1800" dirty="0"/>
              <a:t>Elderly communities and their families</a:t>
            </a:r>
          </a:p>
          <a:p>
            <a:pPr lvl="1"/>
            <a:endParaRPr lang="en-US" dirty="0"/>
          </a:p>
        </p:txBody>
      </p:sp>
    </p:spTree>
    <p:extLst>
      <p:ext uri="{BB962C8B-B14F-4D97-AF65-F5344CB8AC3E}">
        <p14:creationId xmlns:p14="http://schemas.microsoft.com/office/powerpoint/2010/main" val="114474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Hardware and Software</a:t>
            </a:r>
            <a:endParaRPr lang="en-US" dirty="0"/>
          </a:p>
          <a:p>
            <a:r>
              <a:rPr lang="en-US" dirty="0"/>
              <a:t>User Interaction</a:t>
            </a:r>
          </a:p>
          <a:p>
            <a:r>
              <a:rPr lang="en-US" dirty="0"/>
              <a:t>Functional Requirements</a:t>
            </a:r>
          </a:p>
          <a:p>
            <a:r>
              <a:rPr lang="en-US" dirty="0"/>
              <a:t>Nonfunctional Requirements</a:t>
            </a:r>
          </a:p>
          <a:p>
            <a:r>
              <a:rPr lang="en-US" dirty="0"/>
              <a:t>Feasibility</a:t>
            </a:r>
          </a:p>
        </p:txBody>
      </p:sp>
    </p:spTree>
    <p:extLst>
      <p:ext uri="{BB962C8B-B14F-4D97-AF65-F5344CB8AC3E}">
        <p14:creationId xmlns:p14="http://schemas.microsoft.com/office/powerpoint/2010/main" val="187600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5568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0</Words>
  <Application>Microsoft Office PowerPoint</Application>
  <PresentationFormat>Widescreen</PresentationFormat>
  <Paragraphs>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Wisp</vt:lpstr>
      <vt:lpstr>   CAKE Presents PIE</vt:lpstr>
      <vt:lpstr>Introduction</vt:lpstr>
      <vt:lpstr>Group Website</vt:lpstr>
      <vt:lpstr>Project Management Plan</vt:lpstr>
      <vt:lpstr>Project Overview</vt:lpstr>
      <vt:lpstr>Requirements</vt:lpstr>
      <vt:lpstr>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3</cp:revision>
  <dcterms:created xsi:type="dcterms:W3CDTF">2014-09-12T02:13:59Z</dcterms:created>
  <dcterms:modified xsi:type="dcterms:W3CDTF">2015-11-15T07:44:44Z</dcterms:modified>
</cp:coreProperties>
</file>