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79" r:id="rId4"/>
    <p:sldId id="261" r:id="rId5"/>
    <p:sldId id="268" r:id="rId6"/>
    <p:sldId id="263" r:id="rId7"/>
    <p:sldId id="264" r:id="rId8"/>
    <p:sldId id="265" r:id="rId9"/>
    <p:sldId id="276" r:id="rId10"/>
    <p:sldId id="274" r:id="rId11"/>
    <p:sldId id="277" r:id="rId12"/>
    <p:sldId id="267"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67477" autoAdjust="0"/>
  </p:normalViewPr>
  <p:slideViewPr>
    <p:cSldViewPr snapToGrid="0">
      <p:cViewPr varScale="1">
        <p:scale>
          <a:sx n="116" d="100"/>
          <a:sy n="116" d="100"/>
        </p:scale>
        <p:origin x="10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288340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smtClean="0"/>
              <a:t>McMurtrie</a:t>
            </a:r>
            <a:r>
              <a:rPr lang="en-US" dirty="0"/>
              <a:t>, Timothy </a:t>
            </a:r>
            <a:r>
              <a:rPr lang="en-US" dirty="0" err="1" smtClean="0"/>
              <a:t>Nakhisa</a:t>
            </a:r>
            <a:r>
              <a:rPr lang="en-US" dirty="0"/>
              <a:t>, and Zachary Rivera</a:t>
            </a:r>
          </a:p>
        </p:txBody>
      </p:sp>
      <p:pic>
        <p:nvPicPr>
          <p:cNvPr id="4" name="Picture 3"/>
          <p:cNvPicPr>
            <a:picLocks noChangeAspect="1"/>
          </p:cNvPicPr>
          <p:nvPr/>
        </p:nvPicPr>
        <p:blipFill>
          <a:blip r:embed="rId3"/>
          <a:stretch>
            <a:fillRect/>
          </a:stretch>
        </p:blipFill>
        <p:spPr>
          <a:xfrm>
            <a:off x="2537134" y="4010892"/>
            <a:ext cx="692235" cy="649853"/>
          </a:xfrm>
          <a:prstGeom prst="rect">
            <a:avLst/>
          </a:prstGeom>
        </p:spPr>
      </p:pic>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Second Testing Phase</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234917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Demonstration</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347397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p:txBody>
          <a:bodyPr>
            <a:normAutofit/>
          </a:bodyPr>
          <a:lstStyle/>
          <a:p>
            <a:r>
              <a:rPr lang="en-US" sz="2200" dirty="0" smtClean="0"/>
              <a:t>PIE is a site to promote healthy social activities for the elderly</a:t>
            </a:r>
          </a:p>
          <a:p>
            <a:r>
              <a:rPr lang="en-US" sz="2200" dirty="0" smtClean="0"/>
              <a:t>Completed tasks:</a:t>
            </a:r>
          </a:p>
          <a:p>
            <a:pPr lvl="1" fontAlgn="base"/>
            <a:r>
              <a:rPr lang="en-US" sz="2200" dirty="0"/>
              <a:t>Storing user information in a database​</a:t>
            </a:r>
          </a:p>
          <a:p>
            <a:pPr lvl="1" fontAlgn="base"/>
            <a:r>
              <a:rPr lang="en-US" sz="2200" dirty="0"/>
              <a:t>Creating an easy-to-navigate interface​</a:t>
            </a:r>
          </a:p>
          <a:p>
            <a:r>
              <a:rPr lang="en-US" sz="2200" dirty="0" smtClean="0"/>
              <a:t>Future tasks:</a:t>
            </a:r>
          </a:p>
          <a:p>
            <a:pPr lvl="1"/>
            <a:r>
              <a:rPr lang="en-US" sz="2200" dirty="0" smtClean="0"/>
              <a:t>Creating a calendar to organize activities</a:t>
            </a:r>
          </a:p>
          <a:p>
            <a:pPr lvl="1"/>
            <a:r>
              <a:rPr lang="en-US" sz="2200" dirty="0" smtClean="0"/>
              <a:t>Hosting the website</a:t>
            </a:r>
            <a:endParaRPr lang="en-US" sz="2200" dirty="0"/>
          </a:p>
          <a:p>
            <a:pPr lvl="1"/>
            <a:endParaRPr lang="en-US" sz="2200" dirty="0" smtClean="0"/>
          </a:p>
          <a:p>
            <a:endParaRPr lang="en-US" sz="2200" dirty="0"/>
          </a:p>
        </p:txBody>
      </p:sp>
    </p:spTree>
    <p:extLst>
      <p:ext uri="{BB962C8B-B14F-4D97-AF65-F5344CB8AC3E}">
        <p14:creationId xmlns:p14="http://schemas.microsoft.com/office/powerpoint/2010/main" val="4157375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sz="2200" dirty="0"/>
              <a:t>CAKE Group (Computer Applications Knowledge and Experience)</a:t>
            </a:r>
          </a:p>
          <a:p>
            <a:r>
              <a:rPr lang="en-US" sz="2200" dirty="0" smtClean="0"/>
              <a:t>Colin Harrison: </a:t>
            </a:r>
            <a:r>
              <a:rPr lang="en-US" sz="2200" dirty="0" smtClean="0"/>
              <a:t>Documentation/Dev</a:t>
            </a:r>
            <a:endParaRPr lang="en-US" sz="2200" dirty="0" smtClean="0"/>
          </a:p>
          <a:p>
            <a:r>
              <a:rPr lang="en-US" sz="2200" dirty="0" smtClean="0"/>
              <a:t>Christian McMurtrie: </a:t>
            </a:r>
            <a:r>
              <a:rPr lang="en-US" sz="2200" dirty="0" smtClean="0"/>
              <a:t>Research/Dev</a:t>
            </a:r>
            <a:endParaRPr lang="en-US" sz="2200" dirty="0" smtClean="0"/>
          </a:p>
          <a:p>
            <a:r>
              <a:rPr lang="en-US" sz="2200" dirty="0" smtClean="0"/>
              <a:t>Tim Nakhisa: </a:t>
            </a:r>
            <a:r>
              <a:rPr lang="en-US" sz="2200" dirty="0" smtClean="0"/>
              <a:t>Version Control Manager/Dev</a:t>
            </a:r>
            <a:endParaRPr lang="en-US" sz="2200" dirty="0" smtClean="0"/>
          </a:p>
          <a:p>
            <a:r>
              <a:rPr lang="en-US" sz="2200" dirty="0" smtClean="0"/>
              <a:t>Zac Rivera: </a:t>
            </a:r>
            <a:r>
              <a:rPr lang="en-US" sz="2200" dirty="0" smtClean="0"/>
              <a:t>Scrum Master/QA</a:t>
            </a:r>
            <a:endParaRPr lang="en-US" sz="2200" dirty="0"/>
          </a:p>
        </p:txBody>
      </p:sp>
    </p:spTree>
    <p:extLst>
      <p:ext uri="{BB962C8B-B14F-4D97-AF65-F5344CB8AC3E}">
        <p14:creationId xmlns:p14="http://schemas.microsoft.com/office/powerpoint/2010/main" val="1225501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Real World Application</a:t>
            </a:r>
            <a:endParaRPr lang="en-US" sz="4000" dirty="0"/>
          </a:p>
        </p:txBody>
      </p:sp>
      <p:sp>
        <p:nvSpPr>
          <p:cNvPr id="3" name="Content Placeholder 2"/>
          <p:cNvSpPr>
            <a:spLocks noGrp="1"/>
          </p:cNvSpPr>
          <p:nvPr>
            <p:ph idx="1"/>
          </p:nvPr>
        </p:nvSpPr>
        <p:spPr/>
        <p:txBody>
          <a:bodyPr>
            <a:normAutofit/>
          </a:bodyPr>
          <a:lstStyle/>
          <a:p>
            <a:pPr lvl="1"/>
            <a:endParaRPr lang="en-US" sz="2200" dirty="0"/>
          </a:p>
          <a:p>
            <a:endParaRPr lang="en-US" sz="2200" dirty="0"/>
          </a:p>
        </p:txBody>
      </p:sp>
    </p:spTree>
    <p:extLst>
      <p:ext uri="{BB962C8B-B14F-4D97-AF65-F5344CB8AC3E}">
        <p14:creationId xmlns:p14="http://schemas.microsoft.com/office/powerpoint/2010/main" val="19908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p>
            <a:r>
              <a:rPr lang="en-US" sz="4000" dirty="0" smtClean="0"/>
              <a:t>Architectural Design</a:t>
            </a:r>
            <a:endParaRPr lang="en-US" sz="4000" dirty="0"/>
          </a:p>
        </p:txBody>
      </p:sp>
      <p:sp>
        <p:nvSpPr>
          <p:cNvPr id="3" name="Content Placeholder 2"/>
          <p:cNvSpPr>
            <a:spLocks noGrp="1"/>
          </p:cNvSpPr>
          <p:nvPr>
            <p:ph idx="1"/>
          </p:nvPr>
        </p:nvSpPr>
        <p:spPr/>
        <p:txBody>
          <a:bodyPr vert="horz" lIns="91440" tIns="45720" rIns="91440" bIns="45720" rtlCol="0" anchor="t">
            <a:normAutofit/>
          </a:bodyPr>
          <a:lstStyle/>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a:hlinkClick r:id="rId3"/>
            </a:endParaRPr>
          </a:p>
        </p:txBody>
      </p:sp>
    </p:spTree>
    <p:extLst>
      <p:ext uri="{BB962C8B-B14F-4D97-AF65-F5344CB8AC3E}">
        <p14:creationId xmlns:p14="http://schemas.microsoft.com/office/powerpoint/2010/main" val="121125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design</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066" y="1264555"/>
            <a:ext cx="9530777" cy="5576098"/>
          </a:xfrm>
        </p:spPr>
      </p:pic>
    </p:spTree>
    <p:extLst>
      <p:ext uri="{BB962C8B-B14F-4D97-AF65-F5344CB8AC3E}">
        <p14:creationId xmlns:p14="http://schemas.microsoft.com/office/powerpoint/2010/main" val="520551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Example</a:t>
            </a:r>
            <a:endParaRPr lang="en-US" sz="4000" dirty="0"/>
          </a:p>
        </p:txBody>
      </p:sp>
      <p:sp>
        <p:nvSpPr>
          <p:cNvPr id="3" name="Content Placeholder 2"/>
          <p:cNvSpPr>
            <a:spLocks noGrp="1"/>
          </p:cNvSpPr>
          <p:nvPr>
            <p:ph idx="1"/>
          </p:nvPr>
        </p:nvSpPr>
        <p:spPr/>
        <p:txBody>
          <a:bodyPr>
            <a:normAutofit/>
          </a:bodyPr>
          <a:lstStyle/>
          <a:p>
            <a:r>
              <a:rPr lang="en-US" sz="2200" dirty="0" smtClean="0"/>
              <a:t>Insert example</a:t>
            </a:r>
            <a:endParaRPr lang="en-US" sz="2200" dirty="0"/>
          </a:p>
          <a:p>
            <a:endParaRPr lang="en-US" sz="2200" dirty="0"/>
          </a:p>
        </p:txBody>
      </p:sp>
    </p:spTree>
    <p:extLst>
      <p:ext uri="{BB962C8B-B14F-4D97-AF65-F5344CB8AC3E}">
        <p14:creationId xmlns:p14="http://schemas.microsoft.com/office/powerpoint/2010/main" val="231825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Development Strategy</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2049749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User Interface Rules</a:t>
            </a:r>
            <a:endParaRPr lang="en-US" sz="4000" dirty="0"/>
          </a:p>
        </p:txBody>
      </p:sp>
      <p:sp>
        <p:nvSpPr>
          <p:cNvPr id="3" name="Content Placeholder 2"/>
          <p:cNvSpPr>
            <a:spLocks noGrp="1"/>
          </p:cNvSpPr>
          <p:nvPr>
            <p:ph idx="1"/>
          </p:nvPr>
        </p:nvSpPr>
        <p:spPr/>
        <p:txBody>
          <a:bodyPr>
            <a:normAutofit/>
          </a:bodyPr>
          <a:lstStyle/>
          <a:p>
            <a:r>
              <a:rPr lang="en-US" sz="2200" dirty="0" smtClean="0"/>
              <a:t>Demonstration</a:t>
            </a:r>
            <a:endParaRPr lang="en-US" sz="2200" dirty="0"/>
          </a:p>
        </p:txBody>
      </p:sp>
    </p:spTree>
    <p:extLst>
      <p:ext uri="{BB962C8B-B14F-4D97-AF65-F5344CB8AC3E}">
        <p14:creationId xmlns:p14="http://schemas.microsoft.com/office/powerpoint/2010/main" val="203116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First Testing Phase</a:t>
            </a:r>
            <a:endParaRPr lang="en-US" sz="4000" dirty="0"/>
          </a:p>
        </p:txBody>
      </p:sp>
      <p:sp>
        <p:nvSpPr>
          <p:cNvPr id="3" name="Content Placeholder 2"/>
          <p:cNvSpPr>
            <a:spLocks noGrp="1"/>
          </p:cNvSpPr>
          <p:nvPr>
            <p:ph idx="1"/>
          </p:nvPr>
        </p:nvSpPr>
        <p:spPr/>
        <p:txBody>
          <a:bodyPr>
            <a:normAutofit/>
          </a:bodyPr>
          <a:lstStyle/>
          <a:p>
            <a:endParaRPr lang="en-US" sz="2200" dirty="0" smtClean="0"/>
          </a:p>
        </p:txBody>
      </p:sp>
    </p:spTree>
    <p:extLst>
      <p:ext uri="{BB962C8B-B14F-4D97-AF65-F5344CB8AC3E}">
        <p14:creationId xmlns:p14="http://schemas.microsoft.com/office/powerpoint/2010/main" val="276611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245</TotalTime>
  <Words>451</Words>
  <Application>Microsoft Office PowerPoint</Application>
  <PresentationFormat>Widescreen</PresentationFormat>
  <Paragraphs>39</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   CAKE Presents PIE</vt:lpstr>
      <vt:lpstr>Introduction</vt:lpstr>
      <vt:lpstr>Real World Application</vt:lpstr>
      <vt:lpstr>Architectural Design</vt:lpstr>
      <vt:lpstr>Module design</vt:lpstr>
      <vt:lpstr>Module Example</vt:lpstr>
      <vt:lpstr>Development Strategy</vt:lpstr>
      <vt:lpstr>User Interface Rules</vt:lpstr>
      <vt:lpstr>First Testing Phase</vt:lpstr>
      <vt:lpstr>Second Testing Phase</vt:lpstr>
      <vt:lpstr>Demonstration</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cs470001_02</cp:lastModifiedBy>
  <cp:revision>31</cp:revision>
  <dcterms:created xsi:type="dcterms:W3CDTF">2014-09-12T02:13:59Z</dcterms:created>
  <dcterms:modified xsi:type="dcterms:W3CDTF">2016-02-03T00:43:34Z</dcterms:modified>
</cp:coreProperties>
</file>