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8"/>
  </p:notesMasterIdLst>
  <p:sldIdLst>
    <p:sldId id="256" r:id="rId5"/>
    <p:sldId id="257" r:id="rId6"/>
    <p:sldId id="279" r:id="rId7"/>
    <p:sldId id="261" r:id="rId8"/>
    <p:sldId id="268" r:id="rId9"/>
    <p:sldId id="263" r:id="rId10"/>
    <p:sldId id="264" r:id="rId11"/>
    <p:sldId id="265" r:id="rId12"/>
    <p:sldId id="276" r:id="rId13"/>
    <p:sldId id="274" r:id="rId14"/>
    <p:sldId id="277" r:id="rId15"/>
    <p:sldId id="267"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4" autoAdjust="0"/>
    <p:restoredTop sz="67477" autoAdjust="0"/>
  </p:normalViewPr>
  <p:slideViewPr>
    <p:cSldViewPr snapToGrid="0">
      <p:cViewPr>
        <p:scale>
          <a:sx n="47" d="100"/>
          <a:sy n="47" d="100"/>
        </p:scale>
        <p:origin x="1228"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AB509-4183-4579-9787-242A2BB957B8}" type="datetimeFigureOut">
              <a:rPr lang="en-US"/>
              <a:t>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AB93-7EBB-40C3-AABE-B1527F40B7D6}" type="slidenum">
              <a:rPr lang="en-US"/>
              <a:t>‹#›</a:t>
            </a:fld>
            <a:endParaRPr lang="en-US"/>
          </a:p>
        </p:txBody>
      </p:sp>
    </p:spTree>
    <p:extLst>
      <p:ext uri="{BB962C8B-B14F-4D97-AF65-F5344CB8AC3E}">
        <p14:creationId xmlns:p14="http://schemas.microsoft.com/office/powerpoint/2010/main" val="3919120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Introductions: Hi my name is ...</a:t>
            </a:r>
          </a:p>
          <a:p>
            <a:r>
              <a:rPr lang="en-US">
                <a:latin typeface="Calibri"/>
              </a:rPr>
              <a:t>Colin: ... and we make up the CAKE group. We are working on a website that we plan to call PIE.</a:t>
            </a:r>
          </a:p>
        </p:txBody>
      </p:sp>
      <p:sp>
        <p:nvSpPr>
          <p:cNvPr id="4" name="Slide Number Placeholder 3"/>
          <p:cNvSpPr>
            <a:spLocks noGrp="1"/>
          </p:cNvSpPr>
          <p:nvPr>
            <p:ph type="sldNum" sz="quarter" idx="10"/>
          </p:nvPr>
        </p:nvSpPr>
        <p:spPr/>
        <p:txBody>
          <a:bodyPr/>
          <a:lstStyle/>
          <a:p>
            <a:fld id="{7D90AB93-7EBB-40C3-AABE-B1527F40B7D6}" type="slidenum">
              <a:rPr lang="en-US"/>
              <a:t>1</a:t>
            </a:fld>
            <a:endParaRPr lang="en-US"/>
          </a:p>
        </p:txBody>
      </p:sp>
    </p:spTree>
    <p:extLst>
      <p:ext uri="{BB962C8B-B14F-4D97-AF65-F5344CB8AC3E}">
        <p14:creationId xmlns:p14="http://schemas.microsoft.com/office/powerpoint/2010/main" val="241896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Colin: CAKE stands for Computer Applications Knowledge and Experience and PIE is an acronym for Personal Interactive Expeditions. We have been working with our client Dr. Yvonne Chueh and our faculty mentor Dr. Ed Lulofs to develop a website that will aid the elderly community that is facing social isolation. This site will promote social activities and outings by allowing members to easily plan activities with other members and possibly, in the future, with volunteers and donors. The simple design should allow easy navigation of the site, easy-to-use scheduling tools, and more.</a:t>
            </a:r>
          </a:p>
        </p:txBody>
      </p:sp>
      <p:sp>
        <p:nvSpPr>
          <p:cNvPr id="4" name="Slide Number Placeholder 3"/>
          <p:cNvSpPr>
            <a:spLocks noGrp="1"/>
          </p:cNvSpPr>
          <p:nvPr>
            <p:ph type="sldNum" sz="quarter" idx="10"/>
          </p:nvPr>
        </p:nvSpPr>
        <p:spPr/>
        <p:txBody>
          <a:bodyPr/>
          <a:lstStyle/>
          <a:p>
            <a:fld id="{7D90AB93-7EBB-40C3-AABE-B1527F40B7D6}" type="slidenum">
              <a:rPr lang="en-US"/>
              <a:t>2</a:t>
            </a:fld>
            <a:endParaRPr lang="en-US"/>
          </a:p>
        </p:txBody>
      </p:sp>
    </p:spTree>
    <p:extLst>
      <p:ext uri="{BB962C8B-B14F-4D97-AF65-F5344CB8AC3E}">
        <p14:creationId xmlns:p14="http://schemas.microsoft.com/office/powerpoint/2010/main" val="2783457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Our team website was created using a free website editor called wix. All images are royalty-free. The "About" section explains who our group is, what we are working on, and why. The "Project" tab has a brief explanation of our project. It also has a drop down menu that is activated by hovering over "Project". This allows you to view the "Agendas" tab, which shows our client, faculty mentor, and group meetings. The "Repository" tab includes a link our team's repository, links to individual sections of the repository, and a list of past commits. Under the "Scheduling" tab you can see what each of the team members is currently working on as well as lists of major upcoming tasks and completed tasks. There is also a list of "forseen difficulties" that shows some possible problems that we may run in to over the course of the project. Finally, the contact tab contains pictures of each of our group members, our current roles, and some of our contact information.  The message box below is linked to our group gmail account, so any messages sent will be accessible by any member of the group.</a:t>
            </a:r>
          </a:p>
        </p:txBody>
      </p:sp>
      <p:sp>
        <p:nvSpPr>
          <p:cNvPr id="4" name="Slide Number Placeholder 3"/>
          <p:cNvSpPr>
            <a:spLocks noGrp="1"/>
          </p:cNvSpPr>
          <p:nvPr>
            <p:ph type="sldNum" sz="quarter" idx="10"/>
          </p:nvPr>
        </p:nvSpPr>
        <p:spPr/>
        <p:txBody>
          <a:bodyPr/>
          <a:lstStyle/>
          <a:p>
            <a:fld id="{7D90AB93-7EBB-40C3-AABE-B1527F40B7D6}" type="slidenum">
              <a:rPr lang="en-US"/>
              <a:t>4</a:t>
            </a:fld>
            <a:endParaRPr lang="en-US"/>
          </a:p>
        </p:txBody>
      </p:sp>
    </p:spTree>
    <p:extLst>
      <p:ext uri="{BB962C8B-B14F-4D97-AF65-F5344CB8AC3E}">
        <p14:creationId xmlns:p14="http://schemas.microsoft.com/office/powerpoint/2010/main" val="128834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first stage of testing is manual</a:t>
            </a:r>
            <a:r>
              <a:rPr lang="en-US" baseline="0" dirty="0" smtClean="0"/>
              <a:t> testing. This means that our group members are manually testing the site during development. Right now we have a test server set up, but it is only available in </a:t>
            </a:r>
            <a:r>
              <a:rPr lang="en-US" baseline="0" dirty="0" err="1" smtClean="0"/>
              <a:t>Hebeler</a:t>
            </a:r>
            <a:r>
              <a:rPr lang="en-US" baseline="0" dirty="0" smtClean="0"/>
              <a:t> Hall. In our next iteration, we plan to finish this phase of testing and find a suitable server online. Our testing entails checking the site for the look and feel as well as checking for functionality. We want to make sure our site has a simple yet elegant appearance. To do this, we have created a lot of separate pages to make the site more easily navigable while keeping a similar template for each page in order to allow the user to work with a familiar layout. We have some ideas for changes. For example, rather than using multiple pages while logged in, we are considering using pop up windows to edit a user’s description, add photos, and more. This would allow for a “prettier” layout that makes the user feel like they aren’t being redirected too frequently. Testing functionality is more important to us because we need to ensure that our site works correctly on any platform the user might be using. We have not developed a mobile site, but we have been testing on common browsers on both Windows and Mac operating systems. Furthermore, we have been creating, editing, and testing different tables in our database.</a:t>
            </a:r>
            <a:endParaRPr lang="en-US" dirty="0"/>
          </a:p>
        </p:txBody>
      </p:sp>
      <p:sp>
        <p:nvSpPr>
          <p:cNvPr id="4" name="Slide Number Placeholder 3"/>
          <p:cNvSpPr>
            <a:spLocks noGrp="1"/>
          </p:cNvSpPr>
          <p:nvPr>
            <p:ph type="sldNum" sz="quarter" idx="10"/>
          </p:nvPr>
        </p:nvSpPr>
        <p:spPr/>
        <p:txBody>
          <a:bodyPr/>
          <a:lstStyle/>
          <a:p>
            <a:fld id="{7D90AB93-7EBB-40C3-AABE-B1527F40B7D6}" type="slidenum">
              <a:rPr lang="en-US" smtClean="0"/>
              <a:t>9</a:t>
            </a:fld>
            <a:endParaRPr lang="en-US"/>
          </a:p>
        </p:txBody>
      </p:sp>
    </p:spTree>
    <p:extLst>
      <p:ext uri="{BB962C8B-B14F-4D97-AF65-F5344CB8AC3E}">
        <p14:creationId xmlns:p14="http://schemas.microsoft.com/office/powerpoint/2010/main" val="915651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I stated in the previous slide, we plan to have the site hosted online for our second phase of testing. This will allow us to test on computers outside of the CS building, so we can test different browsers, systems, and users. We plan to start with peer and other testing when the site is hosted and manual testing is finished. Hopefully some of the students in here might be willing to help. We will also be testing different people that might have some experience with something similar to potential users. For example, we have some contacts that work for </a:t>
            </a:r>
            <a:r>
              <a:rPr lang="en-US" baseline="0" dirty="0" err="1" smtClean="0"/>
              <a:t>Elmview</a:t>
            </a:r>
            <a:r>
              <a:rPr lang="en-US" baseline="0" dirty="0" smtClean="0"/>
              <a:t>, a </a:t>
            </a:r>
            <a:r>
              <a:rPr lang="en-US" dirty="0" smtClean="0"/>
              <a:t>non-profit organization concerned about people with developmental disabilities. Also, we have some contacts in the sociology department that may be willing to help.</a:t>
            </a:r>
            <a:endParaRPr lang="en-US" dirty="0"/>
          </a:p>
        </p:txBody>
      </p:sp>
      <p:sp>
        <p:nvSpPr>
          <p:cNvPr id="4" name="Slide Number Placeholder 3"/>
          <p:cNvSpPr>
            <a:spLocks noGrp="1"/>
          </p:cNvSpPr>
          <p:nvPr>
            <p:ph type="sldNum" sz="quarter" idx="10"/>
          </p:nvPr>
        </p:nvSpPr>
        <p:spPr/>
        <p:txBody>
          <a:bodyPr/>
          <a:lstStyle/>
          <a:p>
            <a:fld id="{7D90AB93-7EBB-40C3-AABE-B1527F40B7D6}" type="slidenum">
              <a:rPr lang="en-US" smtClean="0"/>
              <a:t>10</a:t>
            </a:fld>
            <a:endParaRPr lang="en-US"/>
          </a:p>
        </p:txBody>
      </p:sp>
    </p:spTree>
    <p:extLst>
      <p:ext uri="{BB962C8B-B14F-4D97-AF65-F5344CB8AC3E}">
        <p14:creationId xmlns:p14="http://schemas.microsoft.com/office/powerpoint/2010/main" val="3878827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2/3/2016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almostcolin.wix.com/CAK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CAKE Presents PIE</a:t>
            </a:r>
          </a:p>
        </p:txBody>
      </p:sp>
      <p:sp>
        <p:nvSpPr>
          <p:cNvPr id="3" name="Subtitle 2"/>
          <p:cNvSpPr>
            <a:spLocks noGrp="1"/>
          </p:cNvSpPr>
          <p:nvPr>
            <p:ph type="subTitle" idx="1"/>
          </p:nvPr>
        </p:nvSpPr>
        <p:spPr/>
        <p:txBody>
          <a:bodyPr/>
          <a:lstStyle/>
          <a:p>
            <a:r>
              <a:rPr lang="en-US" dirty="0"/>
              <a:t>By: Colin Harrison, Christian </a:t>
            </a:r>
            <a:r>
              <a:rPr lang="en-US" dirty="0" err="1" smtClean="0"/>
              <a:t>McMurtrie</a:t>
            </a:r>
            <a:r>
              <a:rPr lang="en-US" dirty="0"/>
              <a:t>, Timothy </a:t>
            </a:r>
            <a:r>
              <a:rPr lang="en-US" dirty="0" err="1" smtClean="0"/>
              <a:t>Nakhisa</a:t>
            </a:r>
            <a:r>
              <a:rPr lang="en-US" dirty="0"/>
              <a:t>, and Zachary Rivera</a:t>
            </a:r>
          </a:p>
        </p:txBody>
      </p:sp>
      <p:pic>
        <p:nvPicPr>
          <p:cNvPr id="4" name="Picture 3"/>
          <p:cNvPicPr>
            <a:picLocks noChangeAspect="1"/>
          </p:cNvPicPr>
          <p:nvPr/>
        </p:nvPicPr>
        <p:blipFill>
          <a:blip r:embed="rId3"/>
          <a:stretch>
            <a:fillRect/>
          </a:stretch>
        </p:blipFill>
        <p:spPr>
          <a:xfrm>
            <a:off x="2537134" y="4010892"/>
            <a:ext cx="692235" cy="649853"/>
          </a:xfrm>
          <a:prstGeom prst="rect">
            <a:avLst/>
          </a:prstGeom>
        </p:spPr>
      </p:pic>
    </p:spTree>
    <p:extLst>
      <p:ext uri="{BB962C8B-B14F-4D97-AF65-F5344CB8AC3E}">
        <p14:creationId xmlns:p14="http://schemas.microsoft.com/office/powerpoint/2010/main" val="3622625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Second Testing Phase</a:t>
            </a:r>
            <a:endParaRPr lang="en-US" sz="4000" dirty="0"/>
          </a:p>
        </p:txBody>
      </p:sp>
      <p:sp>
        <p:nvSpPr>
          <p:cNvPr id="3" name="Content Placeholder 2"/>
          <p:cNvSpPr>
            <a:spLocks noGrp="1"/>
          </p:cNvSpPr>
          <p:nvPr>
            <p:ph idx="1"/>
          </p:nvPr>
        </p:nvSpPr>
        <p:spPr/>
        <p:txBody>
          <a:bodyPr>
            <a:normAutofit/>
          </a:bodyPr>
          <a:lstStyle/>
          <a:p>
            <a:r>
              <a:rPr lang="en-US" sz="2200" dirty="0" smtClean="0"/>
              <a:t>Hosting online</a:t>
            </a:r>
          </a:p>
          <a:p>
            <a:r>
              <a:rPr lang="en-US" sz="2200" dirty="0" smtClean="0"/>
              <a:t>Working with test groups</a:t>
            </a:r>
          </a:p>
          <a:p>
            <a:pPr lvl="1"/>
            <a:r>
              <a:rPr lang="en-US" sz="2000" dirty="0" smtClean="0"/>
              <a:t>Peer testing</a:t>
            </a:r>
          </a:p>
          <a:p>
            <a:pPr lvl="1"/>
            <a:r>
              <a:rPr lang="en-US" sz="2000" dirty="0" err="1" smtClean="0"/>
              <a:t>Elmview</a:t>
            </a:r>
            <a:r>
              <a:rPr lang="en-US" sz="2000" dirty="0" smtClean="0"/>
              <a:t> workers</a:t>
            </a:r>
          </a:p>
          <a:p>
            <a:pPr lvl="1"/>
            <a:r>
              <a:rPr lang="en-US" sz="2000" dirty="0" smtClean="0"/>
              <a:t>Sociology department</a:t>
            </a:r>
            <a:endParaRPr lang="en-US" sz="2000" dirty="0"/>
          </a:p>
        </p:txBody>
      </p:sp>
    </p:spTree>
    <p:extLst>
      <p:ext uri="{BB962C8B-B14F-4D97-AF65-F5344CB8AC3E}">
        <p14:creationId xmlns:p14="http://schemas.microsoft.com/office/powerpoint/2010/main" val="2349178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Demonstration</a:t>
            </a:r>
            <a:endParaRPr lang="en-US" sz="4000" dirty="0"/>
          </a:p>
        </p:txBody>
      </p:sp>
      <p:sp>
        <p:nvSpPr>
          <p:cNvPr id="3" name="Content Placeholder 2"/>
          <p:cNvSpPr>
            <a:spLocks noGrp="1"/>
          </p:cNvSpPr>
          <p:nvPr>
            <p:ph idx="1"/>
          </p:nvPr>
        </p:nvSpPr>
        <p:spPr/>
        <p:txBody>
          <a:bodyPr>
            <a:normAutofit/>
          </a:bodyPr>
          <a:lstStyle/>
          <a:p>
            <a:endParaRPr lang="en-US" sz="2200" dirty="0"/>
          </a:p>
        </p:txBody>
      </p:sp>
    </p:spTree>
    <p:extLst>
      <p:ext uri="{BB962C8B-B14F-4D97-AF65-F5344CB8AC3E}">
        <p14:creationId xmlns:p14="http://schemas.microsoft.com/office/powerpoint/2010/main" val="3473971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Conclusion</a:t>
            </a:r>
            <a:endParaRPr lang="en-US" sz="4000" dirty="0"/>
          </a:p>
        </p:txBody>
      </p:sp>
      <p:sp>
        <p:nvSpPr>
          <p:cNvPr id="3" name="Content Placeholder 2"/>
          <p:cNvSpPr>
            <a:spLocks noGrp="1"/>
          </p:cNvSpPr>
          <p:nvPr>
            <p:ph idx="1"/>
          </p:nvPr>
        </p:nvSpPr>
        <p:spPr/>
        <p:txBody>
          <a:bodyPr>
            <a:normAutofit/>
          </a:bodyPr>
          <a:lstStyle/>
          <a:p>
            <a:r>
              <a:rPr lang="en-US" sz="2200" dirty="0" smtClean="0"/>
              <a:t>PIE is a site to promote healthy social activities for the elderly</a:t>
            </a:r>
          </a:p>
          <a:p>
            <a:r>
              <a:rPr lang="en-US" sz="2200" dirty="0" smtClean="0"/>
              <a:t>Completed tasks:</a:t>
            </a:r>
          </a:p>
          <a:p>
            <a:pPr lvl="1" fontAlgn="base"/>
            <a:r>
              <a:rPr lang="en-US" sz="2200" dirty="0"/>
              <a:t>Storing user information in a database​</a:t>
            </a:r>
          </a:p>
          <a:p>
            <a:pPr lvl="1" fontAlgn="base"/>
            <a:r>
              <a:rPr lang="en-US" sz="2200" dirty="0"/>
              <a:t>Creating an easy-to-navigate interface​</a:t>
            </a:r>
          </a:p>
          <a:p>
            <a:r>
              <a:rPr lang="en-US" sz="2200" dirty="0" smtClean="0"/>
              <a:t>Future tasks:</a:t>
            </a:r>
          </a:p>
          <a:p>
            <a:pPr lvl="1"/>
            <a:r>
              <a:rPr lang="en-US" sz="2200" dirty="0" smtClean="0"/>
              <a:t>Creating a calendar to organize activities</a:t>
            </a:r>
          </a:p>
          <a:p>
            <a:pPr lvl="1"/>
            <a:r>
              <a:rPr lang="en-US" sz="2200" dirty="0" smtClean="0"/>
              <a:t>Hosting the website</a:t>
            </a:r>
            <a:endParaRPr lang="en-US" sz="2200" dirty="0"/>
          </a:p>
          <a:p>
            <a:pPr lvl="1"/>
            <a:endParaRPr lang="en-US" sz="2200" dirty="0" smtClean="0"/>
          </a:p>
          <a:p>
            <a:endParaRPr lang="en-US" sz="2200" dirty="0"/>
          </a:p>
        </p:txBody>
      </p:sp>
    </p:spTree>
    <p:extLst>
      <p:ext uri="{BB962C8B-B14F-4D97-AF65-F5344CB8AC3E}">
        <p14:creationId xmlns:p14="http://schemas.microsoft.com/office/powerpoint/2010/main" val="4157375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QUESTIONS?</a:t>
            </a:r>
            <a:endParaRPr lang="en-US" sz="4800" b="1" dirty="0"/>
          </a:p>
        </p:txBody>
      </p:sp>
    </p:spTree>
    <p:extLst>
      <p:ext uri="{BB962C8B-B14F-4D97-AF65-F5344CB8AC3E}">
        <p14:creationId xmlns:p14="http://schemas.microsoft.com/office/powerpoint/2010/main" val="1078082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Introduction</a:t>
            </a:r>
          </a:p>
        </p:txBody>
      </p:sp>
      <p:sp>
        <p:nvSpPr>
          <p:cNvPr id="3" name="Content Placeholder 2"/>
          <p:cNvSpPr>
            <a:spLocks noGrp="1"/>
          </p:cNvSpPr>
          <p:nvPr>
            <p:ph idx="1"/>
          </p:nvPr>
        </p:nvSpPr>
        <p:spPr/>
        <p:txBody>
          <a:bodyPr vert="horz" lIns="91440" tIns="45720" rIns="91440" bIns="45720" rtlCol="0" anchor="t">
            <a:normAutofit/>
          </a:bodyPr>
          <a:lstStyle/>
          <a:p>
            <a:r>
              <a:rPr lang="en-US" sz="2200" dirty="0"/>
              <a:t>CAKE Group (Computer Applications Knowledge and Experience)</a:t>
            </a:r>
          </a:p>
          <a:p>
            <a:r>
              <a:rPr lang="en-US" sz="2200" dirty="0" smtClean="0"/>
              <a:t>Colin Harrison: Documentation/Dev</a:t>
            </a:r>
          </a:p>
          <a:p>
            <a:r>
              <a:rPr lang="en-US" sz="2200" dirty="0" smtClean="0"/>
              <a:t>Christian McMurtrie: Research/Dev</a:t>
            </a:r>
          </a:p>
          <a:p>
            <a:r>
              <a:rPr lang="en-US" sz="2200" dirty="0" smtClean="0"/>
              <a:t>Tim Nakhisa: Version Control Manager/Dev</a:t>
            </a:r>
          </a:p>
          <a:p>
            <a:r>
              <a:rPr lang="en-US" sz="2200" dirty="0" smtClean="0"/>
              <a:t>Zac Rivera: Scrum Master/QA</a:t>
            </a:r>
            <a:endParaRPr lang="en-US" sz="2200" dirty="0"/>
          </a:p>
        </p:txBody>
      </p:sp>
    </p:spTree>
    <p:extLst>
      <p:ext uri="{BB962C8B-B14F-4D97-AF65-F5344CB8AC3E}">
        <p14:creationId xmlns:p14="http://schemas.microsoft.com/office/powerpoint/2010/main" val="1225501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Real World Application</a:t>
            </a:r>
            <a:endParaRPr lang="en-US" sz="4000" dirty="0"/>
          </a:p>
        </p:txBody>
      </p:sp>
      <p:sp>
        <p:nvSpPr>
          <p:cNvPr id="3" name="Content Placeholder 2"/>
          <p:cNvSpPr>
            <a:spLocks noGrp="1"/>
          </p:cNvSpPr>
          <p:nvPr>
            <p:ph idx="1"/>
          </p:nvPr>
        </p:nvSpPr>
        <p:spPr/>
        <p:txBody>
          <a:bodyPr>
            <a:normAutofit/>
          </a:bodyPr>
          <a:lstStyle/>
          <a:p>
            <a:pPr lvl="1"/>
            <a:endParaRPr lang="en-US" sz="2200" dirty="0"/>
          </a:p>
          <a:p>
            <a:r>
              <a:rPr lang="en-US" sz="2200" dirty="0" smtClean="0"/>
              <a:t>Help socially isolated individuals</a:t>
            </a:r>
          </a:p>
          <a:p>
            <a:endParaRPr lang="en-US" sz="2200" dirty="0" smtClean="0"/>
          </a:p>
          <a:p>
            <a:r>
              <a:rPr lang="en-US" sz="2200" dirty="0" smtClean="0"/>
              <a:t>Simple Design</a:t>
            </a:r>
          </a:p>
          <a:p>
            <a:endParaRPr lang="en-US" sz="2200" dirty="0" smtClean="0"/>
          </a:p>
          <a:p>
            <a:r>
              <a:rPr lang="en-US" sz="2200" dirty="0" smtClean="0"/>
              <a:t>Easy to use Interface</a:t>
            </a:r>
          </a:p>
          <a:p>
            <a:endParaRPr lang="en-US" sz="2200" dirty="0" smtClean="0"/>
          </a:p>
          <a:p>
            <a:r>
              <a:rPr lang="en-US" sz="2200" dirty="0" smtClean="0"/>
              <a:t>Promote Healthy Lifestyle </a:t>
            </a:r>
            <a:endParaRPr lang="en-US" sz="2200" dirty="0"/>
          </a:p>
        </p:txBody>
      </p:sp>
    </p:spTree>
    <p:extLst>
      <p:ext uri="{BB962C8B-B14F-4D97-AF65-F5344CB8AC3E}">
        <p14:creationId xmlns:p14="http://schemas.microsoft.com/office/powerpoint/2010/main" val="199080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normAutofit/>
          </a:bodyPr>
          <a:lstStyle/>
          <a:p>
            <a:r>
              <a:rPr lang="en-US" sz="4000" dirty="0" smtClean="0"/>
              <a:t>Architectural Design</a:t>
            </a:r>
            <a:endParaRPr lang="en-US" sz="4000" dirty="0"/>
          </a:p>
        </p:txBody>
      </p:sp>
      <p:sp>
        <p:nvSpPr>
          <p:cNvPr id="3" name="Content Placeholder 2"/>
          <p:cNvSpPr>
            <a:spLocks noGrp="1"/>
          </p:cNvSpPr>
          <p:nvPr>
            <p:ph idx="1"/>
          </p:nvPr>
        </p:nvSpPr>
        <p:spPr/>
        <p:txBody>
          <a:bodyPr vert="horz" lIns="91440" tIns="45720" rIns="91440" bIns="45720" rtlCol="0" anchor="t">
            <a:normAutofit/>
          </a:bodyPr>
          <a:lstStyle/>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a:hlinkClick r:id="rId3"/>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767" y="1470430"/>
            <a:ext cx="11775233" cy="5387570"/>
          </a:xfrm>
          <a:prstGeom prst="rect">
            <a:avLst/>
          </a:prstGeom>
        </p:spPr>
      </p:pic>
    </p:spTree>
    <p:extLst>
      <p:ext uri="{BB962C8B-B14F-4D97-AF65-F5344CB8AC3E}">
        <p14:creationId xmlns:p14="http://schemas.microsoft.com/office/powerpoint/2010/main" val="1211256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Module design</a:t>
            </a:r>
            <a:endParaRPr lang="en-US" sz="4000" dirty="0"/>
          </a:p>
        </p:txBody>
      </p:sp>
      <p:sp>
        <p:nvSpPr>
          <p:cNvPr id="3" name="Content Placeholder 2"/>
          <p:cNvSpPr>
            <a:spLocks noGrp="1"/>
          </p:cNvSpPr>
          <p:nvPr>
            <p:ph idx="1"/>
          </p:nvPr>
        </p:nvSpPr>
        <p:spPr/>
        <p:txBody>
          <a:bodyPr/>
          <a:lstStyle/>
          <a:p>
            <a:r>
              <a:rPr lang="en-US" dirty="0" smtClean="0"/>
              <a:t>Used HTML, PHP, SQL, CSS, and JavaScript</a:t>
            </a:r>
          </a:p>
          <a:p>
            <a:r>
              <a:rPr lang="en-US" dirty="0" smtClean="0"/>
              <a:t>Developed in SublimeText2 </a:t>
            </a:r>
            <a:r>
              <a:rPr lang="en-US" smtClean="0"/>
              <a:t>and Notepad++</a:t>
            </a:r>
            <a:endParaRPr lang="en-US" dirty="0"/>
          </a:p>
        </p:txBody>
      </p:sp>
    </p:spTree>
    <p:extLst>
      <p:ext uri="{BB962C8B-B14F-4D97-AF65-F5344CB8AC3E}">
        <p14:creationId xmlns:p14="http://schemas.microsoft.com/office/powerpoint/2010/main" val="520551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Module Example</a:t>
            </a:r>
            <a:endParaRPr lang="en-US" sz="4000" dirty="0"/>
          </a:p>
        </p:txBody>
      </p:sp>
      <p:sp>
        <p:nvSpPr>
          <p:cNvPr id="3" name="Content Placeholder 2"/>
          <p:cNvSpPr>
            <a:spLocks noGrp="1"/>
          </p:cNvSpPr>
          <p:nvPr>
            <p:ph idx="1"/>
          </p:nvPr>
        </p:nvSpPr>
        <p:spPr/>
        <p:txBody>
          <a:bodyPr>
            <a:normAutofit/>
          </a:bodyPr>
          <a:lstStyle/>
          <a:p>
            <a:r>
              <a:rPr lang="en-US" sz="2200" dirty="0" smtClean="0"/>
              <a:t>Insert example</a:t>
            </a:r>
            <a:endParaRPr lang="en-US" sz="2200" dirty="0"/>
          </a:p>
          <a:p>
            <a:endParaRPr lang="en-US" sz="2200" dirty="0"/>
          </a:p>
        </p:txBody>
      </p:sp>
    </p:spTree>
    <p:extLst>
      <p:ext uri="{BB962C8B-B14F-4D97-AF65-F5344CB8AC3E}">
        <p14:creationId xmlns:p14="http://schemas.microsoft.com/office/powerpoint/2010/main" val="2318258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Development Strategy</a:t>
            </a:r>
            <a:endParaRPr lang="en-US" sz="4000" dirty="0"/>
          </a:p>
        </p:txBody>
      </p:sp>
      <p:sp>
        <p:nvSpPr>
          <p:cNvPr id="3" name="Content Placeholder 2"/>
          <p:cNvSpPr>
            <a:spLocks noGrp="1"/>
          </p:cNvSpPr>
          <p:nvPr>
            <p:ph idx="1"/>
          </p:nvPr>
        </p:nvSpPr>
        <p:spPr/>
        <p:txBody>
          <a:bodyPr>
            <a:normAutofit/>
          </a:bodyPr>
          <a:lstStyle/>
          <a:p>
            <a:r>
              <a:rPr lang="en-US" sz="2200" dirty="0"/>
              <a:t>Kanban Method</a:t>
            </a:r>
          </a:p>
          <a:p>
            <a:r>
              <a:rPr lang="en-US" sz="2200" dirty="0"/>
              <a:t>Agile Process</a:t>
            </a:r>
          </a:p>
          <a:p>
            <a:r>
              <a:rPr lang="en-US" sz="2200" dirty="0"/>
              <a:t>Flexibility with client and requirements</a:t>
            </a:r>
          </a:p>
          <a:p>
            <a:endParaRPr lang="en-US" sz="2200" dirty="0"/>
          </a:p>
          <a:p>
            <a:pPr marL="0" indent="0">
              <a:buNone/>
            </a:pPr>
            <a:endParaRPr lang="en-US" sz="2200" dirty="0"/>
          </a:p>
        </p:txBody>
      </p:sp>
    </p:spTree>
    <p:extLst>
      <p:ext uri="{BB962C8B-B14F-4D97-AF65-F5344CB8AC3E}">
        <p14:creationId xmlns:p14="http://schemas.microsoft.com/office/powerpoint/2010/main" val="2049749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User Interface Rules</a:t>
            </a:r>
            <a:endParaRPr lang="en-US" sz="4000" dirty="0"/>
          </a:p>
        </p:txBody>
      </p:sp>
      <p:sp>
        <p:nvSpPr>
          <p:cNvPr id="3" name="Content Placeholder 2"/>
          <p:cNvSpPr>
            <a:spLocks noGrp="1"/>
          </p:cNvSpPr>
          <p:nvPr>
            <p:ph idx="1"/>
          </p:nvPr>
        </p:nvSpPr>
        <p:spPr/>
        <p:txBody>
          <a:bodyPr>
            <a:normAutofit/>
          </a:bodyPr>
          <a:lstStyle/>
          <a:p>
            <a:r>
              <a:rPr lang="en-US" sz="2200" dirty="0"/>
              <a:t>Demonstration</a:t>
            </a:r>
          </a:p>
          <a:p>
            <a:r>
              <a:rPr lang="en-US" sz="2200" dirty="0"/>
              <a:t>Consistent templates</a:t>
            </a:r>
          </a:p>
          <a:p>
            <a:r>
              <a:rPr lang="en-US" sz="2200" dirty="0"/>
              <a:t>Demographic in mind for easy usability</a:t>
            </a:r>
          </a:p>
          <a:p>
            <a:r>
              <a:rPr lang="en-US" sz="2200" dirty="0"/>
              <a:t>Large buttons and text</a:t>
            </a:r>
          </a:p>
          <a:p>
            <a:r>
              <a:rPr lang="en-US" sz="2200" dirty="0"/>
              <a:t>Buttons and links in consistent areas</a:t>
            </a:r>
          </a:p>
          <a:p>
            <a:pPr marL="0" indent="0">
              <a:buNone/>
            </a:pPr>
            <a:endParaRPr lang="en-US" sz="2200" dirty="0"/>
          </a:p>
        </p:txBody>
      </p:sp>
    </p:spTree>
    <p:extLst>
      <p:ext uri="{BB962C8B-B14F-4D97-AF65-F5344CB8AC3E}">
        <p14:creationId xmlns:p14="http://schemas.microsoft.com/office/powerpoint/2010/main" val="2031163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First Testing Phase</a:t>
            </a:r>
            <a:endParaRPr lang="en-US" sz="4000" dirty="0"/>
          </a:p>
        </p:txBody>
      </p:sp>
      <p:sp>
        <p:nvSpPr>
          <p:cNvPr id="3" name="Content Placeholder 2"/>
          <p:cNvSpPr>
            <a:spLocks noGrp="1"/>
          </p:cNvSpPr>
          <p:nvPr>
            <p:ph idx="1"/>
          </p:nvPr>
        </p:nvSpPr>
        <p:spPr/>
        <p:txBody>
          <a:bodyPr>
            <a:normAutofit/>
          </a:bodyPr>
          <a:lstStyle/>
          <a:p>
            <a:r>
              <a:rPr lang="en-US" sz="2200" dirty="0" smtClean="0"/>
              <a:t>Manual testing – CWU test server</a:t>
            </a:r>
          </a:p>
          <a:p>
            <a:r>
              <a:rPr lang="en-US" sz="2200" dirty="0" smtClean="0"/>
              <a:t>Look and feel</a:t>
            </a:r>
          </a:p>
          <a:p>
            <a:r>
              <a:rPr lang="en-US" sz="2200" dirty="0" smtClean="0"/>
              <a:t>Functionality</a:t>
            </a:r>
          </a:p>
          <a:p>
            <a:pPr lvl="1"/>
            <a:r>
              <a:rPr lang="en-US" sz="2000" dirty="0" smtClean="0"/>
              <a:t>Multiple platforms (non-mobile browsers)</a:t>
            </a:r>
          </a:p>
          <a:p>
            <a:pPr lvl="1"/>
            <a:r>
              <a:rPr lang="en-US" sz="2000" dirty="0" smtClean="0"/>
              <a:t>Database tests</a:t>
            </a:r>
          </a:p>
          <a:p>
            <a:pPr lvl="1"/>
            <a:endParaRPr lang="en-US" sz="2000" dirty="0"/>
          </a:p>
          <a:p>
            <a:endParaRPr lang="en-US" sz="2200" dirty="0" smtClean="0"/>
          </a:p>
        </p:txBody>
      </p:sp>
    </p:spTree>
    <p:extLst>
      <p:ext uri="{BB962C8B-B14F-4D97-AF65-F5344CB8AC3E}">
        <p14:creationId xmlns:p14="http://schemas.microsoft.com/office/powerpoint/2010/main" val="2766114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D25B20BF7EED4EBDC04666034D76BA" ma:contentTypeVersion="0" ma:contentTypeDescription="Create a new document." ma:contentTypeScope="" ma:versionID="dad62bfcb13c80e5b08cd05c7aa1420f">
  <xsd:schema xmlns:xsd="http://www.w3.org/2001/XMLSchema" xmlns:xs="http://www.w3.org/2001/XMLSchema" xmlns:p="http://schemas.microsoft.com/office/2006/metadata/properties" targetNamespace="http://schemas.microsoft.com/office/2006/metadata/properties" ma:root="true" ma:fieldsID="8c180a8389243951cd65b31068827aa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D6B8AF-DEC8-4C7B-A23B-D79B3CD44F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20AB2EF-83B6-48FA-912A-3F47801185B6}">
  <ds:schemaRefs>
    <ds:schemaRef ds:uri="http://purl.org/dc/terms/"/>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3B9A03BE-BDD2-4450-8C63-538E1F1E17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348</TotalTime>
  <Words>941</Words>
  <Application>Microsoft Office PowerPoint</Application>
  <PresentationFormat>Widescreen</PresentationFormat>
  <Paragraphs>70</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Wisp</vt:lpstr>
      <vt:lpstr>   CAKE Presents PIE</vt:lpstr>
      <vt:lpstr>Introduction</vt:lpstr>
      <vt:lpstr>Real World Application</vt:lpstr>
      <vt:lpstr>Architectural Design</vt:lpstr>
      <vt:lpstr>Module design</vt:lpstr>
      <vt:lpstr>Module Example</vt:lpstr>
      <vt:lpstr>Development Strategy</vt:lpstr>
      <vt:lpstr>User Interface Rules</vt:lpstr>
      <vt:lpstr>First Testing Phase</vt:lpstr>
      <vt:lpstr>Second Testing Phase</vt:lpstr>
      <vt:lpstr>Demonstration</vt:lpstr>
      <vt:lpstr>Conclusion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cs361002_21</dc:creator>
  <cp:lastModifiedBy>Timo N</cp:lastModifiedBy>
  <cp:revision>41</cp:revision>
  <dcterms:created xsi:type="dcterms:W3CDTF">2014-09-12T02:13:59Z</dcterms:created>
  <dcterms:modified xsi:type="dcterms:W3CDTF">2016-02-03T21:06:43Z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0x0101004ED25B20BF7EED4EBDC04666034D76BA</vt:lpwstr>
  </property>
</Properties>
</file>