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79" r:id="rId4"/>
    <p:sldId id="261" r:id="rId5"/>
    <p:sldId id="268" r:id="rId6"/>
    <p:sldId id="263" r:id="rId7"/>
    <p:sldId id="264" r:id="rId8"/>
    <p:sldId id="265" r:id="rId9"/>
    <p:sldId id="276" r:id="rId10"/>
    <p:sldId id="269" r:id="rId11"/>
    <p:sldId id="260" r:id="rId12"/>
    <p:sldId id="274" r:id="rId13"/>
    <p:sldId id="277" r:id="rId14"/>
    <p:sldId id="278" r:id="rId15"/>
    <p:sldId id="270" r:id="rId16"/>
    <p:sldId id="262" r:id="rId17"/>
    <p:sldId id="266" r:id="rId18"/>
    <p:sldId id="272" r:id="rId19"/>
    <p:sldId id="273" r:id="rId20"/>
    <p:sldId id="267"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67477" autoAdjust="0"/>
  </p:normalViewPr>
  <p:slideViewPr>
    <p:cSldViewPr snapToGrid="0">
      <p:cViewPr varScale="1">
        <p:scale>
          <a:sx n="57" d="100"/>
          <a:sy n="57" d="100"/>
        </p:scale>
        <p:origin x="78" y="1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Timo: As stated in the project management plan, we will need computers with multiple browsers and editors for web development languages and SQL. The user will interact with the site by being able to see other people in the area that want to host or plan a meal event. They will be able to request or accept invitations to these events. This information will be located on the user's homepage for easy accessibility. The user will also be able to upload photos or videos that they want to store or share. The functional requirements include two main sections: primary (or necessary) functions, and secondary (or nonessential) functions. The main functional requirements that we will be working on are: hosting the website on a server, creating a database to store user information, adding a calendar to organize user activities, implementing a background check or other security measures, and creating and designing the website. When the primary requirements are completed, we will work on a paid version, adding donations, and more. The nonfunctional requirements include efficiency, reliability, and ease of use. We believe that we will have a working product by the end of winter quarter. However, there are a lot of secondary functions that Dr. Chueh has mentioned that we may or may not be able to complete. (If you want, you can add the use case diagrams or something and just walk through those for user interaction .)</a:t>
            </a:r>
          </a:p>
        </p:txBody>
      </p:sp>
      <p:sp>
        <p:nvSpPr>
          <p:cNvPr id="4" name="Slide Number Placeholder 3"/>
          <p:cNvSpPr>
            <a:spLocks noGrp="1"/>
          </p:cNvSpPr>
          <p:nvPr>
            <p:ph type="sldNum" sz="quarter" idx="10"/>
          </p:nvPr>
        </p:nvSpPr>
        <p:spPr/>
        <p:txBody>
          <a:bodyPr/>
          <a:lstStyle/>
          <a:p>
            <a:fld id="{7D90AB93-7EBB-40C3-AABE-B1527F40B7D6}" type="slidenum">
              <a:rPr lang="en-US"/>
              <a:t>11</a:t>
            </a:fld>
            <a:endParaRPr lang="en-US"/>
          </a:p>
        </p:txBody>
      </p:sp>
    </p:spTree>
    <p:extLst>
      <p:ext uri="{BB962C8B-B14F-4D97-AF65-F5344CB8AC3E}">
        <p14:creationId xmlns:p14="http://schemas.microsoft.com/office/powerpoint/2010/main" val="3316204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0AB93-7EBB-40C3-AABE-B1527F40B7D6}" type="slidenum">
              <a:rPr lang="en-US"/>
              <a:t>16</a:t>
            </a:fld>
            <a:endParaRPr lang="en-US"/>
          </a:p>
        </p:txBody>
      </p:sp>
    </p:spTree>
    <p:extLst>
      <p:ext uri="{BB962C8B-B14F-4D97-AF65-F5344CB8AC3E}">
        <p14:creationId xmlns:p14="http://schemas.microsoft.com/office/powerpoint/2010/main" val="214238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661826" y="4118685"/>
            <a:ext cx="466725" cy="438150"/>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ABOVE INTRO</a:t>
            </a:r>
            <a:br>
              <a:rPr lang="en-US" dirty="0" smtClean="0"/>
            </a:br>
            <a:r>
              <a:rPr lang="en-US" dirty="0" smtClean="0"/>
              <a:t>BELOW PROJECT REQS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01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Hardware and Software</a:t>
            </a:r>
          </a:p>
          <a:p>
            <a:pPr lvl="1"/>
            <a:r>
              <a:rPr lang="en-US" dirty="0">
                <a:latin typeface="Century Gothic" charset="0"/>
              </a:rPr>
              <a:t>Computers with Widely-used Browsers Installed </a:t>
            </a:r>
          </a:p>
          <a:p>
            <a:pPr lvl="1"/>
            <a:r>
              <a:rPr lang="en-US" dirty="0">
                <a:latin typeface="Century Gothic" charset="0"/>
              </a:rPr>
              <a:t>HTML, CSS</a:t>
            </a:r>
            <a:r>
              <a:rPr lang="en-US" dirty="0" smtClean="0">
                <a:latin typeface="Century Gothic" charset="0"/>
              </a:rPr>
              <a:t>, JavaScript, </a:t>
            </a:r>
            <a:r>
              <a:rPr lang="en-US" dirty="0">
                <a:latin typeface="Century Gothic" charset="0"/>
              </a:rPr>
              <a:t>PHP, and </a:t>
            </a:r>
            <a:r>
              <a:rPr lang="en-US" dirty="0" smtClean="0">
                <a:latin typeface="Century Gothic" charset="0"/>
              </a:rPr>
              <a:t>MySQL</a:t>
            </a:r>
            <a:endParaRPr lang="en-US" dirty="0">
              <a:latin typeface="Century Gothic" charset="0"/>
            </a:endParaRPr>
          </a:p>
          <a:p>
            <a:r>
              <a:rPr lang="en-US" dirty="0"/>
              <a:t>User </a:t>
            </a:r>
            <a:r>
              <a:rPr lang="en-US" dirty="0" smtClean="0"/>
              <a:t>Interaction</a:t>
            </a:r>
          </a:p>
          <a:p>
            <a:r>
              <a:rPr lang="en-US" dirty="0" smtClean="0"/>
              <a:t>Functional Requirements</a:t>
            </a:r>
          </a:p>
          <a:p>
            <a:r>
              <a:rPr lang="en-US" dirty="0" smtClean="0"/>
              <a:t>Nonfunctional Requirements</a:t>
            </a:r>
          </a:p>
          <a:p>
            <a:r>
              <a:rPr lang="en-US" dirty="0" smtClean="0"/>
              <a:t>Feasibility</a:t>
            </a:r>
            <a:endParaRPr lang="en-US" dirty="0"/>
          </a:p>
        </p:txBody>
      </p:sp>
    </p:spTree>
    <p:extLst>
      <p:ext uri="{BB962C8B-B14F-4D97-AF65-F5344CB8AC3E}">
        <p14:creationId xmlns:p14="http://schemas.microsoft.com/office/powerpoint/2010/main" val="187600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a:t>
            </a:r>
            <a:endParaRPr lang="en-US" dirty="0"/>
          </a:p>
        </p:txBody>
      </p:sp>
      <p:sp>
        <p:nvSpPr>
          <p:cNvPr id="3" name="Content Placeholder 2"/>
          <p:cNvSpPr>
            <a:spLocks noGrp="1"/>
          </p:cNvSpPr>
          <p:nvPr>
            <p:ph idx="1"/>
          </p:nvPr>
        </p:nvSpPr>
        <p:spPr/>
        <p:txBody>
          <a:bodyPr/>
          <a:lstStyle/>
          <a:p>
            <a:r>
              <a:rPr lang="en-US" dirty="0" smtClean="0"/>
              <a:t>Optimize for most prominent browser.</a:t>
            </a:r>
          </a:p>
          <a:p>
            <a:r>
              <a:rPr lang="en-US" dirty="0" smtClean="0"/>
              <a:t>Compatible with older versions. </a:t>
            </a:r>
            <a:endParaRPr lang="en-US" dirty="0"/>
          </a:p>
          <a:p>
            <a:r>
              <a:rPr lang="en-US" dirty="0" smtClean="0"/>
              <a:t>Using HTML, CSS, JavaScript, PHP, MySQL</a:t>
            </a:r>
          </a:p>
          <a:p>
            <a:r>
              <a:rPr lang="en-US" dirty="0" smtClean="0"/>
              <a:t>MySQL Database</a:t>
            </a:r>
          </a:p>
          <a:p>
            <a:r>
              <a:rPr lang="en-US" dirty="0" smtClean="0"/>
              <a:t>Hosting site</a:t>
            </a:r>
          </a:p>
          <a:p>
            <a:endParaRPr lang="en-US" dirty="0"/>
          </a:p>
        </p:txBody>
      </p:sp>
    </p:spTree>
    <p:extLst>
      <p:ext uri="{BB962C8B-B14F-4D97-AF65-F5344CB8AC3E}">
        <p14:creationId xmlns:p14="http://schemas.microsoft.com/office/powerpoint/2010/main" val="2349178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Requirements</a:t>
            </a:r>
            <a:endParaRPr lang="en-US" dirty="0"/>
          </a:p>
        </p:txBody>
      </p:sp>
      <p:sp>
        <p:nvSpPr>
          <p:cNvPr id="3" name="Content Placeholder 2"/>
          <p:cNvSpPr>
            <a:spLocks noGrp="1"/>
          </p:cNvSpPr>
          <p:nvPr>
            <p:ph idx="1"/>
          </p:nvPr>
        </p:nvSpPr>
        <p:spPr/>
        <p:txBody>
          <a:bodyPr/>
          <a:lstStyle/>
          <a:p>
            <a:pPr fontAlgn="base"/>
            <a:r>
              <a:rPr lang="en-US" dirty="0"/>
              <a:t>Storing user information in a database​</a:t>
            </a:r>
          </a:p>
          <a:p>
            <a:pPr fontAlgn="base"/>
            <a:r>
              <a:rPr lang="en-US" dirty="0"/>
              <a:t>Creating an easy-to-navigate interface​</a:t>
            </a:r>
          </a:p>
          <a:p>
            <a:pPr fontAlgn="base"/>
            <a:r>
              <a:rPr lang="en-US" dirty="0"/>
              <a:t>Creating a calendar for organizing activities​</a:t>
            </a:r>
          </a:p>
          <a:p>
            <a:pPr fontAlgn="base"/>
            <a:r>
              <a:rPr lang="en-US" dirty="0"/>
              <a:t>Hosting the website on a server</a:t>
            </a:r>
          </a:p>
          <a:p>
            <a:endParaRPr lang="en-US" dirty="0"/>
          </a:p>
        </p:txBody>
      </p:sp>
    </p:spTree>
    <p:extLst>
      <p:ext uri="{BB962C8B-B14F-4D97-AF65-F5344CB8AC3E}">
        <p14:creationId xmlns:p14="http://schemas.microsoft.com/office/powerpoint/2010/main" val="3473971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Requirements</a:t>
            </a:r>
            <a:endParaRPr lang="en-US" dirty="0"/>
          </a:p>
        </p:txBody>
      </p:sp>
      <p:sp>
        <p:nvSpPr>
          <p:cNvPr id="3" name="Content Placeholder 2"/>
          <p:cNvSpPr>
            <a:spLocks noGrp="1"/>
          </p:cNvSpPr>
          <p:nvPr>
            <p:ph idx="1"/>
          </p:nvPr>
        </p:nvSpPr>
        <p:spPr/>
        <p:txBody>
          <a:bodyPr/>
          <a:lstStyle/>
          <a:p>
            <a:pPr fontAlgn="base"/>
            <a:r>
              <a:rPr lang="en-US" dirty="0"/>
              <a:t>Adding donations​</a:t>
            </a:r>
          </a:p>
          <a:p>
            <a:pPr fontAlgn="base"/>
            <a:r>
              <a:rPr lang="en-US" dirty="0"/>
              <a:t>Translating the site for international users​</a:t>
            </a:r>
          </a:p>
          <a:p>
            <a:pPr fontAlgn="base"/>
            <a:r>
              <a:rPr lang="en-US" dirty="0"/>
              <a:t>Finding potential volunteers​</a:t>
            </a:r>
          </a:p>
          <a:p>
            <a:pPr fontAlgn="base"/>
            <a:r>
              <a:rPr lang="en-US" dirty="0"/>
              <a:t>Background checks</a:t>
            </a:r>
          </a:p>
          <a:p>
            <a:pPr marL="0" indent="0">
              <a:buNone/>
            </a:pPr>
            <a:endParaRPr lang="en-US" dirty="0"/>
          </a:p>
        </p:txBody>
      </p:sp>
    </p:spTree>
    <p:extLst>
      <p:ext uri="{BB962C8B-B14F-4D97-AF65-F5344CB8AC3E}">
        <p14:creationId xmlns:p14="http://schemas.microsoft.com/office/powerpoint/2010/main" val="3066709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REQS ABOVE</a:t>
            </a:r>
            <a:br>
              <a:rPr lang="en-US" dirty="0" smtClean="0"/>
            </a:br>
            <a:r>
              <a:rPr lang="en-US" dirty="0" smtClean="0"/>
              <a:t>PROTOTYPE DEMO BELOW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98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55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ABOVE</a:t>
            </a:r>
            <a:br>
              <a:rPr lang="en-US" dirty="0" smtClean="0"/>
            </a:br>
            <a:r>
              <a:rPr lang="en-US" dirty="0" smtClean="0"/>
              <a:t>QA RISK ANALYSIS BELOW</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4820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3" name="Content Placeholder 2"/>
          <p:cNvSpPr>
            <a:spLocks noGrp="1"/>
          </p:cNvSpPr>
          <p:nvPr>
            <p:ph idx="1"/>
          </p:nvPr>
        </p:nvSpPr>
        <p:spPr/>
        <p:txBody>
          <a:bodyPr/>
          <a:lstStyle/>
          <a:p>
            <a:r>
              <a:rPr lang="en-US" dirty="0" smtClean="0"/>
              <a:t>Bi-</a:t>
            </a:r>
            <a:r>
              <a:rPr lang="en-US" dirty="0"/>
              <a:t>w</a:t>
            </a:r>
            <a:r>
              <a:rPr lang="en-US" dirty="0" smtClean="0"/>
              <a:t>eekly discussions with client</a:t>
            </a:r>
          </a:p>
          <a:p>
            <a:pPr lvl="1"/>
            <a:r>
              <a:rPr lang="en-US" dirty="0" smtClean="0"/>
              <a:t>Free reign on design</a:t>
            </a:r>
          </a:p>
          <a:p>
            <a:r>
              <a:rPr lang="en-US" dirty="0" smtClean="0"/>
              <a:t>Finished sections are put through QA in Trello</a:t>
            </a:r>
            <a:endParaRPr lang="en-US" dirty="0"/>
          </a:p>
          <a:p>
            <a:r>
              <a:rPr lang="en-US" dirty="0" smtClean="0"/>
              <a:t>Planning on testing with end-users for feedback</a:t>
            </a:r>
            <a:endParaRPr lang="en-US" dirty="0"/>
          </a:p>
        </p:txBody>
      </p:sp>
    </p:spTree>
    <p:extLst>
      <p:ext uri="{BB962C8B-B14F-4D97-AF65-F5344CB8AC3E}">
        <p14:creationId xmlns:p14="http://schemas.microsoft.com/office/powerpoint/2010/main" val="3755474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602734"/>
              </p:ext>
            </p:extLst>
          </p:nvPr>
        </p:nvGraphicFramePr>
        <p:xfrm>
          <a:off x="2589213" y="2133600"/>
          <a:ext cx="7132320" cy="2966720"/>
        </p:xfrm>
        <a:graphic>
          <a:graphicData uri="http://schemas.openxmlformats.org/drawingml/2006/table">
            <a:tbl>
              <a:tblPr firstRow="1" bandRow="1">
                <a:tableStyleId>{5C22544A-7EE6-4342-B048-85BDC9FD1C3A}</a:tableStyleId>
              </a:tblPr>
              <a:tblGrid>
                <a:gridCol w="2050520"/>
                <a:gridCol w="1515640"/>
                <a:gridCol w="1783080"/>
                <a:gridCol w="1783080"/>
              </a:tblGrid>
              <a:tr h="370840">
                <a:tc>
                  <a:txBody>
                    <a:bodyPr/>
                    <a:lstStyle/>
                    <a:p>
                      <a:r>
                        <a:rPr lang="en-US" dirty="0" smtClean="0"/>
                        <a:t>Issue</a:t>
                      </a:r>
                      <a:endParaRPr lang="en-US" dirty="0"/>
                    </a:p>
                  </a:txBody>
                  <a:tcPr/>
                </a:tc>
                <a:tc>
                  <a:txBody>
                    <a:bodyPr/>
                    <a:lstStyle/>
                    <a:p>
                      <a:r>
                        <a:rPr lang="en-US" dirty="0" smtClean="0"/>
                        <a:t>Impact</a:t>
                      </a:r>
                      <a:endParaRPr lang="en-US" dirty="0"/>
                    </a:p>
                  </a:txBody>
                  <a:tcPr/>
                </a:tc>
                <a:tc>
                  <a:txBody>
                    <a:bodyPr/>
                    <a:lstStyle/>
                    <a:p>
                      <a:r>
                        <a:rPr lang="en-US" dirty="0" smtClean="0"/>
                        <a:t>Feasibility</a:t>
                      </a:r>
                      <a:endParaRPr lang="en-US" dirty="0"/>
                    </a:p>
                  </a:txBody>
                  <a:tcPr/>
                </a:tc>
                <a:tc>
                  <a:txBody>
                    <a:bodyPr/>
                    <a:lstStyle/>
                    <a:p>
                      <a:r>
                        <a:rPr lang="en-US" dirty="0" smtClean="0"/>
                        <a:t>Priority</a:t>
                      </a:r>
                      <a:endParaRPr lang="en-US" dirty="0"/>
                    </a:p>
                  </a:txBody>
                  <a:tcPr/>
                </a:tc>
              </a:tr>
              <a:tr h="370840">
                <a:tc>
                  <a:txBody>
                    <a:bodyPr/>
                    <a:lstStyle/>
                    <a:p>
                      <a:r>
                        <a:rPr lang="en-US" dirty="0" smtClean="0"/>
                        <a:t>Compatibility</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r>
              <a:tr h="370840">
                <a:tc>
                  <a:txBody>
                    <a:bodyPr/>
                    <a:lstStyle/>
                    <a:p>
                      <a:r>
                        <a:rPr lang="en-US" dirty="0" smtClean="0"/>
                        <a:t>Readable Text</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Volunteers</a:t>
                      </a:r>
                      <a:endParaRPr lang="en-US" dirty="0"/>
                    </a:p>
                  </a:txBody>
                  <a:tcPr/>
                </a:tc>
                <a:tc>
                  <a:txBody>
                    <a:bodyPr/>
                    <a:lstStyle/>
                    <a:p>
                      <a:r>
                        <a:rPr lang="en-US" dirty="0" smtClean="0"/>
                        <a:t>HIGH</a:t>
                      </a:r>
                      <a:endParaRPr lang="en-US" dirty="0"/>
                    </a:p>
                  </a:txBody>
                  <a:tcPr/>
                </a:tc>
                <a:tc>
                  <a:txBody>
                    <a:bodyPr/>
                    <a:lstStyle/>
                    <a:p>
                      <a:r>
                        <a:rPr lang="en-US" dirty="0" smtClean="0"/>
                        <a:t>MED</a:t>
                      </a:r>
                      <a:endParaRPr lang="en-US" dirty="0"/>
                    </a:p>
                  </a:txBody>
                  <a:tcPr/>
                </a:tc>
                <a:tc>
                  <a:txBody>
                    <a:bodyPr/>
                    <a:lstStyle/>
                    <a:p>
                      <a:r>
                        <a:rPr lang="en-US" dirty="0" smtClean="0"/>
                        <a:t>MED</a:t>
                      </a:r>
                      <a:endParaRPr lang="en-US" dirty="0"/>
                    </a:p>
                  </a:txBody>
                  <a:tcPr/>
                </a:tc>
              </a:tr>
              <a:tr h="370840">
                <a:tc>
                  <a:txBody>
                    <a:bodyPr/>
                    <a:lstStyle/>
                    <a:p>
                      <a:r>
                        <a:rPr lang="en-US" dirty="0" smtClean="0"/>
                        <a:t>Share</a:t>
                      </a:r>
                      <a:r>
                        <a:rPr lang="en-US" baseline="0" dirty="0" smtClean="0"/>
                        <a:t> Photos</a:t>
                      </a:r>
                      <a:endParaRPr lang="en-US" dirty="0"/>
                    </a:p>
                  </a:txBody>
                  <a:tcPr/>
                </a:tc>
                <a:tc>
                  <a:txBody>
                    <a:bodyPr/>
                    <a:lstStyle/>
                    <a:p>
                      <a:r>
                        <a:rPr lang="en-US" dirty="0" smtClean="0"/>
                        <a:t>MED</a:t>
                      </a:r>
                      <a:endParaRPr lang="en-US" dirty="0"/>
                    </a:p>
                  </a:txBody>
                  <a:tcPr/>
                </a:tc>
                <a:tc>
                  <a:txBody>
                    <a:bodyPr/>
                    <a:lstStyle/>
                    <a:p>
                      <a:r>
                        <a:rPr lang="en-US" dirty="0" smtClean="0"/>
                        <a:t>HIGH</a:t>
                      </a:r>
                      <a:endParaRPr lang="en-US" dirty="0"/>
                    </a:p>
                  </a:txBody>
                  <a:tcPr/>
                </a:tc>
                <a:tc>
                  <a:txBody>
                    <a:bodyPr/>
                    <a:lstStyle/>
                    <a:p>
                      <a:r>
                        <a:rPr lang="en-US" dirty="0" smtClean="0"/>
                        <a:t>HIGH</a:t>
                      </a:r>
                      <a:endParaRPr lang="en-US" dirty="0"/>
                    </a:p>
                  </a:txBody>
                  <a:tcPr/>
                </a:tc>
              </a:tr>
              <a:tr h="370840">
                <a:tc>
                  <a:txBody>
                    <a:bodyPr/>
                    <a:lstStyle/>
                    <a:p>
                      <a:r>
                        <a:rPr lang="en-US" dirty="0" smtClean="0"/>
                        <a:t>Paid</a:t>
                      </a:r>
                      <a:r>
                        <a:rPr lang="en-US" baseline="0" dirty="0" smtClean="0"/>
                        <a:t> </a:t>
                      </a:r>
                      <a:r>
                        <a:rPr lang="en-US" baseline="0" dirty="0" smtClean="0"/>
                        <a:t>Option</a:t>
                      </a:r>
                      <a:endParaRPr lang="en-US" dirty="0"/>
                    </a:p>
                  </a:txBody>
                  <a:tcPr/>
                </a:tc>
                <a:tc>
                  <a:txBody>
                    <a:bodyPr/>
                    <a:lstStyle/>
                    <a:p>
                      <a:r>
                        <a:rPr lang="en-US" dirty="0" smtClean="0"/>
                        <a:t>LOW</a:t>
                      </a:r>
                      <a:endParaRPr lang="en-US" dirty="0"/>
                    </a:p>
                  </a:txBody>
                  <a:tcPr/>
                </a:tc>
                <a:tc>
                  <a:txBody>
                    <a:bodyPr/>
                    <a:lstStyle/>
                    <a:p>
                      <a:r>
                        <a:rPr lang="en-US" dirty="0" smtClean="0"/>
                        <a:t>MED</a:t>
                      </a:r>
                      <a:endParaRPr lang="en-US" dirty="0"/>
                    </a:p>
                  </a:txBody>
                  <a:tcPr/>
                </a:tc>
                <a:tc>
                  <a:txBody>
                    <a:bodyPr/>
                    <a:lstStyle/>
                    <a:p>
                      <a:r>
                        <a:rPr lang="en-US" dirty="0" smtClean="0"/>
                        <a:t>LOW</a:t>
                      </a:r>
                      <a:endParaRPr lang="en-US" dirty="0"/>
                    </a:p>
                  </a:txBody>
                  <a:tcPr/>
                </a:tc>
              </a:tr>
              <a:tr h="370840">
                <a:tc>
                  <a:txBody>
                    <a:bodyPr/>
                    <a:lstStyle/>
                    <a:p>
                      <a:r>
                        <a:rPr lang="en-US" dirty="0" smtClean="0"/>
                        <a:t>Languages</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c>
                  <a:txBody>
                    <a:bodyPr/>
                    <a:lstStyle/>
                    <a:p>
                      <a:r>
                        <a:rPr lang="en-US" dirty="0" smtClean="0"/>
                        <a:t>LOW</a:t>
                      </a:r>
                      <a:endParaRPr lang="en-US" dirty="0"/>
                    </a:p>
                  </a:txBody>
                  <a:tcPr/>
                </a:tc>
              </a:tr>
            </a:tbl>
          </a:graphicData>
        </a:graphic>
      </p:graphicFrame>
    </p:spTree>
    <p:extLst>
      <p:ext uri="{BB962C8B-B14F-4D97-AF65-F5344CB8AC3E}">
        <p14:creationId xmlns:p14="http://schemas.microsoft.com/office/powerpoint/2010/main" val="396879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CAKE Group (Computer Applications Knowledge and Experience)</a:t>
            </a:r>
          </a:p>
          <a:p>
            <a:r>
              <a:rPr lang="en-US" dirty="0" smtClean="0"/>
              <a:t>Colin Harrison: Scrum Master/QA</a:t>
            </a:r>
          </a:p>
          <a:p>
            <a:r>
              <a:rPr lang="en-US" sz="1800" dirty="0" smtClean="0"/>
              <a:t>Christian McMurtrie: Documentation/Dev</a:t>
            </a:r>
          </a:p>
          <a:p>
            <a:r>
              <a:rPr lang="en-US" dirty="0" smtClean="0"/>
              <a:t>Tim Nakhisa: Dev/Research</a:t>
            </a:r>
          </a:p>
          <a:p>
            <a:r>
              <a:rPr lang="en-US" sz="1800" dirty="0" smtClean="0"/>
              <a:t>Zac Rivera: Version Control Systems Manager/Dev</a:t>
            </a:r>
            <a:endParaRPr lang="en-US" sz="1800" dirty="0"/>
          </a:p>
        </p:txBody>
      </p:sp>
    </p:spTree>
    <p:extLst>
      <p:ext uri="{BB962C8B-B14F-4D97-AF65-F5344CB8AC3E}">
        <p14:creationId xmlns:p14="http://schemas.microsoft.com/office/powerpoint/2010/main" val="1225501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PIE is a site to promote healthy social activities for the elderly</a:t>
            </a:r>
          </a:p>
          <a:p>
            <a:r>
              <a:rPr lang="en-US" dirty="0" smtClean="0"/>
              <a:t>Completed tasks:</a:t>
            </a:r>
          </a:p>
          <a:p>
            <a:pPr lvl="1" fontAlgn="base"/>
            <a:r>
              <a:rPr lang="en-US" dirty="0"/>
              <a:t>Storing user information in a database​</a:t>
            </a:r>
          </a:p>
          <a:p>
            <a:pPr lvl="1" fontAlgn="base"/>
            <a:r>
              <a:rPr lang="en-US" dirty="0"/>
              <a:t>Creating an easy-to-navigate interface​</a:t>
            </a:r>
          </a:p>
          <a:p>
            <a:r>
              <a:rPr lang="en-US" dirty="0" smtClean="0"/>
              <a:t>Future tasks:</a:t>
            </a:r>
          </a:p>
          <a:p>
            <a:pPr lvl="1"/>
            <a:r>
              <a:rPr lang="en-US" dirty="0" smtClean="0"/>
              <a:t>Creating a calendar to organize activities</a:t>
            </a:r>
          </a:p>
          <a:p>
            <a:pPr lvl="1"/>
            <a:r>
              <a:rPr lang="en-US" dirty="0" smtClean="0"/>
              <a:t>Hosting the website</a:t>
            </a:r>
            <a:endParaRPr lang="en-US" dirty="0"/>
          </a:p>
          <a:p>
            <a:pPr lvl="1"/>
            <a:endParaRPr lang="en-US" dirty="0" smtClean="0"/>
          </a:p>
          <a:p>
            <a:endParaRPr lang="en-US" dirty="0"/>
          </a:p>
        </p:txBody>
      </p:sp>
    </p:spTree>
    <p:extLst>
      <p:ext uri="{BB962C8B-B14F-4D97-AF65-F5344CB8AC3E}">
        <p14:creationId xmlns:p14="http://schemas.microsoft.com/office/powerpoint/2010/main" val="415737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Schedule</a:t>
            </a:r>
            <a:br>
              <a:rPr lang="en-US" dirty="0"/>
            </a:br>
            <a:endParaRPr lang="en-US" dirty="0"/>
          </a:p>
        </p:txBody>
      </p:sp>
      <p:sp>
        <p:nvSpPr>
          <p:cNvPr id="3" name="Content Placeholder 2"/>
          <p:cNvSpPr>
            <a:spLocks noGrp="1"/>
          </p:cNvSpPr>
          <p:nvPr>
            <p:ph idx="1"/>
          </p:nvPr>
        </p:nvSpPr>
        <p:spPr/>
        <p:txBody>
          <a:bodyPr/>
          <a:lstStyle/>
          <a:p>
            <a:pPr lvl="1"/>
            <a:r>
              <a:rPr lang="en-US" sz="1800" dirty="0" smtClean="0"/>
              <a:t>Reach </a:t>
            </a:r>
            <a:r>
              <a:rPr lang="en-US" sz="1800" dirty="0"/>
              <a:t>new milestones each 2-week </a:t>
            </a:r>
            <a:r>
              <a:rPr lang="en-US" sz="1800" dirty="0" smtClean="0"/>
              <a:t>sprint</a:t>
            </a:r>
          </a:p>
          <a:p>
            <a:pPr lvl="2"/>
            <a:r>
              <a:rPr lang="en-US" dirty="0" smtClean="0"/>
              <a:t>Review and plan after each sprint</a:t>
            </a:r>
            <a:endParaRPr lang="en-US" dirty="0"/>
          </a:p>
          <a:p>
            <a:pPr lvl="1"/>
            <a:r>
              <a:rPr lang="en-US" sz="1800" dirty="0"/>
              <a:t>SCRUM </a:t>
            </a:r>
            <a:r>
              <a:rPr lang="en-US" sz="1800" dirty="0" smtClean="0"/>
              <a:t>meetings, </a:t>
            </a:r>
            <a:r>
              <a:rPr lang="en-US" sz="1800" dirty="0"/>
              <a:t>Client </a:t>
            </a:r>
            <a:r>
              <a:rPr lang="en-US" sz="1800" dirty="0" smtClean="0"/>
              <a:t>and Faculty Meetings</a:t>
            </a:r>
          </a:p>
          <a:p>
            <a:pPr lvl="1"/>
            <a:r>
              <a:rPr lang="en-US" sz="1800" dirty="0" smtClean="0"/>
              <a:t>Projections:</a:t>
            </a:r>
          </a:p>
          <a:p>
            <a:pPr lvl="2"/>
            <a:r>
              <a:rPr lang="en-US" dirty="0" smtClean="0"/>
              <a:t>Hosting and testing by January 15</a:t>
            </a:r>
          </a:p>
          <a:p>
            <a:pPr lvl="1"/>
            <a:endParaRPr lang="en-US" sz="1800" dirty="0"/>
          </a:p>
          <a:p>
            <a:endParaRPr lang="en-US" dirty="0"/>
          </a:p>
        </p:txBody>
      </p:sp>
    </p:spTree>
    <p:extLst>
      <p:ext uri="{BB962C8B-B14F-4D97-AF65-F5344CB8AC3E}">
        <p14:creationId xmlns:p14="http://schemas.microsoft.com/office/powerpoint/2010/main" val="19908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Website</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r>
              <a:rPr lang="en-US" dirty="0" smtClean="0">
                <a:hlinkClick r:id="rId3"/>
              </a:rPr>
              <a:t>http</a:t>
            </a:r>
            <a:r>
              <a:rPr lang="en-US" dirty="0">
                <a:hlinkClick r:id="rId3"/>
              </a:rPr>
              <a:t>://www.caketeamcwu.wix.com/CAKE</a:t>
            </a:r>
          </a:p>
          <a:p>
            <a:pPr marL="0" indent="0" algn="ctr">
              <a:buNone/>
            </a:pPr>
            <a:endParaRPr lang="en-US" dirty="0" smtClean="0">
              <a:hlinkClick r:id="rId3"/>
            </a:endParaRPr>
          </a:p>
        </p:txBody>
      </p:sp>
      <p:pic>
        <p:nvPicPr>
          <p:cNvPr id="4" name="Picture 3"/>
          <p:cNvPicPr>
            <a:picLocks noChangeAspect="1"/>
          </p:cNvPicPr>
          <p:nvPr/>
        </p:nvPicPr>
        <p:blipFill>
          <a:blip r:embed="rId4"/>
          <a:stretch>
            <a:fillRect/>
          </a:stretch>
        </p:blipFill>
        <p:spPr>
          <a:xfrm>
            <a:off x="2589212" y="1388535"/>
            <a:ext cx="8403694" cy="4033308"/>
          </a:xfrm>
          <a:prstGeom prst="rect">
            <a:avLst/>
          </a:prstGeom>
        </p:spPr>
      </p:pic>
    </p:spTree>
    <p:extLst>
      <p:ext uri="{BB962C8B-B14F-4D97-AF65-F5344CB8AC3E}">
        <p14:creationId xmlns:p14="http://schemas.microsoft.com/office/powerpoint/2010/main" val="121125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Kanban/Scrum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066" y="1264555"/>
            <a:ext cx="9530777" cy="5576098"/>
          </a:xfrm>
        </p:spPr>
      </p:pic>
    </p:spTree>
    <p:extLst>
      <p:ext uri="{BB962C8B-B14F-4D97-AF65-F5344CB8AC3E}">
        <p14:creationId xmlns:p14="http://schemas.microsoft.com/office/powerpoint/2010/main" val="52055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p:txBody>
          <a:bodyPr/>
          <a:lstStyle/>
          <a:p>
            <a:r>
              <a:rPr lang="en-US" dirty="0"/>
              <a:t>PIE Project (Personal Interactive Expeditions)</a:t>
            </a:r>
          </a:p>
          <a:p>
            <a:r>
              <a:rPr lang="en-US" dirty="0">
                <a:latin typeface="Century Gothic" charset="0"/>
              </a:rPr>
              <a:t>Client: Dr. Yvonne </a:t>
            </a:r>
            <a:r>
              <a:rPr lang="en-US" dirty="0" err="1">
                <a:latin typeface="Century Gothic" charset="0"/>
              </a:rPr>
              <a:t>Chueh</a:t>
            </a:r>
            <a:endParaRPr lang="en-US" dirty="0">
              <a:latin typeface="Century Gothic" charset="0"/>
            </a:endParaRPr>
          </a:p>
          <a:p>
            <a:r>
              <a:rPr lang="en-US" dirty="0">
                <a:latin typeface="Century Gothic" charset="0"/>
              </a:rPr>
              <a:t>Faculty Mentor: Dr.  Ed </a:t>
            </a:r>
            <a:r>
              <a:rPr lang="en-US" dirty="0" err="1">
                <a:latin typeface="Century Gothic" charset="0"/>
              </a:rPr>
              <a:t>Lulofs</a:t>
            </a:r>
            <a:endParaRPr lang="en-US" dirty="0">
              <a:latin typeface="Century Gothic" charset="0"/>
            </a:endParaRPr>
          </a:p>
          <a:p>
            <a:r>
              <a:rPr lang="en-US" dirty="0"/>
              <a:t>Goal: To develop a website that will aid the elderly </a:t>
            </a:r>
            <a:r>
              <a:rPr lang="en-US"/>
              <a:t>community </a:t>
            </a:r>
            <a:r>
              <a:rPr lang="en-US" smtClean="0"/>
              <a:t>which </a:t>
            </a:r>
            <a:r>
              <a:rPr lang="en-US" dirty="0"/>
              <a:t>is facing social isolation.</a:t>
            </a:r>
          </a:p>
          <a:p>
            <a:pPr lvl="1"/>
            <a:r>
              <a:rPr lang="en-US" sz="1800" dirty="0"/>
              <a:t>This site will promote social activities and outings</a:t>
            </a:r>
          </a:p>
          <a:p>
            <a:pPr lvl="1"/>
            <a:r>
              <a:rPr lang="en-US" sz="1800" dirty="0"/>
              <a:t>The simple design should aid with navigation, scheduling, and more</a:t>
            </a:r>
          </a:p>
          <a:p>
            <a:endParaRPr lang="en-US" dirty="0"/>
          </a:p>
        </p:txBody>
      </p:sp>
    </p:spTree>
    <p:extLst>
      <p:ext uri="{BB962C8B-B14F-4D97-AF65-F5344CB8AC3E}">
        <p14:creationId xmlns:p14="http://schemas.microsoft.com/office/powerpoint/2010/main" val="231825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lstStyle/>
          <a:p>
            <a:r>
              <a:rPr lang="en-US" dirty="0" smtClean="0"/>
              <a:t>Seniors are facing social </a:t>
            </a:r>
            <a:r>
              <a:rPr lang="en-US" dirty="0" smtClean="0"/>
              <a:t>isolation</a:t>
            </a:r>
            <a:endParaRPr lang="en-US" dirty="0" smtClean="0"/>
          </a:p>
          <a:p>
            <a:r>
              <a:rPr lang="en-US" dirty="0" smtClean="0"/>
              <a:t>No site designed for seniors to engage in social </a:t>
            </a:r>
            <a:r>
              <a:rPr lang="en-US" dirty="0" smtClean="0"/>
              <a:t>outings</a:t>
            </a:r>
            <a:endParaRPr lang="en-US" dirty="0" smtClean="0"/>
          </a:p>
          <a:p>
            <a:r>
              <a:rPr lang="en-US" dirty="0" smtClean="0"/>
              <a:t>Current sites not tailored to meet challenges of aging community </a:t>
            </a:r>
            <a:endParaRPr lang="en-US" dirty="0"/>
          </a:p>
        </p:txBody>
      </p:sp>
    </p:spTree>
    <p:extLst>
      <p:ext uri="{BB962C8B-B14F-4D97-AF65-F5344CB8AC3E}">
        <p14:creationId xmlns:p14="http://schemas.microsoft.com/office/powerpoint/2010/main" val="204974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Developing a website that encompasses senior social activities locally</a:t>
            </a:r>
            <a:r>
              <a:rPr lang="en-US" dirty="0" smtClean="0"/>
              <a:t>.</a:t>
            </a:r>
            <a:endParaRPr lang="en-US" dirty="0" smtClean="0"/>
          </a:p>
          <a:p>
            <a:r>
              <a:rPr lang="en-US" dirty="0" smtClean="0"/>
              <a:t>Minimize site learning curve </a:t>
            </a:r>
            <a:endParaRPr lang="en-US" dirty="0"/>
          </a:p>
          <a:p>
            <a:r>
              <a:rPr lang="en-US" dirty="0" smtClean="0"/>
              <a:t>Connect with local businesses to promote events</a:t>
            </a:r>
          </a:p>
          <a:p>
            <a:endParaRPr lang="en-US" dirty="0"/>
          </a:p>
        </p:txBody>
      </p:sp>
    </p:spTree>
    <p:extLst>
      <p:ext uri="{BB962C8B-B14F-4D97-AF65-F5344CB8AC3E}">
        <p14:creationId xmlns:p14="http://schemas.microsoft.com/office/powerpoint/2010/main" val="203116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Project Requirements</a:t>
            </a:r>
          </a:p>
          <a:p>
            <a:r>
              <a:rPr lang="en-US" dirty="0" smtClean="0"/>
              <a:t>Prototype Demo</a:t>
            </a:r>
          </a:p>
          <a:p>
            <a:r>
              <a:rPr lang="en-US" dirty="0" smtClean="0"/>
              <a:t>Quality Assurance Plan</a:t>
            </a:r>
          </a:p>
          <a:p>
            <a:r>
              <a:rPr lang="en-US" dirty="0" smtClean="0"/>
              <a:t>Risk Analysis</a:t>
            </a:r>
          </a:p>
          <a:p>
            <a:r>
              <a:rPr lang="en-US" dirty="0" smtClean="0"/>
              <a:t>Conclusion</a:t>
            </a:r>
          </a:p>
          <a:p>
            <a:r>
              <a:rPr lang="en-US" dirty="0" smtClean="0"/>
              <a:t>Q &amp; A</a:t>
            </a:r>
          </a:p>
        </p:txBody>
      </p:sp>
    </p:spTree>
    <p:extLst>
      <p:ext uri="{BB962C8B-B14F-4D97-AF65-F5344CB8AC3E}">
        <p14:creationId xmlns:p14="http://schemas.microsoft.com/office/powerpoint/2010/main" val="27661145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165</TotalTime>
  <Words>1021</Words>
  <Application>Microsoft Office PowerPoint</Application>
  <PresentationFormat>Widescreen</PresentationFormat>
  <Paragraphs>129</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Wisp</vt:lpstr>
      <vt:lpstr>   CAKE Presents PIE</vt:lpstr>
      <vt:lpstr>Introduction</vt:lpstr>
      <vt:lpstr>Project Schedule </vt:lpstr>
      <vt:lpstr>Group Website</vt:lpstr>
      <vt:lpstr>Kanban/Scrum</vt:lpstr>
      <vt:lpstr>Project</vt:lpstr>
      <vt:lpstr>Challenge</vt:lpstr>
      <vt:lpstr>Solution</vt:lpstr>
      <vt:lpstr>Overview</vt:lpstr>
      <vt:lpstr>ABOVE INTRO BELOW PROJECT REQS</vt:lpstr>
      <vt:lpstr>Requirements</vt:lpstr>
      <vt:lpstr>Hardware and Software</vt:lpstr>
      <vt:lpstr>Primary Requirements</vt:lpstr>
      <vt:lpstr>Secondary Requirements</vt:lpstr>
      <vt:lpstr>REQS ABOVE PROTOTYPE DEMO BELOW</vt:lpstr>
      <vt:lpstr>Prototype</vt:lpstr>
      <vt:lpstr>PROTOTYPE ABOVE QA RISK ANALYSIS BELOW</vt:lpstr>
      <vt:lpstr>QUALITY ASSURANCE</vt:lpstr>
      <vt:lpstr>Risk Analysis</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cs361002_21</cp:lastModifiedBy>
  <cp:revision>26</cp:revision>
  <dcterms:created xsi:type="dcterms:W3CDTF">2014-09-12T02:13:59Z</dcterms:created>
  <dcterms:modified xsi:type="dcterms:W3CDTF">2015-12-04T21:22:12Z</dcterms:modified>
</cp:coreProperties>
</file>